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sldIdLst>
    <p:sldId id="256" r:id="rId2"/>
  </p:sldIdLst>
  <p:sldSz cx="43891200" cy="32918400"/>
  <p:notesSz cx="6881813" cy="9296400"/>
  <p:defaultTextStyle>
    <a:defPPr>
      <a:defRPr lang="en-US"/>
    </a:defPPr>
    <a:lvl1pPr marL="0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1843430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Ily3TE2jvjAw60MmtgAFg==" hashData="RHheklVtelO31eDPQeVLL4pXpVx3Cf9iiu2e3MbfKOl98WJuoqDthavTmD22tMd0tZh//U1h3rSgZG4vJAf6S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9" d="100"/>
          <a:sy n="19" d="100"/>
        </p:scale>
        <p:origin x="7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5991D-E41D-4526-A124-A433B0C8BCC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90DDE53-A9E5-4BCF-A85A-98FDBCEDC0B1}">
      <dgm:prSet phldrT="[Text]" custT="1"/>
      <dgm:spPr>
        <a:gradFill rotWithShape="0">
          <a:gsLst>
            <a:gs pos="0">
              <a:schemeClr val="accent1">
                <a:lumMod val="50000"/>
              </a:schemeClr>
            </a:gs>
            <a:gs pos="34000">
              <a:schemeClr val="tx1">
                <a:lumMod val="95000"/>
                <a:lumOff val="5000"/>
              </a:schemeClr>
            </a:gs>
            <a:gs pos="69000">
              <a:schemeClr val="accent1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</a:gradFill>
        <a:ln>
          <a:noFill/>
        </a:ln>
        <a:effectLst>
          <a:glow rad="63500">
            <a:schemeClr val="bg1">
              <a:lumMod val="50000"/>
              <a:alpha val="40000"/>
            </a:schemeClr>
          </a:glow>
          <a:softEdge rad="127000"/>
        </a:effectLst>
      </dgm:spPr>
      <dgm:t>
        <a:bodyPr/>
        <a:lstStyle/>
        <a:p>
          <a:r>
            <a:rPr lang="en-US" sz="4400" b="1" dirty="0" smtClean="0">
              <a:solidFill>
                <a:srgbClr val="FFFF00"/>
              </a:solidFill>
            </a:rPr>
            <a:t>Aeronautics</a:t>
          </a:r>
          <a:endParaRPr lang="en-US" sz="4400" b="1" dirty="0">
            <a:solidFill>
              <a:srgbClr val="FFFF00"/>
            </a:solidFill>
          </a:endParaRPr>
        </a:p>
      </dgm:t>
    </dgm:pt>
    <dgm:pt modelId="{591F7DC9-303F-46A4-A34A-28C7EB4F431A}" type="parTrans" cxnId="{F8EC3693-7E0C-4ABA-9B7B-9F4B58D8C90E}">
      <dgm:prSet/>
      <dgm:spPr/>
      <dgm:t>
        <a:bodyPr/>
        <a:lstStyle/>
        <a:p>
          <a:endParaRPr lang="en-US"/>
        </a:p>
      </dgm:t>
    </dgm:pt>
    <dgm:pt modelId="{B9F4DC26-D787-44E9-9A8B-722F06FBD8BD}" type="sibTrans" cxnId="{F8EC3693-7E0C-4ABA-9B7B-9F4B58D8C90E}">
      <dgm:prSet/>
      <dgm:spPr/>
      <dgm:t>
        <a:bodyPr/>
        <a:lstStyle/>
        <a:p>
          <a:endParaRPr lang="en-US"/>
        </a:p>
      </dgm:t>
    </dgm:pt>
    <dgm:pt modelId="{8AA518F5-1117-4D66-8642-5084D157BBBE}">
      <dgm:prSet phldrT="[Text]" custT="1"/>
      <dgm:spPr>
        <a:gradFill rotWithShape="0">
          <a:gsLst>
            <a:gs pos="0">
              <a:schemeClr val="accent1">
                <a:lumMod val="50000"/>
              </a:schemeClr>
            </a:gs>
            <a:gs pos="34000">
              <a:schemeClr val="tx1">
                <a:lumMod val="95000"/>
                <a:lumOff val="5000"/>
              </a:schemeClr>
            </a:gs>
            <a:gs pos="69000">
              <a:schemeClr val="accent1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</a:gradFill>
        <a:ln>
          <a:noFill/>
        </a:ln>
        <a:effectLst>
          <a:glow rad="63500">
            <a:schemeClr val="bg1">
              <a:lumMod val="50000"/>
              <a:alpha val="40000"/>
            </a:schemeClr>
          </a:glow>
          <a:softEdge rad="127000"/>
        </a:effectLst>
      </dgm:spPr>
      <dgm:t>
        <a:bodyPr/>
        <a:lstStyle/>
        <a:p>
          <a:r>
            <a:rPr lang="en-US" sz="4400" b="1" dirty="0" smtClean="0">
              <a:solidFill>
                <a:srgbClr val="FFFF00"/>
              </a:solidFill>
            </a:rPr>
            <a:t>Space Technology</a:t>
          </a:r>
          <a:endParaRPr lang="en-US" sz="4400" b="1" dirty="0">
            <a:solidFill>
              <a:srgbClr val="FFFF00"/>
            </a:solidFill>
          </a:endParaRPr>
        </a:p>
      </dgm:t>
    </dgm:pt>
    <dgm:pt modelId="{51BC5E9A-9DEC-4553-A956-BCCB47F19978}" type="parTrans" cxnId="{B23996D7-42A8-4081-9964-D2FD8EEDFBE6}">
      <dgm:prSet/>
      <dgm:spPr/>
      <dgm:t>
        <a:bodyPr/>
        <a:lstStyle/>
        <a:p>
          <a:endParaRPr lang="en-US"/>
        </a:p>
      </dgm:t>
    </dgm:pt>
    <dgm:pt modelId="{05A924E9-6C78-4F0E-B8CC-1B7E3C6A236B}" type="sibTrans" cxnId="{B23996D7-42A8-4081-9964-D2FD8EEDFBE6}">
      <dgm:prSet/>
      <dgm:spPr/>
      <dgm:t>
        <a:bodyPr/>
        <a:lstStyle/>
        <a:p>
          <a:endParaRPr lang="en-US"/>
        </a:p>
      </dgm:t>
    </dgm:pt>
    <dgm:pt modelId="{0994BABA-F267-41B8-A574-9C0F4F872AFD}">
      <dgm:prSet phldrT="[Text]" custT="1"/>
      <dgm:spPr>
        <a:gradFill rotWithShape="0">
          <a:gsLst>
            <a:gs pos="0">
              <a:schemeClr val="accent1">
                <a:lumMod val="50000"/>
              </a:schemeClr>
            </a:gs>
            <a:gs pos="34000">
              <a:schemeClr val="tx1">
                <a:lumMod val="95000"/>
                <a:lumOff val="5000"/>
              </a:schemeClr>
            </a:gs>
            <a:gs pos="69000">
              <a:schemeClr val="accent1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</a:gradFill>
        <a:ln>
          <a:noFill/>
        </a:ln>
        <a:effectLst>
          <a:glow rad="63500">
            <a:schemeClr val="bg1">
              <a:lumMod val="50000"/>
              <a:alpha val="40000"/>
            </a:schemeClr>
          </a:glow>
          <a:softEdge rad="127000"/>
        </a:effectLst>
      </dgm:spPr>
      <dgm:t>
        <a:bodyPr/>
        <a:lstStyle/>
        <a:p>
          <a:r>
            <a:rPr lang="en-US" sz="4400" b="1" dirty="0" smtClean="0">
              <a:solidFill>
                <a:srgbClr val="FFFF00"/>
              </a:solidFill>
            </a:rPr>
            <a:t>Unmanned Systems</a:t>
          </a:r>
          <a:endParaRPr lang="en-US" sz="4400" b="1" dirty="0">
            <a:solidFill>
              <a:srgbClr val="FFFF00"/>
            </a:solidFill>
          </a:endParaRPr>
        </a:p>
      </dgm:t>
    </dgm:pt>
    <dgm:pt modelId="{39397929-4763-4883-8625-AFB69BA0B723}" type="parTrans" cxnId="{B840F2D9-8BED-4529-856E-06C64BF80F31}">
      <dgm:prSet/>
      <dgm:spPr/>
      <dgm:t>
        <a:bodyPr/>
        <a:lstStyle/>
        <a:p>
          <a:endParaRPr lang="en-US"/>
        </a:p>
      </dgm:t>
    </dgm:pt>
    <dgm:pt modelId="{452A22D0-4D17-427A-9BA9-CED10621F31C}" type="sibTrans" cxnId="{B840F2D9-8BED-4529-856E-06C64BF80F31}">
      <dgm:prSet/>
      <dgm:spPr/>
      <dgm:t>
        <a:bodyPr/>
        <a:lstStyle/>
        <a:p>
          <a:endParaRPr lang="en-US"/>
        </a:p>
      </dgm:t>
    </dgm:pt>
    <dgm:pt modelId="{8AF48451-8361-4AA8-888B-CFF2FD0CCB56}" type="pres">
      <dgm:prSet presAssocID="{04F5991D-E41D-4526-A124-A433B0C8BCC5}" presName="Name0" presStyleCnt="0">
        <dgm:presLayoutVars>
          <dgm:dir/>
          <dgm:resizeHandles val="exact"/>
        </dgm:presLayoutVars>
      </dgm:prSet>
      <dgm:spPr/>
    </dgm:pt>
    <dgm:pt modelId="{0BE9C0A5-97B8-4834-82A5-113B6A05D5CA}" type="pres">
      <dgm:prSet presAssocID="{04F5991D-E41D-4526-A124-A433B0C8BCC5}" presName="fgShape" presStyleLbl="fgShp" presStyleIdx="0" presStyleCnt="1"/>
      <dgm:spPr>
        <a:solidFill>
          <a:srgbClr val="FFFF00"/>
        </a:solidFill>
        <a:ln>
          <a:solidFill>
            <a:schemeClr val="bg2">
              <a:lumMod val="50000"/>
            </a:schemeClr>
          </a:solidFill>
        </a:ln>
      </dgm:spPr>
    </dgm:pt>
    <dgm:pt modelId="{626475B1-11F7-4067-B861-6AC6A766B30B}" type="pres">
      <dgm:prSet presAssocID="{04F5991D-E41D-4526-A124-A433B0C8BCC5}" presName="linComp" presStyleCnt="0"/>
      <dgm:spPr/>
    </dgm:pt>
    <dgm:pt modelId="{D9D63212-0F5B-4798-AC3A-EEFE7353A3FA}" type="pres">
      <dgm:prSet presAssocID="{390DDE53-A9E5-4BCF-A85A-98FDBCEDC0B1}" presName="compNode" presStyleCnt="0"/>
      <dgm:spPr/>
    </dgm:pt>
    <dgm:pt modelId="{A5FB9DD0-AA19-4A31-843C-F0DAF8495F8A}" type="pres">
      <dgm:prSet presAssocID="{390DDE53-A9E5-4BCF-A85A-98FDBCEDC0B1}" presName="bkgdShape" presStyleLbl="node1" presStyleIdx="0" presStyleCnt="3"/>
      <dgm:spPr/>
      <dgm:t>
        <a:bodyPr/>
        <a:lstStyle/>
        <a:p>
          <a:endParaRPr lang="en-US"/>
        </a:p>
      </dgm:t>
    </dgm:pt>
    <dgm:pt modelId="{C771D1C5-17EB-4B5D-97CF-1DEF6903A00C}" type="pres">
      <dgm:prSet presAssocID="{390DDE53-A9E5-4BCF-A85A-98FDBCEDC0B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AA8FF-EFE4-4523-83C6-AC29C3DC4686}" type="pres">
      <dgm:prSet presAssocID="{390DDE53-A9E5-4BCF-A85A-98FDBCEDC0B1}" presName="invisiNode" presStyleLbl="node1" presStyleIdx="0" presStyleCnt="3"/>
      <dgm:spPr/>
    </dgm:pt>
    <dgm:pt modelId="{18407355-4394-46FA-85D2-B5856BB029CD}" type="pres">
      <dgm:prSet presAssocID="{390DDE53-A9E5-4BCF-A85A-98FDBCEDC0B1}" presName="imagNode" presStyleLbl="fgImgPlace1" presStyleIdx="0" presStyleCnt="3" custScaleX="1050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9122A5C-A6E9-4616-AD9E-8126F96ABC18}" type="pres">
      <dgm:prSet presAssocID="{B9F4DC26-D787-44E9-9A8B-722F06FBD8B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7D2BB47-5CB7-4F06-ADD4-EA40E611B018}" type="pres">
      <dgm:prSet presAssocID="{8AA518F5-1117-4D66-8642-5084D157BBBE}" presName="compNode" presStyleCnt="0"/>
      <dgm:spPr/>
    </dgm:pt>
    <dgm:pt modelId="{AA7FFDB2-5F2B-4D03-A9F3-D4A6EBD67195}" type="pres">
      <dgm:prSet presAssocID="{8AA518F5-1117-4D66-8642-5084D157BBBE}" presName="bkgdShape" presStyleLbl="node1" presStyleIdx="1" presStyleCnt="3" custLinFactNeighborX="1873" custLinFactNeighborY="18130"/>
      <dgm:spPr/>
      <dgm:t>
        <a:bodyPr/>
        <a:lstStyle/>
        <a:p>
          <a:endParaRPr lang="en-US"/>
        </a:p>
      </dgm:t>
    </dgm:pt>
    <dgm:pt modelId="{029AFBFB-7DBC-451A-B52D-E37A746993A7}" type="pres">
      <dgm:prSet presAssocID="{8AA518F5-1117-4D66-8642-5084D157BBB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CA453-78C9-46A2-8113-3188CE94A4A2}" type="pres">
      <dgm:prSet presAssocID="{8AA518F5-1117-4D66-8642-5084D157BBBE}" presName="invisiNode" presStyleLbl="node1" presStyleIdx="1" presStyleCnt="3"/>
      <dgm:spPr/>
    </dgm:pt>
    <dgm:pt modelId="{B0D81CCC-67B5-4F0B-87A6-445346514674}" type="pres">
      <dgm:prSet presAssocID="{8AA518F5-1117-4D66-8642-5084D157BBBE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F35C8EEB-BA33-4A90-A259-A43B4C160E79}" type="pres">
      <dgm:prSet presAssocID="{05A924E9-6C78-4F0E-B8CC-1B7E3C6A236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0D5F54F-42BF-49B2-8EA5-CE52465470DE}" type="pres">
      <dgm:prSet presAssocID="{0994BABA-F267-41B8-A574-9C0F4F872AFD}" presName="compNode" presStyleCnt="0"/>
      <dgm:spPr/>
    </dgm:pt>
    <dgm:pt modelId="{E86CD75C-D013-475B-8227-5CBCA4556A41}" type="pres">
      <dgm:prSet presAssocID="{0994BABA-F267-41B8-A574-9C0F4F872AFD}" presName="bkgdShape" presStyleLbl="node1" presStyleIdx="2" presStyleCnt="3" custLinFactNeighborX="-154" custLinFactNeighborY="8102"/>
      <dgm:spPr/>
      <dgm:t>
        <a:bodyPr/>
        <a:lstStyle/>
        <a:p>
          <a:endParaRPr lang="en-US"/>
        </a:p>
      </dgm:t>
    </dgm:pt>
    <dgm:pt modelId="{145B6171-F111-4C89-BAAC-B5534ABDBADB}" type="pres">
      <dgm:prSet presAssocID="{0994BABA-F267-41B8-A574-9C0F4F872AF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528DB-5DC9-4ED3-B741-457FFA1F21C5}" type="pres">
      <dgm:prSet presAssocID="{0994BABA-F267-41B8-A574-9C0F4F872AFD}" presName="invisiNode" presStyleLbl="node1" presStyleIdx="2" presStyleCnt="3"/>
      <dgm:spPr/>
    </dgm:pt>
    <dgm:pt modelId="{40F79C5B-F2F4-456B-9578-CCD83910309F}" type="pres">
      <dgm:prSet presAssocID="{0994BABA-F267-41B8-A574-9C0F4F872AFD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</dgm:ptLst>
  <dgm:cxnLst>
    <dgm:cxn modelId="{ABF23AAC-BFC7-4BE8-9994-B36407E4D5C3}" type="presOf" srcId="{8AA518F5-1117-4D66-8642-5084D157BBBE}" destId="{029AFBFB-7DBC-451A-B52D-E37A746993A7}" srcOrd="1" destOrd="0" presId="urn:microsoft.com/office/officeart/2005/8/layout/hList7"/>
    <dgm:cxn modelId="{43FF3944-38B5-4937-9E21-7C7DB93CB05F}" type="presOf" srcId="{390DDE53-A9E5-4BCF-A85A-98FDBCEDC0B1}" destId="{A5FB9DD0-AA19-4A31-843C-F0DAF8495F8A}" srcOrd="0" destOrd="0" presId="urn:microsoft.com/office/officeart/2005/8/layout/hList7"/>
    <dgm:cxn modelId="{B23996D7-42A8-4081-9964-D2FD8EEDFBE6}" srcId="{04F5991D-E41D-4526-A124-A433B0C8BCC5}" destId="{8AA518F5-1117-4D66-8642-5084D157BBBE}" srcOrd="1" destOrd="0" parTransId="{51BC5E9A-9DEC-4553-A956-BCCB47F19978}" sibTransId="{05A924E9-6C78-4F0E-B8CC-1B7E3C6A236B}"/>
    <dgm:cxn modelId="{2F7FDEC5-F292-4569-915A-2B31F6C499D2}" type="presOf" srcId="{8AA518F5-1117-4D66-8642-5084D157BBBE}" destId="{AA7FFDB2-5F2B-4D03-A9F3-D4A6EBD67195}" srcOrd="0" destOrd="0" presId="urn:microsoft.com/office/officeart/2005/8/layout/hList7"/>
    <dgm:cxn modelId="{B840F2D9-8BED-4529-856E-06C64BF80F31}" srcId="{04F5991D-E41D-4526-A124-A433B0C8BCC5}" destId="{0994BABA-F267-41B8-A574-9C0F4F872AFD}" srcOrd="2" destOrd="0" parTransId="{39397929-4763-4883-8625-AFB69BA0B723}" sibTransId="{452A22D0-4D17-427A-9BA9-CED10621F31C}"/>
    <dgm:cxn modelId="{9862AC74-E611-4FF4-B26E-9EB89DFED095}" type="presOf" srcId="{0994BABA-F267-41B8-A574-9C0F4F872AFD}" destId="{E86CD75C-D013-475B-8227-5CBCA4556A41}" srcOrd="0" destOrd="0" presId="urn:microsoft.com/office/officeart/2005/8/layout/hList7"/>
    <dgm:cxn modelId="{F8EC3693-7E0C-4ABA-9B7B-9F4B58D8C90E}" srcId="{04F5991D-E41D-4526-A124-A433B0C8BCC5}" destId="{390DDE53-A9E5-4BCF-A85A-98FDBCEDC0B1}" srcOrd="0" destOrd="0" parTransId="{591F7DC9-303F-46A4-A34A-28C7EB4F431A}" sibTransId="{B9F4DC26-D787-44E9-9A8B-722F06FBD8BD}"/>
    <dgm:cxn modelId="{EB7887EF-A2AB-4B06-8ACD-3F01CC65ECAA}" type="presOf" srcId="{04F5991D-E41D-4526-A124-A433B0C8BCC5}" destId="{8AF48451-8361-4AA8-888B-CFF2FD0CCB56}" srcOrd="0" destOrd="0" presId="urn:microsoft.com/office/officeart/2005/8/layout/hList7"/>
    <dgm:cxn modelId="{F3405C8D-CC2A-4D7D-A4F0-6BD57EA8A468}" type="presOf" srcId="{390DDE53-A9E5-4BCF-A85A-98FDBCEDC0B1}" destId="{C771D1C5-17EB-4B5D-97CF-1DEF6903A00C}" srcOrd="1" destOrd="0" presId="urn:microsoft.com/office/officeart/2005/8/layout/hList7"/>
    <dgm:cxn modelId="{3BDB4CAC-D81E-4D09-A01E-0A4141505134}" type="presOf" srcId="{05A924E9-6C78-4F0E-B8CC-1B7E3C6A236B}" destId="{F35C8EEB-BA33-4A90-A259-A43B4C160E79}" srcOrd="0" destOrd="0" presId="urn:microsoft.com/office/officeart/2005/8/layout/hList7"/>
    <dgm:cxn modelId="{F3168158-DE8F-47F2-A2C7-F61560550376}" type="presOf" srcId="{B9F4DC26-D787-44E9-9A8B-722F06FBD8BD}" destId="{F9122A5C-A6E9-4616-AD9E-8126F96ABC18}" srcOrd="0" destOrd="0" presId="urn:microsoft.com/office/officeart/2005/8/layout/hList7"/>
    <dgm:cxn modelId="{EAC2BB59-7E27-4B68-A598-567547056B28}" type="presOf" srcId="{0994BABA-F267-41B8-A574-9C0F4F872AFD}" destId="{145B6171-F111-4C89-BAAC-B5534ABDBADB}" srcOrd="1" destOrd="0" presId="urn:microsoft.com/office/officeart/2005/8/layout/hList7"/>
    <dgm:cxn modelId="{83D7547D-2581-4A22-B217-9E4952EB7BD6}" type="presParOf" srcId="{8AF48451-8361-4AA8-888B-CFF2FD0CCB56}" destId="{0BE9C0A5-97B8-4834-82A5-113B6A05D5CA}" srcOrd="0" destOrd="0" presId="urn:microsoft.com/office/officeart/2005/8/layout/hList7"/>
    <dgm:cxn modelId="{840EDF5E-62E9-4D30-A95F-9FDF492A58F1}" type="presParOf" srcId="{8AF48451-8361-4AA8-888B-CFF2FD0CCB56}" destId="{626475B1-11F7-4067-B861-6AC6A766B30B}" srcOrd="1" destOrd="0" presId="urn:microsoft.com/office/officeart/2005/8/layout/hList7"/>
    <dgm:cxn modelId="{505933DF-E288-43DC-8CA4-96F2E31CB6B3}" type="presParOf" srcId="{626475B1-11F7-4067-B861-6AC6A766B30B}" destId="{D9D63212-0F5B-4798-AC3A-EEFE7353A3FA}" srcOrd="0" destOrd="0" presId="urn:microsoft.com/office/officeart/2005/8/layout/hList7"/>
    <dgm:cxn modelId="{5D1557DF-3D45-48F7-801A-99D57AF9B54B}" type="presParOf" srcId="{D9D63212-0F5B-4798-AC3A-EEFE7353A3FA}" destId="{A5FB9DD0-AA19-4A31-843C-F0DAF8495F8A}" srcOrd="0" destOrd="0" presId="urn:microsoft.com/office/officeart/2005/8/layout/hList7"/>
    <dgm:cxn modelId="{90337C97-3325-4749-A74B-F27688608E4B}" type="presParOf" srcId="{D9D63212-0F5B-4798-AC3A-EEFE7353A3FA}" destId="{C771D1C5-17EB-4B5D-97CF-1DEF6903A00C}" srcOrd="1" destOrd="0" presId="urn:microsoft.com/office/officeart/2005/8/layout/hList7"/>
    <dgm:cxn modelId="{F49EFAC8-E1EA-404B-BB28-558AE976B3A0}" type="presParOf" srcId="{D9D63212-0F5B-4798-AC3A-EEFE7353A3FA}" destId="{972AA8FF-EFE4-4523-83C6-AC29C3DC4686}" srcOrd="2" destOrd="0" presId="urn:microsoft.com/office/officeart/2005/8/layout/hList7"/>
    <dgm:cxn modelId="{055EC560-A156-4241-B7C5-1F4B31847108}" type="presParOf" srcId="{D9D63212-0F5B-4798-AC3A-EEFE7353A3FA}" destId="{18407355-4394-46FA-85D2-B5856BB029CD}" srcOrd="3" destOrd="0" presId="urn:microsoft.com/office/officeart/2005/8/layout/hList7"/>
    <dgm:cxn modelId="{D8658479-A7EA-41FD-8A61-B35BF2104968}" type="presParOf" srcId="{626475B1-11F7-4067-B861-6AC6A766B30B}" destId="{F9122A5C-A6E9-4616-AD9E-8126F96ABC18}" srcOrd="1" destOrd="0" presId="urn:microsoft.com/office/officeart/2005/8/layout/hList7"/>
    <dgm:cxn modelId="{5AB38529-13A2-4934-935A-58102A3B62D4}" type="presParOf" srcId="{626475B1-11F7-4067-B861-6AC6A766B30B}" destId="{97D2BB47-5CB7-4F06-ADD4-EA40E611B018}" srcOrd="2" destOrd="0" presId="urn:microsoft.com/office/officeart/2005/8/layout/hList7"/>
    <dgm:cxn modelId="{63E9A8A7-61DF-45E4-9DF3-5D00BDC88507}" type="presParOf" srcId="{97D2BB47-5CB7-4F06-ADD4-EA40E611B018}" destId="{AA7FFDB2-5F2B-4D03-A9F3-D4A6EBD67195}" srcOrd="0" destOrd="0" presId="urn:microsoft.com/office/officeart/2005/8/layout/hList7"/>
    <dgm:cxn modelId="{78AD45D0-BAA2-4FCD-8076-81D52A221972}" type="presParOf" srcId="{97D2BB47-5CB7-4F06-ADD4-EA40E611B018}" destId="{029AFBFB-7DBC-451A-B52D-E37A746993A7}" srcOrd="1" destOrd="0" presId="urn:microsoft.com/office/officeart/2005/8/layout/hList7"/>
    <dgm:cxn modelId="{EDF9F033-EE45-4E3A-A512-E7EA41F779D7}" type="presParOf" srcId="{97D2BB47-5CB7-4F06-ADD4-EA40E611B018}" destId="{FA3CA453-78C9-46A2-8113-3188CE94A4A2}" srcOrd="2" destOrd="0" presId="urn:microsoft.com/office/officeart/2005/8/layout/hList7"/>
    <dgm:cxn modelId="{0B628B65-C875-4A19-B11F-769F07A90EE9}" type="presParOf" srcId="{97D2BB47-5CB7-4F06-ADD4-EA40E611B018}" destId="{B0D81CCC-67B5-4F0B-87A6-445346514674}" srcOrd="3" destOrd="0" presId="urn:microsoft.com/office/officeart/2005/8/layout/hList7"/>
    <dgm:cxn modelId="{901D9BD9-846E-4D74-914A-49347D52E319}" type="presParOf" srcId="{626475B1-11F7-4067-B861-6AC6A766B30B}" destId="{F35C8EEB-BA33-4A90-A259-A43B4C160E79}" srcOrd="3" destOrd="0" presId="urn:microsoft.com/office/officeart/2005/8/layout/hList7"/>
    <dgm:cxn modelId="{AE281172-2DE7-4F52-801D-EBF72773DA69}" type="presParOf" srcId="{626475B1-11F7-4067-B861-6AC6A766B30B}" destId="{20D5F54F-42BF-49B2-8EA5-CE52465470DE}" srcOrd="4" destOrd="0" presId="urn:microsoft.com/office/officeart/2005/8/layout/hList7"/>
    <dgm:cxn modelId="{66BCFE12-999F-4DE6-B6A9-06EFCFD7F1EE}" type="presParOf" srcId="{20D5F54F-42BF-49B2-8EA5-CE52465470DE}" destId="{E86CD75C-D013-475B-8227-5CBCA4556A41}" srcOrd="0" destOrd="0" presId="urn:microsoft.com/office/officeart/2005/8/layout/hList7"/>
    <dgm:cxn modelId="{A208D85C-36EB-4544-AC37-276450F8D56D}" type="presParOf" srcId="{20D5F54F-42BF-49B2-8EA5-CE52465470DE}" destId="{145B6171-F111-4C89-BAAC-B5534ABDBADB}" srcOrd="1" destOrd="0" presId="urn:microsoft.com/office/officeart/2005/8/layout/hList7"/>
    <dgm:cxn modelId="{3E127832-03E5-4E13-A610-6D333116FCDF}" type="presParOf" srcId="{20D5F54F-42BF-49B2-8EA5-CE52465470DE}" destId="{CA2528DB-5DC9-4ED3-B741-457FFA1F21C5}" srcOrd="2" destOrd="0" presId="urn:microsoft.com/office/officeart/2005/8/layout/hList7"/>
    <dgm:cxn modelId="{54B2E4D9-C2E7-4D3D-B29D-E237B60B89E9}" type="presParOf" srcId="{20D5F54F-42BF-49B2-8EA5-CE52465470DE}" destId="{40F79C5B-F2F4-456B-9578-CCD83910309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B9DD0-AA19-4A31-843C-F0DAF8495F8A}">
      <dsp:nvSpPr>
        <dsp:cNvPr id="0" name=""/>
        <dsp:cNvSpPr/>
      </dsp:nvSpPr>
      <dsp:spPr>
        <a:xfrm>
          <a:off x="2192" y="0"/>
          <a:ext cx="3411685" cy="6120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0"/>
              </a:schemeClr>
            </a:gs>
            <a:gs pos="34000">
              <a:schemeClr val="tx1">
                <a:lumMod val="95000"/>
                <a:lumOff val="5000"/>
              </a:schemeClr>
            </a:gs>
            <a:gs pos="69000">
              <a:schemeClr val="accent1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</a:gradFill>
        <a:ln w="25400" cap="flat" cmpd="sng" algn="ctr">
          <a:noFill/>
          <a:prstDash val="solid"/>
        </a:ln>
        <a:effectLst>
          <a:glow rad="63500">
            <a:schemeClr val="bg1">
              <a:lumMod val="50000"/>
              <a:alpha val="40000"/>
            </a:schemeClr>
          </a:glow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FFFF00"/>
              </a:solidFill>
            </a:rPr>
            <a:t>Aeronautics</a:t>
          </a:r>
          <a:endParaRPr lang="en-US" sz="4400" b="1" kern="1200" dirty="0">
            <a:solidFill>
              <a:srgbClr val="FFFF00"/>
            </a:solidFill>
          </a:endParaRPr>
        </a:p>
      </dsp:txBody>
      <dsp:txXfrm>
        <a:off x="2192" y="2448054"/>
        <a:ext cx="3411685" cy="2448054"/>
      </dsp:txXfrm>
    </dsp:sp>
    <dsp:sp modelId="{18407355-4394-46FA-85D2-B5856BB029CD}">
      <dsp:nvSpPr>
        <dsp:cNvPr id="0" name=""/>
        <dsp:cNvSpPr/>
      </dsp:nvSpPr>
      <dsp:spPr>
        <a:xfrm>
          <a:off x="637145" y="367208"/>
          <a:ext cx="2141780" cy="20380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FFDB2-5F2B-4D03-A9F3-D4A6EBD67195}">
      <dsp:nvSpPr>
        <dsp:cNvPr id="0" name=""/>
        <dsp:cNvSpPr/>
      </dsp:nvSpPr>
      <dsp:spPr>
        <a:xfrm>
          <a:off x="3580130" y="0"/>
          <a:ext cx="3411685" cy="6120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0"/>
              </a:schemeClr>
            </a:gs>
            <a:gs pos="34000">
              <a:schemeClr val="tx1">
                <a:lumMod val="95000"/>
                <a:lumOff val="5000"/>
              </a:schemeClr>
            </a:gs>
            <a:gs pos="69000">
              <a:schemeClr val="accent1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</a:gradFill>
        <a:ln w="25400" cap="flat" cmpd="sng" algn="ctr">
          <a:noFill/>
          <a:prstDash val="solid"/>
        </a:ln>
        <a:effectLst>
          <a:glow rad="63500">
            <a:schemeClr val="bg1">
              <a:lumMod val="50000"/>
              <a:alpha val="40000"/>
            </a:schemeClr>
          </a:glow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FFFF00"/>
              </a:solidFill>
            </a:rPr>
            <a:t>Space Technology</a:t>
          </a:r>
          <a:endParaRPr lang="en-US" sz="4400" b="1" kern="1200" dirty="0">
            <a:solidFill>
              <a:srgbClr val="FFFF00"/>
            </a:solidFill>
          </a:endParaRPr>
        </a:p>
      </dsp:txBody>
      <dsp:txXfrm>
        <a:off x="3580130" y="2448054"/>
        <a:ext cx="3411685" cy="2448054"/>
      </dsp:txXfrm>
    </dsp:sp>
    <dsp:sp modelId="{B0D81CCC-67B5-4F0B-87A6-445346514674}">
      <dsp:nvSpPr>
        <dsp:cNvPr id="0" name=""/>
        <dsp:cNvSpPr/>
      </dsp:nvSpPr>
      <dsp:spPr>
        <a:xfrm>
          <a:off x="4203069" y="367208"/>
          <a:ext cx="2038005" cy="203800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CD75C-D013-475B-8227-5CBCA4556A41}">
      <dsp:nvSpPr>
        <dsp:cNvPr id="0" name=""/>
        <dsp:cNvSpPr/>
      </dsp:nvSpPr>
      <dsp:spPr>
        <a:xfrm>
          <a:off x="7025011" y="0"/>
          <a:ext cx="3411685" cy="6120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0"/>
              </a:schemeClr>
            </a:gs>
            <a:gs pos="34000">
              <a:schemeClr val="tx1">
                <a:lumMod val="95000"/>
                <a:lumOff val="5000"/>
              </a:schemeClr>
            </a:gs>
            <a:gs pos="69000">
              <a:schemeClr val="accent1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</a:gradFill>
        <a:ln w="25400" cap="flat" cmpd="sng" algn="ctr">
          <a:noFill/>
          <a:prstDash val="solid"/>
        </a:ln>
        <a:effectLst>
          <a:glow rad="63500">
            <a:schemeClr val="bg1">
              <a:lumMod val="50000"/>
              <a:alpha val="40000"/>
            </a:schemeClr>
          </a:glow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FFFF00"/>
              </a:solidFill>
            </a:rPr>
            <a:t>Unmanned Systems</a:t>
          </a:r>
          <a:endParaRPr lang="en-US" sz="4400" b="1" kern="1200" dirty="0">
            <a:solidFill>
              <a:srgbClr val="FFFF00"/>
            </a:solidFill>
          </a:endParaRPr>
        </a:p>
      </dsp:txBody>
      <dsp:txXfrm>
        <a:off x="7025011" y="2448054"/>
        <a:ext cx="3411685" cy="2448054"/>
      </dsp:txXfrm>
    </dsp:sp>
    <dsp:sp modelId="{40F79C5B-F2F4-456B-9578-CCD83910309F}">
      <dsp:nvSpPr>
        <dsp:cNvPr id="0" name=""/>
        <dsp:cNvSpPr/>
      </dsp:nvSpPr>
      <dsp:spPr>
        <a:xfrm>
          <a:off x="7717105" y="367208"/>
          <a:ext cx="2038005" cy="203800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9C0A5-97B8-4834-82A5-113B6A05D5CA}">
      <dsp:nvSpPr>
        <dsp:cNvPr id="0" name=""/>
        <dsp:cNvSpPr/>
      </dsp:nvSpPr>
      <dsp:spPr>
        <a:xfrm>
          <a:off x="417765" y="4896108"/>
          <a:ext cx="9608612" cy="918020"/>
        </a:xfrm>
        <a:prstGeom prst="leftRightArrow">
          <a:avLst/>
        </a:prstGeom>
        <a:solidFill>
          <a:srgbClr val="FFFF00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D347D-5ACD-4C99-B74B-A9C85AD731AF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5304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D347D-5ACD-4C99-B74B-A9C85AD731AF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629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D347D-5ACD-4C99-B74B-A9C85AD731AF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522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D347D-5ACD-4C99-B74B-A9C85AD731AF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570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D347D-5ACD-4C99-B74B-A9C85AD731AF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45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D347D-5ACD-4C99-B74B-A9C85AD731AF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396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D347D-5ACD-4C99-B74B-A9C85AD731AF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511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D347D-5ACD-4C99-B74B-A9C85AD731AF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419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D347D-5ACD-4C99-B74B-A9C85AD731AF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707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D347D-5ACD-4C99-B74B-A9C85AD731AF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168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D347D-5ACD-4C99-B74B-A9C85AD731AF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478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194560" y="1318262"/>
            <a:ext cx="3950208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194560" y="7680963"/>
            <a:ext cx="39502080" cy="2172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76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576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576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3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12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12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12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120">
          <a:solidFill>
            <a:schemeClr val="tx1"/>
          </a:solidFill>
          <a:latin typeface="Calibri" pitchFamily="34" charset="0"/>
        </a:defRPr>
      </a:lvl5pPr>
      <a:lvl6pPr marL="2194560" algn="ctr" rtl="0" eaLnBrk="1" fontAlgn="base" hangingPunct="1">
        <a:spcBef>
          <a:spcPct val="0"/>
        </a:spcBef>
        <a:spcAft>
          <a:spcPct val="0"/>
        </a:spcAft>
        <a:defRPr sz="21120">
          <a:solidFill>
            <a:schemeClr val="tx1"/>
          </a:solidFill>
          <a:latin typeface="Calibri" pitchFamily="34" charset="0"/>
        </a:defRPr>
      </a:lvl6pPr>
      <a:lvl7pPr marL="4389120" algn="ctr" rtl="0" eaLnBrk="1" fontAlgn="base" hangingPunct="1">
        <a:spcBef>
          <a:spcPct val="0"/>
        </a:spcBef>
        <a:spcAft>
          <a:spcPct val="0"/>
        </a:spcAft>
        <a:defRPr sz="21120">
          <a:solidFill>
            <a:schemeClr val="tx1"/>
          </a:solidFill>
          <a:latin typeface="Calibri" pitchFamily="34" charset="0"/>
        </a:defRPr>
      </a:lvl7pPr>
      <a:lvl8pPr marL="6583680" algn="ctr" rtl="0" eaLnBrk="1" fontAlgn="base" hangingPunct="1">
        <a:spcBef>
          <a:spcPct val="0"/>
        </a:spcBef>
        <a:spcAft>
          <a:spcPct val="0"/>
        </a:spcAft>
        <a:defRPr sz="21120">
          <a:solidFill>
            <a:schemeClr val="tx1"/>
          </a:solidFill>
          <a:latin typeface="Calibri" pitchFamily="34" charset="0"/>
        </a:defRPr>
      </a:lvl8pPr>
      <a:lvl9pPr marL="8778240" algn="ctr" rtl="0" eaLnBrk="1" fontAlgn="base" hangingPunct="1">
        <a:spcBef>
          <a:spcPct val="0"/>
        </a:spcBef>
        <a:spcAft>
          <a:spcPct val="0"/>
        </a:spcAft>
        <a:defRPr sz="21120">
          <a:solidFill>
            <a:schemeClr val="tx1"/>
          </a:solidFill>
          <a:latin typeface="Calibri" pitchFamily="34" charset="0"/>
        </a:defRPr>
      </a:lvl9pPr>
    </p:titleStyle>
    <p:bodyStyle>
      <a:lvl1pPr marL="1645920" indent="-164592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36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44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microsoft.com/office/2007/relationships/diagramDrawing" Target="../diagrams/drawing1.xml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diagramQuickStyle" Target="../diagrams/quickStyle1.xml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3282228" y="2619504"/>
            <a:ext cx="9495488" cy="418838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r"/>
            <a:r>
              <a:rPr lang="en-US" sz="4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Leader’s </a:t>
            </a:r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innovative aeronautic, space and unmanned system research, exemplary education, and inspirational outreach.</a:t>
            </a:r>
            <a:endParaRPr lang="en-US" sz="4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36242" y="20940706"/>
            <a:ext cx="15136849" cy="10485078"/>
            <a:chOff x="15660504" y="10998327"/>
            <a:chExt cx="15136849" cy="1048507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8661" t="8743" r="6699" b="17042"/>
            <a:stretch/>
          </p:blipFill>
          <p:spPr bwMode="auto">
            <a:xfrm rot="21043667">
              <a:off x="15660504" y="13992313"/>
              <a:ext cx="6651941" cy="4960597"/>
            </a:xfrm>
            <a:prstGeom prst="rect">
              <a:avLst/>
            </a:prstGeom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  <a:softEdge rad="3175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4477" y="12523647"/>
              <a:ext cx="9582876" cy="7187157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3426" y="10998327"/>
              <a:ext cx="5654204" cy="4240653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7894501" y="19359747"/>
              <a:ext cx="5025736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STUDENT </a:t>
              </a:r>
            </a:p>
            <a:p>
              <a:pPr algn="ctr"/>
              <a:r>
                <a:rPr lang="en-US" sz="66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PROJECTS</a:t>
              </a:r>
              <a:endParaRPr lang="en-US" sz="6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39993" y="11054418"/>
            <a:ext cx="23368822" cy="8563384"/>
            <a:chOff x="-4683748" y="17298987"/>
            <a:chExt cx="23368822" cy="8563384"/>
          </a:xfrm>
        </p:grpSpPr>
        <p:pic>
          <p:nvPicPr>
            <p:cNvPr id="24" name="Picture 2" descr="http://t3.gstatic.com/images?q=tbn:ANd9GcSzZA71hY1nUNrq1YXuTbFju7QJfSKqvxHAN_Yc6qPaTP6dTzDauQ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33"/>
            <a:stretch/>
          </p:blipFill>
          <p:spPr bwMode="auto">
            <a:xfrm>
              <a:off x="9403947" y="17298987"/>
              <a:ext cx="4339988" cy="4166083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0945973">
              <a:off x="1878938" y="18039579"/>
              <a:ext cx="3970211" cy="329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 l="12267" t="40715" r="20802" b="25714"/>
            <a:stretch>
              <a:fillRect/>
            </a:stretch>
          </p:blipFill>
          <p:spPr bwMode="auto">
            <a:xfrm>
              <a:off x="1743998" y="20703959"/>
              <a:ext cx="6231295" cy="3959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25" name="Picture 51" descr="http://api.ning.com/files/NdyigUAgY0DcV6bNRsTRsi*69FLm0l6WtU-FPcXt-u6gsIe*ZsMudakKBf7aDCmNZDxqoI0f1hkMT2hJHH22Za8Lpa9xp8fr/arducopter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249" y="17838964"/>
              <a:ext cx="4342431" cy="2103197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9791">
              <a:off x="6203629" y="19545231"/>
              <a:ext cx="12481445" cy="631714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-4683748" y="19378110"/>
              <a:ext cx="6386685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PIONEERING</a:t>
              </a:r>
            </a:p>
            <a:p>
              <a:pPr algn="ctr"/>
              <a:r>
                <a:rPr lang="en-US" sz="66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RESEARCH</a:t>
              </a:r>
              <a:endParaRPr lang="en-US" sz="6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402635" y="11642035"/>
            <a:ext cx="12049635" cy="12368416"/>
            <a:chOff x="30191560" y="16559719"/>
            <a:chExt cx="12049635" cy="12368416"/>
          </a:xfrm>
        </p:grpSpPr>
        <p:pic>
          <p:nvPicPr>
            <p:cNvPr id="1028" name="Picture 4" descr="http://www.frecuenciausil.com/Admin/uploads/Noticias/634744033614687500@Satelites-encuestas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4515">
              <a:off x="35447806" y="22918323"/>
              <a:ext cx="6793389" cy="5090313"/>
            </a:xfrm>
            <a:prstGeom prst="rect">
              <a:avLst/>
            </a:prstGeom>
            <a:noFill/>
            <a:effectLst>
              <a:softEdge rad="127000"/>
            </a:effectLst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asma.org/getmedia/221379d3-da75-4373-8a95-7fedf38c0607/Commercial-Aviation?width=360&amp;height=270&amp;ext=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1560" y="21701056"/>
              <a:ext cx="4301640" cy="3223236"/>
            </a:xfrm>
            <a:prstGeom prst="rect">
              <a:avLst/>
            </a:prstGeom>
            <a:noFill/>
            <a:effectLst>
              <a:softEdge rad="127000"/>
            </a:effectLst>
            <a:scene3d>
              <a:camera prst="perspectiveContrastingRigh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assets1.csc.com/in/images/14515_1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76108">
              <a:off x="33034659" y="19516362"/>
              <a:ext cx="5021638" cy="4014514"/>
            </a:xfrm>
            <a:prstGeom prst="rect">
              <a:avLst/>
            </a:prstGeom>
            <a:noFill/>
            <a:effectLst>
              <a:softEdge rad="127000"/>
            </a:effectLst>
            <a:scene3d>
              <a:camera prst="isometricOffAxis1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d3z1rkrtcvm2b.cloudfront.net/wp-content/uploads/2013/09/ORD_LMM_FASGW-L_AW159-SCMR_and_AH1_Apache_Thales-UK_lg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0601" y="22731093"/>
              <a:ext cx="3419475" cy="341947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encrypted-tbn1.gstatic.com/images?q=tbn:ANd9GcTCu_HxbHHp1Il7kLO2uP_4SQlOBXrUrU021rRqHkITU9SOTed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3825" y="24463909"/>
              <a:ext cx="3419475" cy="1924051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ww.nasa.gov/images/content/150501main_viking30_fs6_330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72"/>
            <a:stretch/>
          </p:blipFill>
          <p:spPr bwMode="auto">
            <a:xfrm>
              <a:off x="33023961" y="25833869"/>
              <a:ext cx="5437042" cy="3094266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3445595" y="16559719"/>
              <a:ext cx="8600431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TECHNOLOGICAL </a:t>
              </a:r>
            </a:p>
            <a:p>
              <a:pPr algn="ctr"/>
              <a:r>
                <a:rPr lang="en-US" sz="66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INNOVATION</a:t>
              </a:r>
              <a:endParaRPr lang="en-US" sz="6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1526026" y="206191"/>
            <a:ext cx="14019383" cy="10279863"/>
            <a:chOff x="16090844" y="20312080"/>
            <a:chExt cx="14019383" cy="1027986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04434" y="25103951"/>
              <a:ext cx="5487992" cy="5487992"/>
            </a:xfrm>
            <a:prstGeom prst="rect">
              <a:avLst/>
            </a:prstGeom>
          </p:spPr>
        </p:pic>
        <p:pic>
          <p:nvPicPr>
            <p:cNvPr id="40" name="Picture 14" descr="http://www.clipartbest.com/cliparts/9Tp/eko/9Tpekonnc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3426" y="22339218"/>
              <a:ext cx="8069419" cy="5529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 rot="1186725">
              <a:off x="19262462" y="25927203"/>
              <a:ext cx="5553122" cy="1209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BS / MS / PhD</a:t>
              </a:r>
              <a:endPara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090844" y="22750329"/>
              <a:ext cx="1401938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Mechanical Engineering</a:t>
              </a:r>
            </a:p>
            <a:p>
              <a:pPr algn="ctr"/>
              <a:r>
                <a:rPr lang="en-US" sz="40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Electrical </a:t>
              </a:r>
              <a:r>
                <a:rPr lang="en-US" sz="40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Engineering</a:t>
              </a:r>
              <a:endParaRPr lang="en-US" sz="4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en-US" sz="40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Computer Engineering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504929" y="20312080"/>
              <a:ext cx="9669635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AEROSPACE</a:t>
              </a:r>
            </a:p>
            <a:p>
              <a:pPr algn="ctr"/>
              <a:r>
                <a:rPr lang="en-US" sz="6600" b="1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DEGREE PROGRAMS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2897766" y="28789219"/>
            <a:ext cx="102644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60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sz="6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http://cause.uprm.edu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698" y="31465851"/>
            <a:ext cx="2418348" cy="129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848" y="986500"/>
            <a:ext cx="20456402" cy="858104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6370278" y="986500"/>
            <a:ext cx="37914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VISION</a:t>
            </a:r>
            <a:endParaRPr lang="en-US" sz="66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4" name="Picture 2" descr="http://static.wixstatic.com/media/e3f2ca_eb41512d80284c20972a5b6d97622a40.jpg_srz_p_305_175_75_22_0.50_1.20_0.00_jpg_srz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43" y="22077732"/>
            <a:ext cx="4828271" cy="277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493544746"/>
              </p:ext>
            </p:extLst>
          </p:nvPr>
        </p:nvGraphicFramePr>
        <p:xfrm>
          <a:off x="19813356" y="22669083"/>
          <a:ext cx="10444144" cy="612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3709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Space presentation</Template>
  <TotalTime>262</TotalTime>
  <Words>47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Thème Office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 Poster</dc:title>
  <dc:creator>Vijay Goyal</dc:creator>
  <cp:lastModifiedBy>Vijay K Goyal</cp:lastModifiedBy>
  <cp:revision>37</cp:revision>
  <cp:lastPrinted>2014-10-09T13:50:22Z</cp:lastPrinted>
  <dcterms:created xsi:type="dcterms:W3CDTF">2014-10-09T00:52:09Z</dcterms:created>
  <dcterms:modified xsi:type="dcterms:W3CDTF">2015-11-04T11:52:03Z</dcterms:modified>
</cp:coreProperties>
</file>