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275" r:id="rId10"/>
    <p:sldId id="258" r:id="rId11"/>
    <p:sldId id="259" r:id="rId12"/>
    <p:sldId id="260" r:id="rId13"/>
    <p:sldId id="276" r:id="rId14"/>
    <p:sldId id="320" r:id="rId15"/>
    <p:sldId id="279" r:id="rId16"/>
    <p:sldId id="280" r:id="rId17"/>
    <p:sldId id="281" r:id="rId18"/>
    <p:sldId id="277" r:id="rId19"/>
    <p:sldId id="278" r:id="rId20"/>
    <p:sldId id="287" r:id="rId21"/>
    <p:sldId id="289" r:id="rId22"/>
    <p:sldId id="296" r:id="rId23"/>
    <p:sldId id="302" r:id="rId24"/>
    <p:sldId id="303" r:id="rId25"/>
    <p:sldId id="308" r:id="rId26"/>
    <p:sldId id="311" r:id="rId27"/>
    <p:sldId id="312" r:id="rId28"/>
    <p:sldId id="313" r:id="rId29"/>
    <p:sldId id="261" r:id="rId30"/>
    <p:sldId id="262" r:id="rId31"/>
    <p:sldId id="263" r:id="rId32"/>
    <p:sldId id="264" r:id="rId33"/>
    <p:sldId id="266" r:id="rId34"/>
    <p:sldId id="267" r:id="rId35"/>
    <p:sldId id="268" r:id="rId36"/>
    <p:sldId id="269" r:id="rId37"/>
    <p:sldId id="270" r:id="rId38"/>
    <p:sldId id="271" r:id="rId39"/>
    <p:sldId id="272" r:id="rId40"/>
    <p:sldId id="274" r:id="rId41"/>
    <p:sldId id="273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1EAF1BE-F936-4A8A-8008-42C298F2AF57}" type="datetimeFigureOut">
              <a:rPr lang="en-US" smtClean="0"/>
              <a:t>6/13/2016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8088399-CC23-4D26-9A32-31C4967C313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Proyectos</a:t>
            </a:r>
            <a:r>
              <a:rPr lang="en-US" dirty="0" smtClean="0"/>
              <a:t>  de </a:t>
            </a:r>
            <a:r>
              <a:rPr lang="en-US" dirty="0" err="1" smtClean="0"/>
              <a:t>empresarismo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cursos</a:t>
            </a:r>
            <a:r>
              <a:rPr lang="en-US" dirty="0" smtClean="0"/>
              <a:t> de </a:t>
            </a:r>
            <a:r>
              <a:rPr lang="en-US" dirty="0" err="1" smtClean="0"/>
              <a:t>Mercadeo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Prof. Norma Ortiz,</a:t>
            </a:r>
          </a:p>
          <a:p>
            <a:r>
              <a:rPr lang="en-US" dirty="0" smtClean="0"/>
              <a:t>14 de </a:t>
            </a:r>
            <a:r>
              <a:rPr lang="en-US" dirty="0" err="1" smtClean="0"/>
              <a:t>junio</a:t>
            </a:r>
            <a:r>
              <a:rPr lang="en-US" dirty="0" smtClean="0"/>
              <a:t> del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99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01"/>
    </mc:Choice>
    <mc:Fallback xmlns="">
      <p:transition spd="slow" advTm="1410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Objetivos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Recuento</a:t>
            </a:r>
            <a:r>
              <a:rPr lang="en-US" dirty="0" smtClean="0"/>
              <a:t> de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proyectos</a:t>
            </a:r>
            <a:r>
              <a:rPr lang="en-US" dirty="0" smtClean="0"/>
              <a:t> </a:t>
            </a:r>
            <a:r>
              <a:rPr lang="en-US" dirty="0" err="1" smtClean="0"/>
              <a:t>creativos</a:t>
            </a:r>
            <a:endParaRPr lang="en-US" dirty="0" smtClean="0"/>
          </a:p>
          <a:p>
            <a:r>
              <a:rPr lang="en-US" dirty="0" err="1" smtClean="0"/>
              <a:t>Presentar</a:t>
            </a:r>
            <a:r>
              <a:rPr lang="en-US" dirty="0" smtClean="0"/>
              <a:t> la </a:t>
            </a:r>
            <a:r>
              <a:rPr lang="en-US" dirty="0" err="1" smtClean="0"/>
              <a:t>metodología</a:t>
            </a:r>
            <a:r>
              <a:rPr lang="en-US" dirty="0" smtClean="0"/>
              <a:t> </a:t>
            </a:r>
            <a:r>
              <a:rPr lang="en-US" dirty="0" smtClean="0"/>
              <a:t>que </a:t>
            </a:r>
            <a:r>
              <a:rPr lang="en-US" dirty="0" err="1" smtClean="0"/>
              <a:t>usamos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CST y que </a:t>
            </a:r>
            <a:r>
              <a:rPr lang="en-US" dirty="0" err="1" smtClean="0"/>
              <a:t>luego</a:t>
            </a:r>
            <a:r>
              <a:rPr lang="en-US" dirty="0" smtClean="0"/>
              <a:t> </a:t>
            </a:r>
            <a:r>
              <a:rPr lang="en-US" dirty="0" err="1" smtClean="0"/>
              <a:t>replicamos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Huella</a:t>
            </a:r>
            <a:r>
              <a:rPr lang="en-US" dirty="0" smtClean="0"/>
              <a:t> </a:t>
            </a:r>
            <a:r>
              <a:rPr lang="en-US" dirty="0" err="1" smtClean="0"/>
              <a:t>Colegial</a:t>
            </a:r>
            <a:r>
              <a:rPr lang="en-US" dirty="0" smtClean="0"/>
              <a:t>,  </a:t>
            </a:r>
            <a:r>
              <a:rPr lang="en-US" dirty="0" err="1" smtClean="0"/>
              <a:t>Invasión</a:t>
            </a:r>
            <a:r>
              <a:rPr lang="en-US" dirty="0" smtClean="0"/>
              <a:t> </a:t>
            </a:r>
            <a:r>
              <a:rPr lang="en-US" dirty="0" err="1" smtClean="0"/>
              <a:t>Colegial</a:t>
            </a:r>
            <a:r>
              <a:rPr lang="en-US" dirty="0" smtClean="0"/>
              <a:t> </a:t>
            </a:r>
            <a:r>
              <a:rPr lang="en-US" dirty="0"/>
              <a:t>,</a:t>
            </a:r>
            <a:r>
              <a:rPr lang="en-US" dirty="0" smtClean="0"/>
              <a:t>Expo Ideas y Café </a:t>
            </a:r>
            <a:r>
              <a:rPr lang="en-US" dirty="0" err="1" smtClean="0"/>
              <a:t>Nuestro</a:t>
            </a:r>
            <a:r>
              <a:rPr lang="en-US" dirty="0" smtClean="0"/>
              <a:t> Coop</a:t>
            </a:r>
          </a:p>
          <a:p>
            <a:r>
              <a:rPr lang="en-US" dirty="0" smtClean="0"/>
              <a:t>Que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motivó</a:t>
            </a:r>
            <a:r>
              <a:rPr lang="en-US" dirty="0" smtClean="0"/>
              <a:t> a </a:t>
            </a:r>
            <a:r>
              <a:rPr lang="en-US" dirty="0" err="1" smtClean="0"/>
              <a:t>realizar</a:t>
            </a:r>
            <a:r>
              <a:rPr lang="en-US" dirty="0" smtClean="0"/>
              <a:t> </a:t>
            </a:r>
            <a:r>
              <a:rPr lang="en-US" dirty="0" err="1" smtClean="0"/>
              <a:t>proyectos</a:t>
            </a:r>
            <a:r>
              <a:rPr lang="en-US" dirty="0" smtClean="0"/>
              <a:t> </a:t>
            </a:r>
            <a:r>
              <a:rPr lang="en-US" dirty="0" err="1" smtClean="0"/>
              <a:t>creativos</a:t>
            </a:r>
            <a:endParaRPr lang="en-US" dirty="0" smtClean="0"/>
          </a:p>
          <a:p>
            <a:r>
              <a:rPr lang="en-US" dirty="0" err="1" smtClean="0"/>
              <a:t>Resultados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01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Recuento</a:t>
            </a:r>
            <a:r>
              <a:rPr lang="en-US" dirty="0" smtClean="0"/>
              <a:t> de </a:t>
            </a:r>
            <a:r>
              <a:rPr lang="en-US" dirty="0" err="1" smtClean="0"/>
              <a:t>Proyectos</a:t>
            </a:r>
            <a:r>
              <a:rPr lang="en-US" dirty="0" smtClean="0"/>
              <a:t> de </a:t>
            </a:r>
            <a:r>
              <a:rPr lang="en-US" dirty="0" err="1" smtClean="0"/>
              <a:t>emprendimiento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CST,2011:   primer </a:t>
            </a:r>
            <a:r>
              <a:rPr lang="en-US" dirty="0" err="1" smtClean="0"/>
              <a:t>proyecto</a:t>
            </a:r>
            <a:r>
              <a:rPr lang="en-US" dirty="0" smtClean="0"/>
              <a:t> de </a:t>
            </a:r>
            <a:r>
              <a:rPr lang="en-US" dirty="0" err="1" smtClean="0"/>
              <a:t>emprendimiento</a:t>
            </a:r>
            <a:r>
              <a:rPr lang="en-US" dirty="0" smtClean="0"/>
              <a:t> que </a:t>
            </a:r>
            <a:r>
              <a:rPr lang="en-US" dirty="0" err="1" smtClean="0"/>
              <a:t>integró</a:t>
            </a:r>
            <a:r>
              <a:rPr lang="en-US" dirty="0" smtClean="0"/>
              <a:t> 107 </a:t>
            </a:r>
            <a:r>
              <a:rPr lang="en-US" dirty="0" err="1" smtClean="0"/>
              <a:t>estudiantes</a:t>
            </a:r>
            <a:r>
              <a:rPr lang="en-US" dirty="0" smtClean="0"/>
              <a:t> de </a:t>
            </a:r>
            <a:r>
              <a:rPr lang="en-US" dirty="0" err="1" smtClean="0"/>
              <a:t>distintas</a:t>
            </a:r>
            <a:r>
              <a:rPr lang="en-US" dirty="0" smtClean="0"/>
              <a:t> </a:t>
            </a:r>
            <a:r>
              <a:rPr lang="en-US" dirty="0" err="1" smtClean="0"/>
              <a:t>secciones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La </a:t>
            </a:r>
            <a:r>
              <a:rPr lang="en-US" dirty="0" err="1" smtClean="0"/>
              <a:t>metodología</a:t>
            </a:r>
            <a:r>
              <a:rPr lang="en-US" dirty="0" smtClean="0"/>
              <a:t> </a:t>
            </a:r>
            <a:r>
              <a:rPr lang="en-US" dirty="0" err="1" smtClean="0"/>
              <a:t>usada</a:t>
            </a:r>
            <a:r>
              <a:rPr lang="en-US" dirty="0" smtClean="0"/>
              <a:t> la </a:t>
            </a:r>
            <a:r>
              <a:rPr lang="en-US" dirty="0" err="1" smtClean="0"/>
              <a:t>replicamos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otros</a:t>
            </a:r>
            <a:r>
              <a:rPr lang="en-US" dirty="0" smtClean="0"/>
              <a:t> </a:t>
            </a:r>
            <a:r>
              <a:rPr lang="en-US" dirty="0" err="1" smtClean="0"/>
              <a:t>proyectos</a:t>
            </a:r>
            <a:r>
              <a:rPr lang="en-US" dirty="0" smtClean="0"/>
              <a:t> que </a:t>
            </a:r>
            <a:r>
              <a:rPr lang="en-US" dirty="0" err="1" smtClean="0"/>
              <a:t>integraban</a:t>
            </a:r>
            <a:r>
              <a:rPr lang="en-US" dirty="0" smtClean="0"/>
              <a:t> </a:t>
            </a:r>
            <a:r>
              <a:rPr lang="en-US" dirty="0" err="1" smtClean="0"/>
              <a:t>múltiples</a:t>
            </a:r>
            <a:r>
              <a:rPr lang="en-US" dirty="0" smtClean="0"/>
              <a:t> </a:t>
            </a:r>
            <a:r>
              <a:rPr lang="en-US" dirty="0" err="1" smtClean="0"/>
              <a:t>secciones</a:t>
            </a:r>
            <a:r>
              <a:rPr lang="en-US" dirty="0" smtClean="0"/>
              <a:t> .</a:t>
            </a:r>
          </a:p>
          <a:p>
            <a:r>
              <a:rPr lang="en-US" dirty="0" err="1" smtClean="0"/>
              <a:t>Huella</a:t>
            </a:r>
            <a:r>
              <a:rPr lang="en-US" dirty="0" smtClean="0"/>
              <a:t> Colegial,2011</a:t>
            </a:r>
          </a:p>
          <a:p>
            <a:r>
              <a:rPr lang="en-US" dirty="0" err="1" smtClean="0"/>
              <a:t>Invasión</a:t>
            </a:r>
            <a:r>
              <a:rPr lang="en-US" dirty="0" smtClean="0"/>
              <a:t> Colegial,2013</a:t>
            </a:r>
          </a:p>
          <a:p>
            <a:r>
              <a:rPr lang="en-US" dirty="0" smtClean="0"/>
              <a:t>Expo Ideas,2014,15 y 16</a:t>
            </a:r>
          </a:p>
          <a:p>
            <a:r>
              <a:rPr lang="en-US" dirty="0" smtClean="0"/>
              <a:t>Café </a:t>
            </a:r>
            <a:r>
              <a:rPr lang="en-US" dirty="0" err="1" smtClean="0"/>
              <a:t>Nuestro</a:t>
            </a:r>
            <a:r>
              <a:rPr lang="en-US" dirty="0" smtClean="0"/>
              <a:t> Coop,2014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75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Metodología</a:t>
            </a:r>
            <a:r>
              <a:rPr lang="en-US" dirty="0" smtClean="0"/>
              <a:t> </a:t>
            </a:r>
            <a:r>
              <a:rPr lang="en-US" dirty="0" err="1" smtClean="0"/>
              <a:t>usada</a:t>
            </a:r>
            <a:r>
              <a:rPr lang="en-US" dirty="0" smtClean="0"/>
              <a:t> para </a:t>
            </a:r>
            <a:r>
              <a:rPr lang="en-US" dirty="0" err="1" smtClean="0"/>
              <a:t>integrar</a:t>
            </a:r>
            <a:r>
              <a:rPr lang="en-US" dirty="0" smtClean="0"/>
              <a:t> </a:t>
            </a:r>
            <a:r>
              <a:rPr lang="en-US" dirty="0" err="1" smtClean="0"/>
              <a:t>múltiples</a:t>
            </a:r>
            <a:r>
              <a:rPr lang="en-US" dirty="0" smtClean="0"/>
              <a:t> </a:t>
            </a:r>
            <a:r>
              <a:rPr lang="en-US" dirty="0" err="1" smtClean="0"/>
              <a:t>secciones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dirty="0" err="1" smtClean="0"/>
              <a:t>Identificamos</a:t>
            </a:r>
            <a:r>
              <a:rPr lang="en-US" dirty="0" smtClean="0"/>
              <a:t>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siguientes</a:t>
            </a:r>
            <a:r>
              <a:rPr lang="en-US" dirty="0" smtClean="0"/>
              <a:t> </a:t>
            </a:r>
            <a:r>
              <a:rPr lang="en-US" dirty="0" err="1" smtClean="0"/>
              <a:t>comitês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Logística</a:t>
            </a:r>
            <a:endParaRPr lang="en-US" dirty="0" smtClean="0"/>
          </a:p>
          <a:p>
            <a:pPr lvl="1"/>
            <a:r>
              <a:rPr lang="en-US" dirty="0" err="1" smtClean="0"/>
              <a:t>Reclutamiento</a:t>
            </a:r>
            <a:endParaRPr lang="en-US" dirty="0" smtClean="0"/>
          </a:p>
          <a:p>
            <a:pPr lvl="1"/>
            <a:r>
              <a:rPr lang="en-US" dirty="0" err="1" smtClean="0"/>
              <a:t>Promoción</a:t>
            </a:r>
            <a:endParaRPr lang="en-US" dirty="0" smtClean="0"/>
          </a:p>
          <a:p>
            <a:pPr lvl="1"/>
            <a:r>
              <a:rPr lang="en-US" dirty="0" err="1" smtClean="0"/>
              <a:t>Contabilidad</a:t>
            </a:r>
            <a:endParaRPr lang="en-US" dirty="0" smtClean="0"/>
          </a:p>
          <a:p>
            <a:pPr lvl="1"/>
            <a:r>
              <a:rPr lang="en-US" dirty="0" err="1" smtClean="0"/>
              <a:t>Auspicios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 err="1" smtClean="0"/>
              <a:t>Dividimos</a:t>
            </a:r>
            <a:r>
              <a:rPr lang="en-US" dirty="0" smtClean="0"/>
              <a:t>  el </a:t>
            </a:r>
            <a:r>
              <a:rPr lang="en-US" dirty="0" err="1" smtClean="0"/>
              <a:t>grupo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sub </a:t>
            </a:r>
            <a:r>
              <a:rPr lang="en-US" dirty="0" err="1" smtClean="0"/>
              <a:t>grupos</a:t>
            </a:r>
            <a:r>
              <a:rPr lang="en-US" dirty="0" smtClean="0"/>
              <a:t> de </a:t>
            </a:r>
            <a:r>
              <a:rPr lang="en-US" dirty="0" err="1" smtClean="0"/>
              <a:t>por</a:t>
            </a:r>
            <a:r>
              <a:rPr lang="en-US" dirty="0" smtClean="0"/>
              <a:t> lo </a:t>
            </a:r>
            <a:r>
              <a:rPr lang="en-US" dirty="0" err="1" smtClean="0"/>
              <a:t>menos</a:t>
            </a:r>
            <a:r>
              <a:rPr lang="en-US" dirty="0" smtClean="0"/>
              <a:t> 4 </a:t>
            </a:r>
            <a:r>
              <a:rPr lang="en-US" dirty="0" err="1" smtClean="0"/>
              <a:t>estudiantes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21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Metodología</a:t>
            </a:r>
            <a:r>
              <a:rPr lang="en-US" dirty="0" smtClean="0"/>
              <a:t> </a:t>
            </a:r>
            <a:r>
              <a:rPr lang="en-US" dirty="0" err="1"/>
              <a:t>usada</a:t>
            </a:r>
            <a:r>
              <a:rPr lang="en-US" dirty="0"/>
              <a:t> para </a:t>
            </a:r>
            <a:r>
              <a:rPr lang="en-US" dirty="0" err="1"/>
              <a:t>integrar</a:t>
            </a:r>
            <a:r>
              <a:rPr lang="en-US" dirty="0"/>
              <a:t> </a:t>
            </a:r>
            <a:r>
              <a:rPr lang="en-US" dirty="0" err="1" smtClean="0"/>
              <a:t>múltiples</a:t>
            </a:r>
            <a:r>
              <a:rPr lang="en-US" dirty="0" smtClean="0"/>
              <a:t> </a:t>
            </a:r>
            <a:r>
              <a:rPr lang="en-US" dirty="0" err="1"/>
              <a:t>secciones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Los </a:t>
            </a:r>
            <a:r>
              <a:rPr lang="en-US" dirty="0" err="1" smtClean="0"/>
              <a:t>estudiantes</a:t>
            </a:r>
            <a:r>
              <a:rPr lang="en-US" dirty="0" smtClean="0"/>
              <a:t> </a:t>
            </a:r>
            <a:r>
              <a:rPr lang="en-US" dirty="0" err="1" smtClean="0"/>
              <a:t>seleccionaban</a:t>
            </a:r>
            <a:r>
              <a:rPr lang="en-US" dirty="0" smtClean="0"/>
              <a:t> el </a:t>
            </a:r>
            <a:r>
              <a:rPr lang="en-US" dirty="0" err="1" smtClean="0"/>
              <a:t>grupo</a:t>
            </a:r>
            <a:r>
              <a:rPr lang="en-US" dirty="0" smtClean="0"/>
              <a:t> al </a:t>
            </a:r>
            <a:r>
              <a:rPr lang="en-US" dirty="0"/>
              <a:t>q</a:t>
            </a:r>
            <a:r>
              <a:rPr lang="en-US" dirty="0" smtClean="0"/>
              <a:t>ue </a:t>
            </a:r>
            <a:r>
              <a:rPr lang="en-US" dirty="0" err="1" smtClean="0"/>
              <a:t>deseaban</a:t>
            </a:r>
            <a:r>
              <a:rPr lang="en-US" dirty="0" smtClean="0"/>
              <a:t>   </a:t>
            </a:r>
            <a:r>
              <a:rPr lang="en-US" dirty="0" err="1" smtClean="0"/>
              <a:t>unirse</a:t>
            </a:r>
            <a:r>
              <a:rPr lang="en-US" dirty="0" smtClean="0"/>
              <a:t>. El </a:t>
            </a:r>
            <a:r>
              <a:rPr lang="en-US" dirty="0" err="1" smtClean="0"/>
              <a:t>máximo</a:t>
            </a:r>
            <a:r>
              <a:rPr lang="en-US" dirty="0" smtClean="0"/>
              <a:t> de </a:t>
            </a:r>
            <a:r>
              <a:rPr lang="en-US" dirty="0" err="1" smtClean="0"/>
              <a:t>estudiantes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comitê</a:t>
            </a:r>
            <a:r>
              <a:rPr lang="en-US" dirty="0" smtClean="0"/>
              <a:t> era de </a:t>
            </a:r>
            <a:r>
              <a:rPr lang="en-US" dirty="0" err="1" smtClean="0"/>
              <a:t>cuatro</a:t>
            </a:r>
            <a:r>
              <a:rPr lang="en-US" dirty="0" smtClean="0"/>
              <a:t> (4).</a:t>
            </a:r>
          </a:p>
          <a:p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todas</a:t>
            </a:r>
            <a:r>
              <a:rPr lang="en-US" dirty="0" smtClean="0"/>
              <a:t> las </a:t>
            </a:r>
            <a:r>
              <a:rPr lang="en-US" dirty="0" err="1" smtClean="0"/>
              <a:t>secciones</a:t>
            </a:r>
            <a:r>
              <a:rPr lang="en-US" dirty="0" smtClean="0"/>
              <a:t> del </a:t>
            </a:r>
            <a:r>
              <a:rPr lang="en-US" dirty="0" err="1" smtClean="0"/>
              <a:t>mismo</a:t>
            </a:r>
            <a:r>
              <a:rPr lang="en-US" dirty="0" smtClean="0"/>
              <a:t> </a:t>
            </a:r>
            <a:r>
              <a:rPr lang="en-US" dirty="0" err="1" smtClean="0"/>
              <a:t>curso</a:t>
            </a:r>
            <a:r>
              <a:rPr lang="en-US" dirty="0" smtClean="0"/>
              <a:t> </a:t>
            </a:r>
            <a:r>
              <a:rPr lang="en-US" dirty="0" err="1" smtClean="0"/>
              <a:t>tenían</a:t>
            </a:r>
            <a:r>
              <a:rPr lang="en-US" dirty="0" smtClean="0"/>
              <a:t>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mismos</a:t>
            </a:r>
            <a:r>
              <a:rPr lang="en-US" dirty="0" smtClean="0"/>
              <a:t> </a:t>
            </a:r>
            <a:r>
              <a:rPr lang="en-US" dirty="0" err="1" smtClean="0"/>
              <a:t>comitês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comitê</a:t>
            </a:r>
            <a:r>
              <a:rPr lang="en-US" dirty="0" smtClean="0"/>
              <a:t> </a:t>
            </a:r>
            <a:r>
              <a:rPr lang="en-US" dirty="0" err="1" smtClean="0"/>
              <a:t>tenía</a:t>
            </a:r>
            <a:r>
              <a:rPr lang="en-US" dirty="0" smtClean="0"/>
              <a:t>  </a:t>
            </a:r>
            <a:r>
              <a:rPr lang="en-US" dirty="0" err="1" smtClean="0"/>
              <a:t>una</a:t>
            </a:r>
            <a:r>
              <a:rPr lang="en-US" dirty="0" smtClean="0"/>
              <a:t> meta y </a:t>
            </a:r>
            <a:r>
              <a:rPr lang="en-US" dirty="0" err="1" smtClean="0"/>
              <a:t>diseñaba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plan para </a:t>
            </a:r>
            <a:r>
              <a:rPr lang="en-US" dirty="0" err="1" smtClean="0"/>
              <a:t>lograrla</a:t>
            </a:r>
            <a:r>
              <a:rPr lang="en-US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3404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Metodología</a:t>
            </a:r>
            <a:r>
              <a:rPr lang="en-US" dirty="0" smtClean="0"/>
              <a:t> </a:t>
            </a:r>
            <a:r>
              <a:rPr lang="en-US" dirty="0" err="1"/>
              <a:t>usada</a:t>
            </a:r>
            <a:r>
              <a:rPr lang="en-US" dirty="0"/>
              <a:t> para </a:t>
            </a:r>
            <a:r>
              <a:rPr lang="en-US" dirty="0" err="1"/>
              <a:t>integrar</a:t>
            </a:r>
            <a:r>
              <a:rPr lang="en-US" dirty="0"/>
              <a:t> </a:t>
            </a:r>
            <a:r>
              <a:rPr lang="en-US" dirty="0" err="1" smtClean="0"/>
              <a:t>múltiples</a:t>
            </a:r>
            <a:r>
              <a:rPr lang="en-US" dirty="0" smtClean="0"/>
              <a:t> </a:t>
            </a:r>
            <a:r>
              <a:rPr lang="en-US" dirty="0" err="1"/>
              <a:t>secciones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 </a:t>
            </a:r>
            <a:r>
              <a:rPr lang="en-US" dirty="0" err="1" smtClean="0"/>
              <a:t>cabo</a:t>
            </a:r>
            <a:r>
              <a:rPr lang="en-US" dirty="0" smtClean="0"/>
              <a:t> de dos  o </a:t>
            </a:r>
            <a:r>
              <a:rPr lang="en-US" dirty="0" err="1" smtClean="0"/>
              <a:t>tres</a:t>
            </a:r>
            <a:r>
              <a:rPr lang="en-US" dirty="0" smtClean="0"/>
              <a:t> </a:t>
            </a:r>
            <a:r>
              <a:rPr lang="en-US" dirty="0" err="1" smtClean="0"/>
              <a:t>reuniones</a:t>
            </a:r>
            <a:r>
              <a:rPr lang="en-US" dirty="0" smtClean="0"/>
              <a:t> </a:t>
            </a:r>
            <a:r>
              <a:rPr lang="en-US" dirty="0" err="1" smtClean="0"/>
              <a:t>seleccionaban</a:t>
            </a:r>
            <a:r>
              <a:rPr lang="en-US" dirty="0" smtClean="0"/>
              <a:t>  el </a:t>
            </a:r>
            <a:r>
              <a:rPr lang="en-US" dirty="0" err="1" smtClean="0"/>
              <a:t>líder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equipo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sección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 </a:t>
            </a:r>
            <a:r>
              <a:rPr lang="en-US" dirty="0" err="1" smtClean="0"/>
              <a:t>pautaba</a:t>
            </a:r>
            <a:r>
              <a:rPr lang="en-US" dirty="0" smtClean="0"/>
              <a:t>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reunión</a:t>
            </a:r>
            <a:r>
              <a:rPr lang="en-US" dirty="0" smtClean="0"/>
              <a:t> con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líderes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un </a:t>
            </a:r>
            <a:r>
              <a:rPr lang="en-US" dirty="0" err="1" smtClean="0"/>
              <a:t>horario</a:t>
            </a:r>
            <a:r>
              <a:rPr lang="en-US" dirty="0" smtClean="0"/>
              <a:t> </a:t>
            </a:r>
            <a:r>
              <a:rPr lang="en-US" dirty="0" err="1" smtClean="0"/>
              <a:t>fuera</a:t>
            </a:r>
            <a:r>
              <a:rPr lang="en-US" dirty="0" smtClean="0"/>
              <a:t> de la hora de </a:t>
            </a:r>
            <a:r>
              <a:rPr lang="en-US" dirty="0" err="1" smtClean="0"/>
              <a:t>clase</a:t>
            </a:r>
            <a:r>
              <a:rPr lang="en-US" dirty="0" smtClean="0"/>
              <a:t>, para  </a:t>
            </a:r>
            <a:r>
              <a:rPr lang="en-US" dirty="0" err="1" smtClean="0"/>
              <a:t>establecer</a:t>
            </a:r>
            <a:r>
              <a:rPr lang="en-US" dirty="0" smtClean="0"/>
              <a:t> un plan  y </a:t>
            </a:r>
            <a:r>
              <a:rPr lang="en-US" dirty="0" err="1" smtClean="0"/>
              <a:t>llevar</a:t>
            </a:r>
            <a:r>
              <a:rPr lang="en-US" dirty="0" smtClean="0"/>
              <a:t> el </a:t>
            </a:r>
            <a:r>
              <a:rPr lang="en-US" dirty="0" err="1" smtClean="0"/>
              <a:t>mensaje</a:t>
            </a:r>
            <a:r>
              <a:rPr lang="en-US" dirty="0" smtClean="0"/>
              <a:t> a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sección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2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Resultados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Surge un </a:t>
            </a:r>
            <a:r>
              <a:rPr lang="en-US" dirty="0" err="1" smtClean="0"/>
              <a:t>equipo</a:t>
            </a:r>
            <a:r>
              <a:rPr lang="en-US" dirty="0" smtClean="0"/>
              <a:t> </a:t>
            </a:r>
            <a:r>
              <a:rPr lang="en-US" dirty="0" err="1" smtClean="0"/>
              <a:t>Timón</a:t>
            </a:r>
            <a:r>
              <a:rPr lang="en-US" dirty="0" smtClean="0"/>
              <a:t> </a:t>
            </a:r>
            <a:r>
              <a:rPr lang="en-US" dirty="0" err="1" smtClean="0"/>
              <a:t>compuesto</a:t>
            </a:r>
            <a:r>
              <a:rPr lang="en-US" dirty="0" smtClean="0"/>
              <a:t> de </a:t>
            </a:r>
            <a:r>
              <a:rPr lang="en-US" dirty="0" err="1" smtClean="0"/>
              <a:t>los</a:t>
            </a:r>
            <a:r>
              <a:rPr lang="en-US" dirty="0" smtClean="0"/>
              <a:t> </a:t>
            </a:r>
            <a:r>
              <a:rPr lang="en-US" dirty="0" err="1" smtClean="0"/>
              <a:t>líderes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sección</a:t>
            </a:r>
            <a:r>
              <a:rPr lang="en-US" dirty="0" smtClean="0"/>
              <a:t>.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liderazgo</a:t>
            </a:r>
            <a:r>
              <a:rPr lang="en-US" dirty="0" smtClean="0"/>
              <a:t> y la </a:t>
            </a:r>
            <a:r>
              <a:rPr lang="en-US" dirty="0" err="1" smtClean="0"/>
              <a:t>Creatividad</a:t>
            </a:r>
            <a:r>
              <a:rPr lang="en-US" dirty="0" smtClean="0"/>
              <a:t>  </a:t>
            </a:r>
            <a:r>
              <a:rPr lang="en-US" dirty="0" err="1" smtClean="0"/>
              <a:t>afloran</a:t>
            </a:r>
            <a:r>
              <a:rPr lang="en-US" dirty="0" smtClean="0"/>
              <a:t> sin </a:t>
            </a:r>
            <a:r>
              <a:rPr lang="en-US" dirty="0" err="1" smtClean="0"/>
              <a:t>importar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promedio</a:t>
            </a:r>
            <a:r>
              <a:rPr lang="en-US" dirty="0" smtClean="0"/>
              <a:t> </a:t>
            </a:r>
            <a:r>
              <a:rPr lang="en-US" dirty="0" err="1" smtClean="0"/>
              <a:t>acadêmico</a:t>
            </a:r>
            <a:r>
              <a:rPr lang="en-US" dirty="0" smtClean="0"/>
              <a:t>.</a:t>
            </a:r>
          </a:p>
          <a:p>
            <a:r>
              <a:rPr lang="en-US" dirty="0" smtClean="0"/>
              <a:t>El </a:t>
            </a:r>
            <a:r>
              <a:rPr lang="en-US" dirty="0" err="1" smtClean="0"/>
              <a:t>orgullo</a:t>
            </a:r>
            <a:r>
              <a:rPr lang="en-US" dirty="0" smtClean="0"/>
              <a:t> de </a:t>
            </a:r>
            <a:r>
              <a:rPr lang="en-US" dirty="0" err="1" smtClean="0"/>
              <a:t>haber</a:t>
            </a:r>
            <a:r>
              <a:rPr lang="en-US" dirty="0" smtClean="0"/>
              <a:t> </a:t>
            </a:r>
            <a:r>
              <a:rPr lang="en-US" dirty="0" err="1" smtClean="0"/>
              <a:t>realizado</a:t>
            </a:r>
            <a:r>
              <a:rPr lang="en-US" dirty="0" smtClean="0"/>
              <a:t> un </a:t>
            </a:r>
            <a:r>
              <a:rPr lang="en-US" dirty="0" err="1" smtClean="0"/>
              <a:t>trabajo</a:t>
            </a:r>
            <a:r>
              <a:rPr lang="en-US" dirty="0" smtClean="0"/>
              <a:t> de </a:t>
            </a:r>
            <a:r>
              <a:rPr lang="en-US" dirty="0" err="1" smtClean="0"/>
              <a:t>altura</a:t>
            </a:r>
            <a:r>
              <a:rPr lang="en-US" dirty="0" smtClean="0"/>
              <a:t>  no </a:t>
            </a:r>
            <a:r>
              <a:rPr lang="en-US" dirty="0" err="1" smtClean="0"/>
              <a:t>tiene</a:t>
            </a:r>
            <a:r>
              <a:rPr lang="en-US" dirty="0" smtClean="0"/>
              <a:t> </a:t>
            </a:r>
            <a:r>
              <a:rPr lang="en-US" dirty="0" err="1" smtClean="0"/>
              <a:t>precio</a:t>
            </a:r>
            <a:r>
              <a:rPr lang="en-US" dirty="0" smtClean="0"/>
              <a:t>.</a:t>
            </a:r>
          </a:p>
          <a:p>
            <a:r>
              <a:rPr lang="en-US" dirty="0" smtClean="0"/>
              <a:t>No </a:t>
            </a:r>
            <a:r>
              <a:rPr lang="en-US" dirty="0" err="1" smtClean="0"/>
              <a:t>todo</a:t>
            </a:r>
            <a:r>
              <a:rPr lang="en-US" dirty="0" smtClean="0"/>
              <a:t> </a:t>
            </a:r>
            <a:r>
              <a:rPr lang="en-US" dirty="0" err="1" smtClean="0"/>
              <a:t>es</a:t>
            </a:r>
            <a:r>
              <a:rPr lang="en-US" dirty="0" smtClean="0"/>
              <a:t> color de </a:t>
            </a:r>
            <a:r>
              <a:rPr lang="en-US" dirty="0" err="1" smtClean="0"/>
              <a:t>rosa</a:t>
            </a:r>
            <a:r>
              <a:rPr lang="en-US" dirty="0" smtClean="0"/>
              <a:t>… hay </a:t>
            </a:r>
            <a:r>
              <a:rPr lang="en-US" dirty="0" err="1" smtClean="0"/>
              <a:t>estudiantes</a:t>
            </a:r>
            <a:r>
              <a:rPr lang="en-US" dirty="0" smtClean="0"/>
              <a:t> que no </a:t>
            </a:r>
            <a:r>
              <a:rPr lang="en-US" dirty="0" err="1" smtClean="0"/>
              <a:t>desean</a:t>
            </a:r>
            <a:r>
              <a:rPr lang="en-US" dirty="0" smtClean="0"/>
              <a:t> </a:t>
            </a:r>
            <a:r>
              <a:rPr lang="en-US" dirty="0" err="1" smtClean="0"/>
              <a:t>tener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tipo</a:t>
            </a:r>
            <a:r>
              <a:rPr lang="en-US" dirty="0" smtClean="0"/>
              <a:t> de </a:t>
            </a:r>
            <a:r>
              <a:rPr lang="en-US" dirty="0" err="1" smtClean="0"/>
              <a:t>experiencias</a:t>
            </a:r>
            <a:r>
              <a:rPr lang="en-US" dirty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3981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Quê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motiv</a:t>
            </a:r>
            <a:r>
              <a:rPr lang="en-US" dirty="0" err="1"/>
              <a:t>a</a:t>
            </a:r>
            <a:r>
              <a:rPr lang="en-US" dirty="0" smtClean="0"/>
              <a:t> a </a:t>
            </a:r>
            <a:r>
              <a:rPr lang="en-US" dirty="0" err="1" smtClean="0"/>
              <a:t>realizar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tipo</a:t>
            </a:r>
            <a:r>
              <a:rPr lang="en-US" dirty="0" smtClean="0"/>
              <a:t> de </a:t>
            </a:r>
            <a:r>
              <a:rPr lang="en-US" dirty="0" err="1" smtClean="0"/>
              <a:t>proyectos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 </a:t>
            </a:r>
            <a:r>
              <a:rPr lang="en-US" dirty="0" err="1" smtClean="0"/>
              <a:t>filosofía</a:t>
            </a:r>
            <a:r>
              <a:rPr lang="en-US" dirty="0" smtClean="0"/>
              <a:t> </a:t>
            </a:r>
            <a:r>
              <a:rPr lang="en-US" dirty="0" err="1" smtClean="0"/>
              <a:t>detrás</a:t>
            </a:r>
            <a:r>
              <a:rPr lang="en-US" dirty="0" smtClean="0"/>
              <a:t> de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esfuerzo</a:t>
            </a:r>
            <a:r>
              <a:rPr lang="en-US" dirty="0" smtClean="0"/>
              <a:t>: </a:t>
            </a:r>
            <a:r>
              <a:rPr lang="en-US" dirty="0" err="1"/>
              <a:t>A</a:t>
            </a:r>
            <a:r>
              <a:rPr lang="en-US" dirty="0" err="1" smtClean="0"/>
              <a:t>prendemos</a:t>
            </a:r>
            <a:r>
              <a:rPr lang="en-US" dirty="0" smtClean="0"/>
              <a:t> </a:t>
            </a:r>
            <a:r>
              <a:rPr lang="en-US" dirty="0" err="1" smtClean="0"/>
              <a:t>haciendo</a:t>
            </a:r>
            <a:r>
              <a:rPr lang="en-US" dirty="0" smtClean="0"/>
              <a:t>. ( Learning by doing)</a:t>
            </a:r>
          </a:p>
          <a:p>
            <a:r>
              <a:rPr lang="en-US" dirty="0" smtClean="0"/>
              <a:t>Los </a:t>
            </a:r>
            <a:r>
              <a:rPr lang="en-US" dirty="0" err="1" smtClean="0"/>
              <a:t>conceptos</a:t>
            </a:r>
            <a:r>
              <a:rPr lang="en-US" dirty="0" smtClean="0"/>
              <a:t> se </a:t>
            </a:r>
            <a:r>
              <a:rPr lang="en-US" dirty="0" err="1" smtClean="0"/>
              <a:t>fijan</a:t>
            </a:r>
            <a:r>
              <a:rPr lang="en-US" dirty="0" smtClean="0"/>
              <a:t> con mayor </a:t>
            </a:r>
            <a:r>
              <a:rPr lang="en-US" dirty="0" err="1" smtClean="0"/>
              <a:t>facilidad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se pone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práctica</a:t>
            </a:r>
            <a:r>
              <a:rPr lang="en-US" dirty="0" smtClean="0"/>
              <a:t> lo que se </a:t>
            </a:r>
            <a:r>
              <a:rPr lang="en-US" dirty="0" err="1" smtClean="0"/>
              <a:t>estudia</a:t>
            </a:r>
            <a:r>
              <a:rPr lang="en-US" dirty="0" smtClean="0"/>
              <a:t>.</a:t>
            </a:r>
          </a:p>
          <a:p>
            <a:r>
              <a:rPr lang="en-US" dirty="0" smtClean="0"/>
              <a:t>NO hay mayor </a:t>
            </a:r>
            <a:r>
              <a:rPr lang="en-US" dirty="0" err="1" smtClean="0"/>
              <a:t>satisfacción</a:t>
            </a:r>
            <a:r>
              <a:rPr lang="en-US" dirty="0" smtClean="0"/>
              <a:t> que </a:t>
            </a:r>
            <a:r>
              <a:rPr lang="en-US" dirty="0" err="1" smtClean="0"/>
              <a:t>servir</a:t>
            </a:r>
            <a:r>
              <a:rPr lang="en-US" dirty="0" smtClean="0"/>
              <a:t> a </a:t>
            </a:r>
            <a:r>
              <a:rPr lang="en-US" dirty="0" err="1" smtClean="0"/>
              <a:t>otros</a:t>
            </a:r>
            <a:r>
              <a:rPr lang="en-US" dirty="0" smtClean="0"/>
              <a:t>!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636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COLEGIO SOMOS TODOS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Celebración</a:t>
            </a:r>
            <a:r>
              <a:rPr lang="en-US" dirty="0" smtClean="0"/>
              <a:t> </a:t>
            </a:r>
            <a:r>
              <a:rPr lang="en-US" dirty="0" smtClean="0"/>
              <a:t>del  </a:t>
            </a:r>
            <a:r>
              <a:rPr lang="en-US" dirty="0" err="1" smtClean="0"/>
              <a:t>Centenario</a:t>
            </a:r>
            <a:r>
              <a:rPr lang="en-US" dirty="0" smtClean="0"/>
              <a:t>  del RUM, 2011</a:t>
            </a:r>
          </a:p>
          <a:p>
            <a:r>
              <a:rPr lang="en-US" dirty="0" err="1" smtClean="0"/>
              <a:t>Comitê</a:t>
            </a:r>
            <a:r>
              <a:rPr lang="en-US" dirty="0" smtClean="0"/>
              <a:t> </a:t>
            </a:r>
            <a:r>
              <a:rPr lang="en-US" dirty="0" err="1" smtClean="0"/>
              <a:t>Timón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0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uben\Downloads\210059_685938757289_1710230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8610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58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uben\Downloads\209473_685721512649_569062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808"/>
            <a:ext cx="9144000" cy="612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360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uben\Downloads\218484_685721288099_749972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856" y="0"/>
            <a:ext cx="45902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4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7410" name="Picture 2" descr="C:\Users\Ruben\Documents\Huella Colegial\Logos\Logo camis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233" y="1871600"/>
            <a:ext cx="6991534" cy="311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7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Ruben\Downloads\336847_10150451312558047_47402961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27"/>
            <a:ext cx="9144000" cy="682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8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uben\Pictures\Huella Colegial\317601_10150317293554730_645678691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71538"/>
            <a:ext cx="6858000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14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uben\Pictures\Huella Colegial\320269_10150361967714730_1800840254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52525"/>
            <a:ext cx="6096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89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uben\Pictures\Huella Colegial\303952_10150426241791948_381797409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17675"/>
            <a:ext cx="6096000" cy="342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29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uben\Pictures\Huella Colegial\299684_10150361966854730_1925358581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52525"/>
            <a:ext cx="60960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64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uben\Pictures\Huella Colegial\320812_10150427549366948_1312122779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17675"/>
            <a:ext cx="6096000" cy="342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51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uben\Downloads\322622_10150399530890973_759609999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505"/>
            <a:ext cx="9144000" cy="514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78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uben\Downloads\313177_10150326586281616_1448147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62100"/>
            <a:ext cx="73152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04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uben\Downloads\301632_10150361968229730_144001360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7230"/>
            <a:ext cx="7315200" cy="5463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631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uben\Downloads\324687_10150428704966948_1798596440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0778"/>
            <a:ext cx="9144000" cy="513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89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uben\Downloads\301984_10150368137314730_11152340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01040"/>
            <a:ext cx="7315200" cy="54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44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Ruben\Downloads\314907_10150376591259231_151835577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01040"/>
            <a:ext cx="7315200" cy="545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51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Ruben\Downloads\382260_10150439030590973_73281150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610" y="1341120"/>
            <a:ext cx="6240780" cy="417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06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Ruben\Downloads\383747_10150439031655973_37420079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610" y="1341120"/>
            <a:ext cx="6240780" cy="417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92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Ruben\Downloads\386303_10150443163415973_162123120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610" y="1337310"/>
            <a:ext cx="6240780" cy="418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42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 Ideas RUM-2014-15-16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87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uben\Downloads\11182655_1574157702837692_3285201170186317173_o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1715"/>
            <a:ext cx="9144000" cy="513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97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uben\Downloads\11169624_1574157942837668_636148937937919992_o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1715"/>
            <a:ext cx="9144000" cy="513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66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uben\Downloads\11151038_1574163566170439_8098838464928389487_n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39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uben\Downloads\10749947_10152753982104718_4528631498015130926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72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uben\Downloads\11204986_1574163429503786_108780831079440889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26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uben\Downloads\10854959_1574156952837767_756297177248515594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1715"/>
            <a:ext cx="9144000" cy="513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15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 Ideas- Café </a:t>
            </a:r>
            <a:r>
              <a:rPr lang="en-US" dirty="0" err="1" smtClean="0"/>
              <a:t>Nuestro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46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uben\Downloads\1495252_568804289888262_8509369506506540173_o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0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uben\Downloads\10484426_568804366554921_5501694132223435806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9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uben\Downloads\1781746_568804393221585_582735780394705388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Ruben\Downloads\1412409_568804406554917_1290800362792252077_o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89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uben\Downloads\10704181_577550892346935_9206662931543679572_n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73152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00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uben\Downloads\10806489_577550842346940_1533467311084679088_n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73152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5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523</TotalTime>
  <Words>358</Words>
  <Application>Microsoft Office PowerPoint</Application>
  <PresentationFormat>On-screen Show (4:3)</PresentationFormat>
  <Paragraphs>44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Austin</vt:lpstr>
      <vt:lpstr>Proyectos  de empresarismo en los cursos de Mercadeo </vt:lpstr>
      <vt:lpstr>Objetivos</vt:lpstr>
      <vt:lpstr>Recuento de Proyectos de emprendimiento</vt:lpstr>
      <vt:lpstr>Metodología usada para integrar múltiples secciones</vt:lpstr>
      <vt:lpstr>Metodología usada para integrar múltiples secciones</vt:lpstr>
      <vt:lpstr>Metodología usada para integrar múltiples secciones</vt:lpstr>
      <vt:lpstr>Resultados</vt:lpstr>
      <vt:lpstr>Quê nos motiva a realizar este tipo de proyectos</vt:lpstr>
      <vt:lpstr>COLEGIO SOMOS TODOS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Expo Ideas RUM-2014-15-16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Expo Ideas- Café Nuestro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Ruben</dc:creator>
  <cp:lastModifiedBy>Ruben</cp:lastModifiedBy>
  <cp:revision>28</cp:revision>
  <dcterms:created xsi:type="dcterms:W3CDTF">2016-06-12T18:47:02Z</dcterms:created>
  <dcterms:modified xsi:type="dcterms:W3CDTF">2016-06-14T00:14:20Z</dcterms:modified>
</cp:coreProperties>
</file>