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Default Extension="wmf" ContentType="image/x-w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p:scale>
          <a:sx n="150" d="100"/>
          <a:sy n="150" d="100"/>
        </p:scale>
        <p:origin x="-88" y="11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printerSettings" Target="printerSettings/printerSettings1.bin"/><Relationship Id="rId17" Type="http://schemas.openxmlformats.org/officeDocument/2006/relationships/presProps" Target="presProps.xml"/><Relationship Id="rId18" Type="http://schemas.openxmlformats.org/officeDocument/2006/relationships/viewProps" Target="viewProps.xml"/><Relationship Id="rId19" Type="http://schemas.openxmlformats.org/officeDocument/2006/relationships/theme" Target="theme/theme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Freeform 6"/>
          <p:cNvSpPr/>
          <p:nvPr/>
        </p:nvSpPr>
        <p:spPr>
          <a:xfrm>
            <a:off x="-76" y="5293518"/>
            <a:ext cx="9144093" cy="1443038"/>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355114 w 9144000"/>
              <a:gd name="connsiteY0" fmla="*/ 0 h 1562100"/>
              <a:gd name="connsiteX1" fmla="*/ 9144000 w 9144000"/>
              <a:gd name="connsiteY1" fmla="*/ 104775 h 1562100"/>
              <a:gd name="connsiteX2" fmla="*/ 9144000 w 9144000"/>
              <a:gd name="connsiteY2" fmla="*/ 361950 h 1562100"/>
              <a:gd name="connsiteX3" fmla="*/ 6334125 w 9144000"/>
              <a:gd name="connsiteY3" fmla="*/ 1562100 h 1562100"/>
              <a:gd name="connsiteX4" fmla="*/ 0 w 9144000"/>
              <a:gd name="connsiteY4" fmla="*/ 495300 h 1562100"/>
              <a:gd name="connsiteX5" fmla="*/ 355114 w 9144000"/>
              <a:gd name="connsiteY5" fmla="*/ 0 h 1562100"/>
              <a:gd name="connsiteX0" fmla="*/ 411923 w 9144000"/>
              <a:gd name="connsiteY0" fmla="*/ 83344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411923 w 9144000"/>
              <a:gd name="connsiteY5" fmla="*/ 83344 h 1457325"/>
              <a:gd name="connsiteX0" fmla="*/ 28462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28462 w 9144000"/>
              <a:gd name="connsiteY5" fmla="*/ 9525 h 1457325"/>
              <a:gd name="connsiteX0" fmla="*/ 108942 w 9144000"/>
              <a:gd name="connsiteY0" fmla="*/ 10477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108942 w 9144000"/>
              <a:gd name="connsiteY5" fmla="*/ 104775 h 1457325"/>
              <a:gd name="connsiteX0" fmla="*/ 26095 w 9144000"/>
              <a:gd name="connsiteY0" fmla="*/ 14288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26095 w 9144000"/>
              <a:gd name="connsiteY5" fmla="*/ 14288 h 1457325"/>
              <a:gd name="connsiteX0" fmla="*/ 0 w 9117905"/>
              <a:gd name="connsiteY0" fmla="*/ 14288 h 1457325"/>
              <a:gd name="connsiteX1" fmla="*/ 9117905 w 9117905"/>
              <a:gd name="connsiteY1" fmla="*/ 0 h 1457325"/>
              <a:gd name="connsiteX2" fmla="*/ 9117905 w 9117905"/>
              <a:gd name="connsiteY2" fmla="*/ 257175 h 1457325"/>
              <a:gd name="connsiteX3" fmla="*/ 6308030 w 9117905"/>
              <a:gd name="connsiteY3" fmla="*/ 1457325 h 1457325"/>
              <a:gd name="connsiteX4" fmla="*/ 212977 w 9117905"/>
              <a:gd name="connsiteY4" fmla="*/ 311944 h 1457325"/>
              <a:gd name="connsiteX5" fmla="*/ 0 w 9117905"/>
              <a:gd name="connsiteY5" fmla="*/ 14288 h 1457325"/>
              <a:gd name="connsiteX0" fmla="*/ 0 w 9117905"/>
              <a:gd name="connsiteY0" fmla="*/ 14288 h 1457325"/>
              <a:gd name="connsiteX1" fmla="*/ 9117905 w 9117905"/>
              <a:gd name="connsiteY1" fmla="*/ 0 h 1457325"/>
              <a:gd name="connsiteX2" fmla="*/ 9117905 w 9117905"/>
              <a:gd name="connsiteY2" fmla="*/ 257175 h 1457325"/>
              <a:gd name="connsiteX3" fmla="*/ 6308030 w 9117905"/>
              <a:gd name="connsiteY3" fmla="*/ 1457325 h 1457325"/>
              <a:gd name="connsiteX4" fmla="*/ 2310 w 9117905"/>
              <a:gd name="connsiteY4" fmla="*/ 376237 h 1457325"/>
              <a:gd name="connsiteX5" fmla="*/ 0 w 9117905"/>
              <a:gd name="connsiteY5" fmla="*/ 14288 h 1457325"/>
              <a:gd name="connsiteX0" fmla="*/ 0 w 9117905"/>
              <a:gd name="connsiteY0" fmla="*/ 14288 h 1531144"/>
              <a:gd name="connsiteX1" fmla="*/ 9117905 w 9117905"/>
              <a:gd name="connsiteY1" fmla="*/ 0 h 1531144"/>
              <a:gd name="connsiteX2" fmla="*/ 9117905 w 9117905"/>
              <a:gd name="connsiteY2" fmla="*/ 257175 h 1531144"/>
              <a:gd name="connsiteX3" fmla="*/ 6308030 w 9117905"/>
              <a:gd name="connsiteY3" fmla="*/ 1531144 h 1531144"/>
              <a:gd name="connsiteX4" fmla="*/ 2310 w 9117905"/>
              <a:gd name="connsiteY4" fmla="*/ 376237 h 1531144"/>
              <a:gd name="connsiteX5" fmla="*/ 0 w 9117905"/>
              <a:gd name="connsiteY5" fmla="*/ 14288 h 1531144"/>
              <a:gd name="connsiteX0" fmla="*/ 0 w 9117905"/>
              <a:gd name="connsiteY0" fmla="*/ 14288 h 1450181"/>
              <a:gd name="connsiteX1" fmla="*/ 9117905 w 9117905"/>
              <a:gd name="connsiteY1" fmla="*/ 0 h 1450181"/>
              <a:gd name="connsiteX2" fmla="*/ 9117905 w 9117905"/>
              <a:gd name="connsiteY2" fmla="*/ 257175 h 1450181"/>
              <a:gd name="connsiteX3" fmla="*/ 6260689 w 9117905"/>
              <a:gd name="connsiteY3" fmla="*/ 1450181 h 1450181"/>
              <a:gd name="connsiteX4" fmla="*/ 2310 w 9117905"/>
              <a:gd name="connsiteY4" fmla="*/ 376237 h 1450181"/>
              <a:gd name="connsiteX5" fmla="*/ 0 w 9117905"/>
              <a:gd name="connsiteY5" fmla="*/ 14288 h 1450181"/>
              <a:gd name="connsiteX0" fmla="*/ 0 w 9117905"/>
              <a:gd name="connsiteY0" fmla="*/ 14288 h 1450181"/>
              <a:gd name="connsiteX1" fmla="*/ 9117905 w 9117905"/>
              <a:gd name="connsiteY1" fmla="*/ 0 h 1450181"/>
              <a:gd name="connsiteX2" fmla="*/ 8994819 w 9117905"/>
              <a:gd name="connsiteY2" fmla="*/ 257175 h 1450181"/>
              <a:gd name="connsiteX3" fmla="*/ 6260689 w 9117905"/>
              <a:gd name="connsiteY3" fmla="*/ 1450181 h 1450181"/>
              <a:gd name="connsiteX4" fmla="*/ 2310 w 9117905"/>
              <a:gd name="connsiteY4" fmla="*/ 376237 h 1450181"/>
              <a:gd name="connsiteX5" fmla="*/ 0 w 9117905"/>
              <a:gd name="connsiteY5" fmla="*/ 14288 h 1450181"/>
              <a:gd name="connsiteX0" fmla="*/ 0 w 9117905"/>
              <a:gd name="connsiteY0" fmla="*/ 14288 h 1450181"/>
              <a:gd name="connsiteX1" fmla="*/ 9117905 w 9117905"/>
              <a:gd name="connsiteY1" fmla="*/ 0 h 1450181"/>
              <a:gd name="connsiteX2" fmla="*/ 9106070 w 9117905"/>
              <a:gd name="connsiteY2" fmla="*/ 257175 h 1450181"/>
              <a:gd name="connsiteX3" fmla="*/ 6260689 w 9117905"/>
              <a:gd name="connsiteY3" fmla="*/ 1450181 h 1450181"/>
              <a:gd name="connsiteX4" fmla="*/ 2310 w 9117905"/>
              <a:gd name="connsiteY4" fmla="*/ 376237 h 1450181"/>
              <a:gd name="connsiteX5" fmla="*/ 0 w 9117905"/>
              <a:gd name="connsiteY5" fmla="*/ 14288 h 1450181"/>
              <a:gd name="connsiteX0" fmla="*/ 0 w 9106070"/>
              <a:gd name="connsiteY0" fmla="*/ 0 h 1435893"/>
              <a:gd name="connsiteX1" fmla="*/ 9013755 w 9106070"/>
              <a:gd name="connsiteY1" fmla="*/ 97630 h 1435893"/>
              <a:gd name="connsiteX2" fmla="*/ 9106070 w 9106070"/>
              <a:gd name="connsiteY2" fmla="*/ 242887 h 1435893"/>
              <a:gd name="connsiteX3" fmla="*/ 6260689 w 9106070"/>
              <a:gd name="connsiteY3" fmla="*/ 1435893 h 1435893"/>
              <a:gd name="connsiteX4" fmla="*/ 2310 w 9106070"/>
              <a:gd name="connsiteY4" fmla="*/ 361949 h 1435893"/>
              <a:gd name="connsiteX5" fmla="*/ 0 w 9106070"/>
              <a:gd name="connsiteY5" fmla="*/ 0 h 1435893"/>
              <a:gd name="connsiteX0" fmla="*/ 0 w 9106070"/>
              <a:gd name="connsiteY0" fmla="*/ 2 h 1435895"/>
              <a:gd name="connsiteX1" fmla="*/ 9096602 w 9106070"/>
              <a:gd name="connsiteY1" fmla="*/ 0 h 1435895"/>
              <a:gd name="connsiteX2" fmla="*/ 9106070 w 9106070"/>
              <a:gd name="connsiteY2" fmla="*/ 242889 h 1435895"/>
              <a:gd name="connsiteX3" fmla="*/ 6260689 w 9106070"/>
              <a:gd name="connsiteY3" fmla="*/ 1435895 h 1435895"/>
              <a:gd name="connsiteX4" fmla="*/ 2310 w 9106070"/>
              <a:gd name="connsiteY4" fmla="*/ 361951 h 1435895"/>
              <a:gd name="connsiteX5" fmla="*/ 0 w 9106070"/>
              <a:gd name="connsiteY5" fmla="*/ 2 h 1435895"/>
              <a:gd name="connsiteX0" fmla="*/ 0 w 9106070"/>
              <a:gd name="connsiteY0" fmla="*/ 0 h 1435893"/>
              <a:gd name="connsiteX1" fmla="*/ 8973515 w 9106070"/>
              <a:gd name="connsiteY1" fmla="*/ 123823 h 1435893"/>
              <a:gd name="connsiteX2" fmla="*/ 9106070 w 9106070"/>
              <a:gd name="connsiteY2" fmla="*/ 242887 h 1435893"/>
              <a:gd name="connsiteX3" fmla="*/ 6260689 w 9106070"/>
              <a:gd name="connsiteY3" fmla="*/ 1435893 h 1435893"/>
              <a:gd name="connsiteX4" fmla="*/ 2310 w 9106070"/>
              <a:gd name="connsiteY4" fmla="*/ 361949 h 1435893"/>
              <a:gd name="connsiteX5" fmla="*/ 0 w 9106070"/>
              <a:gd name="connsiteY5" fmla="*/ 0 h 1435893"/>
              <a:gd name="connsiteX0" fmla="*/ 0 w 9106070"/>
              <a:gd name="connsiteY0" fmla="*/ 7145 h 1443038"/>
              <a:gd name="connsiteX1" fmla="*/ 9089499 w 9106070"/>
              <a:gd name="connsiteY1" fmla="*/ 0 h 1443038"/>
              <a:gd name="connsiteX2" fmla="*/ 9106070 w 9106070"/>
              <a:gd name="connsiteY2" fmla="*/ 250032 h 1443038"/>
              <a:gd name="connsiteX3" fmla="*/ 6260689 w 9106070"/>
              <a:gd name="connsiteY3" fmla="*/ 1443038 h 1443038"/>
              <a:gd name="connsiteX4" fmla="*/ 2310 w 9106070"/>
              <a:gd name="connsiteY4" fmla="*/ 369094 h 1443038"/>
              <a:gd name="connsiteX5" fmla="*/ 0 w 9106070"/>
              <a:gd name="connsiteY5" fmla="*/ 7145 h 1443038"/>
              <a:gd name="connsiteX0" fmla="*/ 0 w 9089499"/>
              <a:gd name="connsiteY0" fmla="*/ 7145 h 1443038"/>
              <a:gd name="connsiteX1" fmla="*/ 9089499 w 9089499"/>
              <a:gd name="connsiteY1" fmla="*/ 0 h 1443038"/>
              <a:gd name="connsiteX2" fmla="*/ 8923808 w 9089499"/>
              <a:gd name="connsiteY2" fmla="*/ 197644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9084767 w 9089499"/>
              <a:gd name="connsiteY2" fmla="*/ 247650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8982984 w 9089499"/>
              <a:gd name="connsiteY2" fmla="*/ 202406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9087134 w 9089499"/>
              <a:gd name="connsiteY2" fmla="*/ 254793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9087134 w 9089499"/>
              <a:gd name="connsiteY2" fmla="*/ 254793 h 1443038"/>
              <a:gd name="connsiteX3" fmla="*/ 6260689 w 9089499"/>
              <a:gd name="connsiteY3" fmla="*/ 1443038 h 1443038"/>
              <a:gd name="connsiteX4" fmla="*/ 130131 w 9089499"/>
              <a:gd name="connsiteY4" fmla="*/ 266700 h 1443038"/>
              <a:gd name="connsiteX5" fmla="*/ 0 w 9089499"/>
              <a:gd name="connsiteY5" fmla="*/ 7145 h 1443038"/>
              <a:gd name="connsiteX0" fmla="*/ 57 w 9089556"/>
              <a:gd name="connsiteY0" fmla="*/ 7145 h 1443038"/>
              <a:gd name="connsiteX1" fmla="*/ 9089556 w 9089556"/>
              <a:gd name="connsiteY1" fmla="*/ 0 h 1443038"/>
              <a:gd name="connsiteX2" fmla="*/ 9087191 w 9089556"/>
              <a:gd name="connsiteY2" fmla="*/ 254793 h 1443038"/>
              <a:gd name="connsiteX3" fmla="*/ 6260746 w 9089556"/>
              <a:gd name="connsiteY3" fmla="*/ 1443038 h 1443038"/>
              <a:gd name="connsiteX4" fmla="*/ 0 w 9089556"/>
              <a:gd name="connsiteY4" fmla="*/ 366713 h 1443038"/>
              <a:gd name="connsiteX5" fmla="*/ 57 w 9089556"/>
              <a:gd name="connsiteY5" fmla="*/ 7145 h 1443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89556" h="1443038">
                <a:moveTo>
                  <a:pt x="57" y="7145"/>
                </a:moveTo>
                <a:lnTo>
                  <a:pt x="9089556" y="0"/>
                </a:lnTo>
                <a:cubicBezTo>
                  <a:pt x="9087979" y="82550"/>
                  <a:pt x="9088768" y="172243"/>
                  <a:pt x="9087191" y="254793"/>
                </a:cubicBezTo>
                <a:lnTo>
                  <a:pt x="6260746" y="1443038"/>
                </a:lnTo>
                <a:lnTo>
                  <a:pt x="0" y="366713"/>
                </a:lnTo>
                <a:lnTo>
                  <a:pt x="57" y="7145"/>
                </a:lnTo>
                <a:close/>
              </a:path>
            </a:pathLst>
          </a:custGeom>
          <a:gradFill>
            <a:gsLst>
              <a:gs pos="0">
                <a:schemeClr val="accent1"/>
              </a:gs>
              <a:gs pos="14000">
                <a:schemeClr val="accent1">
                  <a:lumMod val="60000"/>
                  <a:lumOff val="40000"/>
                </a:schemeClr>
              </a:gs>
              <a:gs pos="83000">
                <a:schemeClr val="accent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lnSpc>
                <a:spcPct val="100000"/>
              </a:lnSpc>
            </a:pPr>
            <a:endParaRPr lang="en-US" sz="1800" b="1" kern="1200">
              <a:solidFill>
                <a:schemeClr val="lt1"/>
              </a:solidFill>
              <a:latin typeface="+mn-lt"/>
              <a:ea typeface="+mn-ea"/>
              <a:cs typeface="+mn-cs"/>
            </a:endParaRPr>
          </a:p>
        </p:txBody>
      </p:sp>
      <p:sp>
        <p:nvSpPr>
          <p:cNvPr id="8" name="Freeform 7"/>
          <p:cNvSpPr/>
          <p:nvPr/>
        </p:nvSpPr>
        <p:spPr>
          <a:xfrm>
            <a:off x="-76" y="5293518"/>
            <a:ext cx="9144093" cy="1443038"/>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355114 w 9144000"/>
              <a:gd name="connsiteY0" fmla="*/ 0 h 1562100"/>
              <a:gd name="connsiteX1" fmla="*/ 9144000 w 9144000"/>
              <a:gd name="connsiteY1" fmla="*/ 104775 h 1562100"/>
              <a:gd name="connsiteX2" fmla="*/ 9144000 w 9144000"/>
              <a:gd name="connsiteY2" fmla="*/ 361950 h 1562100"/>
              <a:gd name="connsiteX3" fmla="*/ 6334125 w 9144000"/>
              <a:gd name="connsiteY3" fmla="*/ 1562100 h 1562100"/>
              <a:gd name="connsiteX4" fmla="*/ 0 w 9144000"/>
              <a:gd name="connsiteY4" fmla="*/ 495300 h 1562100"/>
              <a:gd name="connsiteX5" fmla="*/ 355114 w 9144000"/>
              <a:gd name="connsiteY5" fmla="*/ 0 h 1562100"/>
              <a:gd name="connsiteX0" fmla="*/ 411923 w 9144000"/>
              <a:gd name="connsiteY0" fmla="*/ 83344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411923 w 9144000"/>
              <a:gd name="connsiteY5" fmla="*/ 83344 h 1457325"/>
              <a:gd name="connsiteX0" fmla="*/ 28462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28462 w 9144000"/>
              <a:gd name="connsiteY5" fmla="*/ 9525 h 1457325"/>
              <a:gd name="connsiteX0" fmla="*/ 108942 w 9144000"/>
              <a:gd name="connsiteY0" fmla="*/ 10477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108942 w 9144000"/>
              <a:gd name="connsiteY5" fmla="*/ 104775 h 1457325"/>
              <a:gd name="connsiteX0" fmla="*/ 26095 w 9144000"/>
              <a:gd name="connsiteY0" fmla="*/ 14288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26095 w 9144000"/>
              <a:gd name="connsiteY5" fmla="*/ 14288 h 1457325"/>
              <a:gd name="connsiteX0" fmla="*/ 0 w 9117905"/>
              <a:gd name="connsiteY0" fmla="*/ 14288 h 1457325"/>
              <a:gd name="connsiteX1" fmla="*/ 9117905 w 9117905"/>
              <a:gd name="connsiteY1" fmla="*/ 0 h 1457325"/>
              <a:gd name="connsiteX2" fmla="*/ 9117905 w 9117905"/>
              <a:gd name="connsiteY2" fmla="*/ 257175 h 1457325"/>
              <a:gd name="connsiteX3" fmla="*/ 6308030 w 9117905"/>
              <a:gd name="connsiteY3" fmla="*/ 1457325 h 1457325"/>
              <a:gd name="connsiteX4" fmla="*/ 212977 w 9117905"/>
              <a:gd name="connsiteY4" fmla="*/ 311944 h 1457325"/>
              <a:gd name="connsiteX5" fmla="*/ 0 w 9117905"/>
              <a:gd name="connsiteY5" fmla="*/ 14288 h 1457325"/>
              <a:gd name="connsiteX0" fmla="*/ 0 w 9117905"/>
              <a:gd name="connsiteY0" fmla="*/ 14288 h 1457325"/>
              <a:gd name="connsiteX1" fmla="*/ 9117905 w 9117905"/>
              <a:gd name="connsiteY1" fmla="*/ 0 h 1457325"/>
              <a:gd name="connsiteX2" fmla="*/ 9117905 w 9117905"/>
              <a:gd name="connsiteY2" fmla="*/ 257175 h 1457325"/>
              <a:gd name="connsiteX3" fmla="*/ 6308030 w 9117905"/>
              <a:gd name="connsiteY3" fmla="*/ 1457325 h 1457325"/>
              <a:gd name="connsiteX4" fmla="*/ 2310 w 9117905"/>
              <a:gd name="connsiteY4" fmla="*/ 376237 h 1457325"/>
              <a:gd name="connsiteX5" fmla="*/ 0 w 9117905"/>
              <a:gd name="connsiteY5" fmla="*/ 14288 h 1457325"/>
              <a:gd name="connsiteX0" fmla="*/ 0 w 9117905"/>
              <a:gd name="connsiteY0" fmla="*/ 14288 h 1531144"/>
              <a:gd name="connsiteX1" fmla="*/ 9117905 w 9117905"/>
              <a:gd name="connsiteY1" fmla="*/ 0 h 1531144"/>
              <a:gd name="connsiteX2" fmla="*/ 9117905 w 9117905"/>
              <a:gd name="connsiteY2" fmla="*/ 257175 h 1531144"/>
              <a:gd name="connsiteX3" fmla="*/ 6308030 w 9117905"/>
              <a:gd name="connsiteY3" fmla="*/ 1531144 h 1531144"/>
              <a:gd name="connsiteX4" fmla="*/ 2310 w 9117905"/>
              <a:gd name="connsiteY4" fmla="*/ 376237 h 1531144"/>
              <a:gd name="connsiteX5" fmla="*/ 0 w 9117905"/>
              <a:gd name="connsiteY5" fmla="*/ 14288 h 1531144"/>
              <a:gd name="connsiteX0" fmla="*/ 0 w 9117905"/>
              <a:gd name="connsiteY0" fmla="*/ 14288 h 1450181"/>
              <a:gd name="connsiteX1" fmla="*/ 9117905 w 9117905"/>
              <a:gd name="connsiteY1" fmla="*/ 0 h 1450181"/>
              <a:gd name="connsiteX2" fmla="*/ 9117905 w 9117905"/>
              <a:gd name="connsiteY2" fmla="*/ 257175 h 1450181"/>
              <a:gd name="connsiteX3" fmla="*/ 6260689 w 9117905"/>
              <a:gd name="connsiteY3" fmla="*/ 1450181 h 1450181"/>
              <a:gd name="connsiteX4" fmla="*/ 2310 w 9117905"/>
              <a:gd name="connsiteY4" fmla="*/ 376237 h 1450181"/>
              <a:gd name="connsiteX5" fmla="*/ 0 w 9117905"/>
              <a:gd name="connsiteY5" fmla="*/ 14288 h 1450181"/>
              <a:gd name="connsiteX0" fmla="*/ 0 w 9117905"/>
              <a:gd name="connsiteY0" fmla="*/ 14288 h 1450181"/>
              <a:gd name="connsiteX1" fmla="*/ 9117905 w 9117905"/>
              <a:gd name="connsiteY1" fmla="*/ 0 h 1450181"/>
              <a:gd name="connsiteX2" fmla="*/ 8994819 w 9117905"/>
              <a:gd name="connsiteY2" fmla="*/ 257175 h 1450181"/>
              <a:gd name="connsiteX3" fmla="*/ 6260689 w 9117905"/>
              <a:gd name="connsiteY3" fmla="*/ 1450181 h 1450181"/>
              <a:gd name="connsiteX4" fmla="*/ 2310 w 9117905"/>
              <a:gd name="connsiteY4" fmla="*/ 376237 h 1450181"/>
              <a:gd name="connsiteX5" fmla="*/ 0 w 9117905"/>
              <a:gd name="connsiteY5" fmla="*/ 14288 h 1450181"/>
              <a:gd name="connsiteX0" fmla="*/ 0 w 9117905"/>
              <a:gd name="connsiteY0" fmla="*/ 14288 h 1450181"/>
              <a:gd name="connsiteX1" fmla="*/ 9117905 w 9117905"/>
              <a:gd name="connsiteY1" fmla="*/ 0 h 1450181"/>
              <a:gd name="connsiteX2" fmla="*/ 9106070 w 9117905"/>
              <a:gd name="connsiteY2" fmla="*/ 257175 h 1450181"/>
              <a:gd name="connsiteX3" fmla="*/ 6260689 w 9117905"/>
              <a:gd name="connsiteY3" fmla="*/ 1450181 h 1450181"/>
              <a:gd name="connsiteX4" fmla="*/ 2310 w 9117905"/>
              <a:gd name="connsiteY4" fmla="*/ 376237 h 1450181"/>
              <a:gd name="connsiteX5" fmla="*/ 0 w 9117905"/>
              <a:gd name="connsiteY5" fmla="*/ 14288 h 1450181"/>
              <a:gd name="connsiteX0" fmla="*/ 0 w 9106070"/>
              <a:gd name="connsiteY0" fmla="*/ 0 h 1435893"/>
              <a:gd name="connsiteX1" fmla="*/ 9013755 w 9106070"/>
              <a:gd name="connsiteY1" fmla="*/ 97630 h 1435893"/>
              <a:gd name="connsiteX2" fmla="*/ 9106070 w 9106070"/>
              <a:gd name="connsiteY2" fmla="*/ 242887 h 1435893"/>
              <a:gd name="connsiteX3" fmla="*/ 6260689 w 9106070"/>
              <a:gd name="connsiteY3" fmla="*/ 1435893 h 1435893"/>
              <a:gd name="connsiteX4" fmla="*/ 2310 w 9106070"/>
              <a:gd name="connsiteY4" fmla="*/ 361949 h 1435893"/>
              <a:gd name="connsiteX5" fmla="*/ 0 w 9106070"/>
              <a:gd name="connsiteY5" fmla="*/ 0 h 1435893"/>
              <a:gd name="connsiteX0" fmla="*/ 0 w 9106070"/>
              <a:gd name="connsiteY0" fmla="*/ 2 h 1435895"/>
              <a:gd name="connsiteX1" fmla="*/ 9096602 w 9106070"/>
              <a:gd name="connsiteY1" fmla="*/ 0 h 1435895"/>
              <a:gd name="connsiteX2" fmla="*/ 9106070 w 9106070"/>
              <a:gd name="connsiteY2" fmla="*/ 242889 h 1435895"/>
              <a:gd name="connsiteX3" fmla="*/ 6260689 w 9106070"/>
              <a:gd name="connsiteY3" fmla="*/ 1435895 h 1435895"/>
              <a:gd name="connsiteX4" fmla="*/ 2310 w 9106070"/>
              <a:gd name="connsiteY4" fmla="*/ 361951 h 1435895"/>
              <a:gd name="connsiteX5" fmla="*/ 0 w 9106070"/>
              <a:gd name="connsiteY5" fmla="*/ 2 h 1435895"/>
              <a:gd name="connsiteX0" fmla="*/ 0 w 9106070"/>
              <a:gd name="connsiteY0" fmla="*/ 0 h 1435893"/>
              <a:gd name="connsiteX1" fmla="*/ 8973515 w 9106070"/>
              <a:gd name="connsiteY1" fmla="*/ 123823 h 1435893"/>
              <a:gd name="connsiteX2" fmla="*/ 9106070 w 9106070"/>
              <a:gd name="connsiteY2" fmla="*/ 242887 h 1435893"/>
              <a:gd name="connsiteX3" fmla="*/ 6260689 w 9106070"/>
              <a:gd name="connsiteY3" fmla="*/ 1435893 h 1435893"/>
              <a:gd name="connsiteX4" fmla="*/ 2310 w 9106070"/>
              <a:gd name="connsiteY4" fmla="*/ 361949 h 1435893"/>
              <a:gd name="connsiteX5" fmla="*/ 0 w 9106070"/>
              <a:gd name="connsiteY5" fmla="*/ 0 h 1435893"/>
              <a:gd name="connsiteX0" fmla="*/ 0 w 9106070"/>
              <a:gd name="connsiteY0" fmla="*/ 7145 h 1443038"/>
              <a:gd name="connsiteX1" fmla="*/ 9089499 w 9106070"/>
              <a:gd name="connsiteY1" fmla="*/ 0 h 1443038"/>
              <a:gd name="connsiteX2" fmla="*/ 9106070 w 9106070"/>
              <a:gd name="connsiteY2" fmla="*/ 250032 h 1443038"/>
              <a:gd name="connsiteX3" fmla="*/ 6260689 w 9106070"/>
              <a:gd name="connsiteY3" fmla="*/ 1443038 h 1443038"/>
              <a:gd name="connsiteX4" fmla="*/ 2310 w 9106070"/>
              <a:gd name="connsiteY4" fmla="*/ 369094 h 1443038"/>
              <a:gd name="connsiteX5" fmla="*/ 0 w 9106070"/>
              <a:gd name="connsiteY5" fmla="*/ 7145 h 1443038"/>
              <a:gd name="connsiteX0" fmla="*/ 0 w 9089499"/>
              <a:gd name="connsiteY0" fmla="*/ 7145 h 1443038"/>
              <a:gd name="connsiteX1" fmla="*/ 9089499 w 9089499"/>
              <a:gd name="connsiteY1" fmla="*/ 0 h 1443038"/>
              <a:gd name="connsiteX2" fmla="*/ 8923808 w 9089499"/>
              <a:gd name="connsiteY2" fmla="*/ 197644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9084767 w 9089499"/>
              <a:gd name="connsiteY2" fmla="*/ 247650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8982984 w 9089499"/>
              <a:gd name="connsiteY2" fmla="*/ 202406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9087134 w 9089499"/>
              <a:gd name="connsiteY2" fmla="*/ 254793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9087134 w 9089499"/>
              <a:gd name="connsiteY2" fmla="*/ 254793 h 1443038"/>
              <a:gd name="connsiteX3" fmla="*/ 6260689 w 9089499"/>
              <a:gd name="connsiteY3" fmla="*/ 1443038 h 1443038"/>
              <a:gd name="connsiteX4" fmla="*/ 130131 w 9089499"/>
              <a:gd name="connsiteY4" fmla="*/ 266700 h 1443038"/>
              <a:gd name="connsiteX5" fmla="*/ 0 w 9089499"/>
              <a:gd name="connsiteY5" fmla="*/ 7145 h 1443038"/>
              <a:gd name="connsiteX0" fmla="*/ 57 w 9089556"/>
              <a:gd name="connsiteY0" fmla="*/ 7145 h 1443038"/>
              <a:gd name="connsiteX1" fmla="*/ 9089556 w 9089556"/>
              <a:gd name="connsiteY1" fmla="*/ 0 h 1443038"/>
              <a:gd name="connsiteX2" fmla="*/ 9087191 w 9089556"/>
              <a:gd name="connsiteY2" fmla="*/ 254793 h 1443038"/>
              <a:gd name="connsiteX3" fmla="*/ 6260746 w 9089556"/>
              <a:gd name="connsiteY3" fmla="*/ 1443038 h 1443038"/>
              <a:gd name="connsiteX4" fmla="*/ 0 w 9089556"/>
              <a:gd name="connsiteY4" fmla="*/ 366713 h 1443038"/>
              <a:gd name="connsiteX5" fmla="*/ 57 w 9089556"/>
              <a:gd name="connsiteY5" fmla="*/ 7145 h 1443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89556" h="1443038">
                <a:moveTo>
                  <a:pt x="57" y="7145"/>
                </a:moveTo>
                <a:lnTo>
                  <a:pt x="9089556" y="0"/>
                </a:lnTo>
                <a:cubicBezTo>
                  <a:pt x="9087979" y="82550"/>
                  <a:pt x="9088768" y="172243"/>
                  <a:pt x="9087191" y="254793"/>
                </a:cubicBezTo>
                <a:lnTo>
                  <a:pt x="6260746" y="1443038"/>
                </a:lnTo>
                <a:lnTo>
                  <a:pt x="0" y="366713"/>
                </a:lnTo>
                <a:lnTo>
                  <a:pt x="57" y="7145"/>
                </a:lnTo>
                <a:close/>
              </a:path>
            </a:pathLst>
          </a:custGeom>
          <a:gradFill>
            <a:gsLst>
              <a:gs pos="41000">
                <a:schemeClr val="accent1">
                  <a:alpha val="0"/>
                </a:schemeClr>
              </a:gs>
              <a:gs pos="57000">
                <a:schemeClr val="accent1">
                  <a:lumMod val="40000"/>
                  <a:lumOff val="60000"/>
                </a:schemeClr>
              </a:gs>
              <a:gs pos="100000">
                <a:schemeClr val="accent1">
                  <a:alpha val="0"/>
                </a:schemeClr>
              </a:gs>
            </a:gsLst>
            <a:lin ang="6000000" scaled="0"/>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lnSpc>
                <a:spcPct val="100000"/>
              </a:lnSpc>
            </a:pPr>
            <a:endParaRPr lang="en-US" sz="1800" b="1" kern="1200">
              <a:solidFill>
                <a:schemeClr val="lt1"/>
              </a:solidFill>
              <a:latin typeface="+mn-lt"/>
              <a:ea typeface="+mn-ea"/>
              <a:cs typeface="+mn-cs"/>
            </a:endParaRPr>
          </a:p>
        </p:txBody>
      </p:sp>
      <p:sp>
        <p:nvSpPr>
          <p:cNvPr id="9" name="Freeform 8"/>
          <p:cNvSpPr/>
          <p:nvPr/>
        </p:nvSpPr>
        <p:spPr>
          <a:xfrm>
            <a:off x="0" y="5545932"/>
            <a:ext cx="9146383" cy="1314449"/>
          </a:xfrm>
          <a:custGeom>
            <a:avLst/>
            <a:gdLst>
              <a:gd name="connsiteX0" fmla="*/ 0 w 9134475"/>
              <a:gd name="connsiteY0" fmla="*/ 142875 h 1323975"/>
              <a:gd name="connsiteX1" fmla="*/ 6305550 w 9134475"/>
              <a:gd name="connsiteY1" fmla="*/ 1209675 h 1323975"/>
              <a:gd name="connsiteX2" fmla="*/ 9134475 w 9134475"/>
              <a:gd name="connsiteY2" fmla="*/ 0 h 1323975"/>
              <a:gd name="connsiteX3" fmla="*/ 9134475 w 9134475"/>
              <a:gd name="connsiteY3" fmla="*/ 1323975 h 1323975"/>
              <a:gd name="connsiteX4" fmla="*/ 0 w 9134475"/>
              <a:gd name="connsiteY4" fmla="*/ 1323975 h 1323975"/>
              <a:gd name="connsiteX5" fmla="*/ 0 w 9134475"/>
              <a:gd name="connsiteY5" fmla="*/ 142875 h 1323975"/>
              <a:gd name="connsiteX0" fmla="*/ 0 w 9134475"/>
              <a:gd name="connsiteY0" fmla="*/ 33337 h 1214437"/>
              <a:gd name="connsiteX1" fmla="*/ 6305550 w 9134475"/>
              <a:gd name="connsiteY1" fmla="*/ 1100137 h 1214437"/>
              <a:gd name="connsiteX2" fmla="*/ 9044270 w 9134475"/>
              <a:gd name="connsiteY2" fmla="*/ 0 h 1214437"/>
              <a:gd name="connsiteX3" fmla="*/ 9134475 w 9134475"/>
              <a:gd name="connsiteY3" fmla="*/ 1214437 h 1214437"/>
              <a:gd name="connsiteX4" fmla="*/ 0 w 9134475"/>
              <a:gd name="connsiteY4" fmla="*/ 1214437 h 1214437"/>
              <a:gd name="connsiteX5" fmla="*/ 0 w 9134475"/>
              <a:gd name="connsiteY5" fmla="*/ 33337 h 1214437"/>
              <a:gd name="connsiteX0" fmla="*/ 0 w 9134475"/>
              <a:gd name="connsiteY0" fmla="*/ 130968 h 1312068"/>
              <a:gd name="connsiteX1" fmla="*/ 6305550 w 9134475"/>
              <a:gd name="connsiteY1" fmla="*/ 1197768 h 1312068"/>
              <a:gd name="connsiteX2" fmla="*/ 9113111 w 9134475"/>
              <a:gd name="connsiteY2" fmla="*/ 0 h 1312068"/>
              <a:gd name="connsiteX3" fmla="*/ 9134475 w 9134475"/>
              <a:gd name="connsiteY3" fmla="*/ 1312068 h 1312068"/>
              <a:gd name="connsiteX4" fmla="*/ 0 w 9134475"/>
              <a:gd name="connsiteY4" fmla="*/ 1312068 h 1312068"/>
              <a:gd name="connsiteX5" fmla="*/ 0 w 9134475"/>
              <a:gd name="connsiteY5" fmla="*/ 130968 h 1312068"/>
              <a:gd name="connsiteX0" fmla="*/ 0 w 9113111"/>
              <a:gd name="connsiteY0" fmla="*/ 130968 h 1312068"/>
              <a:gd name="connsiteX1" fmla="*/ 6305550 w 9113111"/>
              <a:gd name="connsiteY1" fmla="*/ 1197768 h 1312068"/>
              <a:gd name="connsiteX2" fmla="*/ 9113111 w 9113111"/>
              <a:gd name="connsiteY2" fmla="*/ 0 h 1312068"/>
              <a:gd name="connsiteX3" fmla="*/ 8958813 w 9113111"/>
              <a:gd name="connsiteY3" fmla="*/ 1009649 h 1312068"/>
              <a:gd name="connsiteX4" fmla="*/ 0 w 9113111"/>
              <a:gd name="connsiteY4" fmla="*/ 1312068 h 1312068"/>
              <a:gd name="connsiteX5" fmla="*/ 0 w 9113111"/>
              <a:gd name="connsiteY5" fmla="*/ 130968 h 1312068"/>
              <a:gd name="connsiteX0" fmla="*/ 0 w 9117860"/>
              <a:gd name="connsiteY0" fmla="*/ 130968 h 1314449"/>
              <a:gd name="connsiteX1" fmla="*/ 6305550 w 9117860"/>
              <a:gd name="connsiteY1" fmla="*/ 1197768 h 1314449"/>
              <a:gd name="connsiteX2" fmla="*/ 9113111 w 9117860"/>
              <a:gd name="connsiteY2" fmla="*/ 0 h 1314449"/>
              <a:gd name="connsiteX3" fmla="*/ 9117860 w 9117860"/>
              <a:gd name="connsiteY3" fmla="*/ 1314449 h 1314449"/>
              <a:gd name="connsiteX4" fmla="*/ 0 w 9117860"/>
              <a:gd name="connsiteY4" fmla="*/ 1312068 h 1314449"/>
              <a:gd name="connsiteX5" fmla="*/ 0 w 9117860"/>
              <a:gd name="connsiteY5" fmla="*/ 130968 h 1314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17860" h="1314449">
                <a:moveTo>
                  <a:pt x="0" y="130968"/>
                </a:moveTo>
                <a:lnTo>
                  <a:pt x="6305550" y="1197768"/>
                </a:lnTo>
                <a:lnTo>
                  <a:pt x="9113111" y="0"/>
                </a:lnTo>
                <a:lnTo>
                  <a:pt x="9117860" y="1314449"/>
                </a:lnTo>
                <a:lnTo>
                  <a:pt x="0" y="1312068"/>
                </a:lnTo>
                <a:lnTo>
                  <a:pt x="0" y="130968"/>
                </a:lnTo>
                <a:close/>
              </a:path>
            </a:pathLst>
          </a:custGeom>
          <a:gradFill>
            <a:gsLst>
              <a:gs pos="0">
                <a:schemeClr val="accent3">
                  <a:lumMod val="40000"/>
                  <a:lumOff val="60000"/>
                </a:schemeClr>
              </a:gs>
              <a:gs pos="50000">
                <a:schemeClr val="accent3"/>
              </a:gs>
              <a:gs pos="100000">
                <a:schemeClr val="accent3">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0000"/>
              </a:lnSpc>
            </a:pPr>
            <a:endParaRPr lang="en-US" b="1"/>
          </a:p>
        </p:txBody>
      </p:sp>
      <p:sp>
        <p:nvSpPr>
          <p:cNvPr id="2" name="Title 1"/>
          <p:cNvSpPr>
            <a:spLocks noGrp="1"/>
          </p:cNvSpPr>
          <p:nvPr>
            <p:ph type="ctrTitle"/>
          </p:nvPr>
        </p:nvSpPr>
        <p:spPr>
          <a:xfrm>
            <a:off x="4572000" y="1676400"/>
            <a:ext cx="3886200" cy="1524000"/>
          </a:xfrm>
        </p:spPr>
        <p:txBody>
          <a:bodyPr anchor="b" anchorCtr="0"/>
          <a:lstStyle>
            <a:lvl1pPr algn="l">
              <a:defRPr/>
            </a:lvl1pPr>
          </a:lstStyle>
          <a:p>
            <a:r>
              <a:rPr lang="x-none" smtClean="0"/>
              <a:t>Click to edit Master title style</a:t>
            </a:r>
            <a:endParaRPr lang="en-US" dirty="0"/>
          </a:p>
        </p:txBody>
      </p:sp>
      <p:sp>
        <p:nvSpPr>
          <p:cNvPr id="3" name="Subtitle 2"/>
          <p:cNvSpPr>
            <a:spLocks noGrp="1"/>
          </p:cNvSpPr>
          <p:nvPr>
            <p:ph type="subTitle" idx="1"/>
          </p:nvPr>
        </p:nvSpPr>
        <p:spPr>
          <a:xfrm>
            <a:off x="4572000" y="3203574"/>
            <a:ext cx="3886200" cy="1825625"/>
          </a:xfrm>
        </p:spPr>
        <p:txBody>
          <a:bodyPr>
            <a:normAutofit/>
          </a:bodyPr>
          <a:lstStyle>
            <a:lvl1pPr marL="0" indent="0" algn="l">
              <a:buNone/>
              <a:defRPr sz="2000">
                <a:solidFill>
                  <a:schemeClr val="tx2"/>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x-none" smtClean="0"/>
              <a:t>Click to edit Master subtitle style</a:t>
            </a:r>
            <a:endParaRPr lang="en-US" dirty="0"/>
          </a:p>
        </p:txBody>
      </p:sp>
      <p:sp>
        <p:nvSpPr>
          <p:cNvPr id="10" name="Rectangle 9"/>
          <p:cNvSpPr/>
          <p:nvPr/>
        </p:nvSpPr>
        <p:spPr>
          <a:xfrm>
            <a:off x="0" y="5262465"/>
            <a:ext cx="9144000" cy="74645"/>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0"/>
          <p:cNvSpPr/>
          <p:nvPr/>
        </p:nvSpPr>
        <p:spPr>
          <a:xfrm>
            <a:off x="130" y="5502670"/>
            <a:ext cx="9144066" cy="1271150"/>
          </a:xfrm>
          <a:custGeom>
            <a:avLst/>
            <a:gdLst>
              <a:gd name="connsiteX0" fmla="*/ 9331 w 9144000"/>
              <a:gd name="connsiteY0" fmla="*/ 111968 h 1278294"/>
              <a:gd name="connsiteX1" fmla="*/ 6288833 w 9144000"/>
              <a:gd name="connsiteY1" fmla="*/ 1194319 h 1278294"/>
              <a:gd name="connsiteX2" fmla="*/ 9144000 w 9144000"/>
              <a:gd name="connsiteY2" fmla="*/ 0 h 1278294"/>
              <a:gd name="connsiteX3" fmla="*/ 9144000 w 9144000"/>
              <a:gd name="connsiteY3" fmla="*/ 83976 h 1278294"/>
              <a:gd name="connsiteX4" fmla="*/ 6279502 w 9144000"/>
              <a:gd name="connsiteY4" fmla="*/ 1278294 h 1278294"/>
              <a:gd name="connsiteX5" fmla="*/ 0 w 9144000"/>
              <a:gd name="connsiteY5" fmla="*/ 195943 h 1278294"/>
              <a:gd name="connsiteX6" fmla="*/ 9331 w 9144000"/>
              <a:gd name="connsiteY6" fmla="*/ 111968 h 1278294"/>
              <a:gd name="connsiteX0" fmla="*/ 0 w 9134669"/>
              <a:gd name="connsiteY0" fmla="*/ 111968 h 1278294"/>
              <a:gd name="connsiteX1" fmla="*/ 6279502 w 9134669"/>
              <a:gd name="connsiteY1" fmla="*/ 1194319 h 1278294"/>
              <a:gd name="connsiteX2" fmla="*/ 9134669 w 9134669"/>
              <a:gd name="connsiteY2" fmla="*/ 0 h 1278294"/>
              <a:gd name="connsiteX3" fmla="*/ 9134669 w 9134669"/>
              <a:gd name="connsiteY3" fmla="*/ 83976 h 1278294"/>
              <a:gd name="connsiteX4" fmla="*/ 6270171 w 9134669"/>
              <a:gd name="connsiteY4" fmla="*/ 1278294 h 1278294"/>
              <a:gd name="connsiteX5" fmla="*/ 171644 w 9134669"/>
              <a:gd name="connsiteY5" fmla="*/ 388824 h 1278294"/>
              <a:gd name="connsiteX6" fmla="*/ 0 w 9134669"/>
              <a:gd name="connsiteY6" fmla="*/ 111968 h 1278294"/>
              <a:gd name="connsiteX0" fmla="*/ 0 w 9134669"/>
              <a:gd name="connsiteY0" fmla="*/ 111968 h 1278294"/>
              <a:gd name="connsiteX1" fmla="*/ 6279502 w 9134669"/>
              <a:gd name="connsiteY1" fmla="*/ 1194319 h 1278294"/>
              <a:gd name="connsiteX2" fmla="*/ 9134669 w 9134669"/>
              <a:gd name="connsiteY2" fmla="*/ 0 h 1278294"/>
              <a:gd name="connsiteX3" fmla="*/ 9134669 w 9134669"/>
              <a:gd name="connsiteY3" fmla="*/ 83976 h 1278294"/>
              <a:gd name="connsiteX4" fmla="*/ 6270171 w 9134669"/>
              <a:gd name="connsiteY4" fmla="*/ 1278294 h 1278294"/>
              <a:gd name="connsiteX5" fmla="*/ 194 w 9134669"/>
              <a:gd name="connsiteY5" fmla="*/ 195943 h 1278294"/>
              <a:gd name="connsiteX6" fmla="*/ 0 w 9134669"/>
              <a:gd name="connsiteY6" fmla="*/ 111968 h 1278294"/>
              <a:gd name="connsiteX0" fmla="*/ 49877 w 9134540"/>
              <a:gd name="connsiteY0" fmla="*/ 42912 h 1278294"/>
              <a:gd name="connsiteX1" fmla="*/ 6279373 w 9134540"/>
              <a:gd name="connsiteY1" fmla="*/ 1194319 h 1278294"/>
              <a:gd name="connsiteX2" fmla="*/ 9134540 w 9134540"/>
              <a:gd name="connsiteY2" fmla="*/ 0 h 1278294"/>
              <a:gd name="connsiteX3" fmla="*/ 9134540 w 9134540"/>
              <a:gd name="connsiteY3" fmla="*/ 83976 h 1278294"/>
              <a:gd name="connsiteX4" fmla="*/ 6270042 w 9134540"/>
              <a:gd name="connsiteY4" fmla="*/ 1278294 h 1278294"/>
              <a:gd name="connsiteX5" fmla="*/ 65 w 9134540"/>
              <a:gd name="connsiteY5" fmla="*/ 195943 h 1278294"/>
              <a:gd name="connsiteX6" fmla="*/ 49877 w 9134540"/>
              <a:gd name="connsiteY6" fmla="*/ 42912 h 1278294"/>
              <a:gd name="connsiteX0" fmla="*/ 2252 w 9134540"/>
              <a:gd name="connsiteY0" fmla="*/ 116731 h 1278294"/>
              <a:gd name="connsiteX1" fmla="*/ 6279373 w 9134540"/>
              <a:gd name="connsiteY1" fmla="*/ 1194319 h 1278294"/>
              <a:gd name="connsiteX2" fmla="*/ 9134540 w 9134540"/>
              <a:gd name="connsiteY2" fmla="*/ 0 h 1278294"/>
              <a:gd name="connsiteX3" fmla="*/ 9134540 w 9134540"/>
              <a:gd name="connsiteY3" fmla="*/ 83976 h 1278294"/>
              <a:gd name="connsiteX4" fmla="*/ 6270042 w 9134540"/>
              <a:gd name="connsiteY4" fmla="*/ 1278294 h 1278294"/>
              <a:gd name="connsiteX5" fmla="*/ 65 w 9134540"/>
              <a:gd name="connsiteY5" fmla="*/ 195943 h 1278294"/>
              <a:gd name="connsiteX6" fmla="*/ 2252 w 9134540"/>
              <a:gd name="connsiteY6" fmla="*/ 116731 h 1278294"/>
              <a:gd name="connsiteX0" fmla="*/ 2252 w 9134540"/>
              <a:gd name="connsiteY0" fmla="*/ 116731 h 1278294"/>
              <a:gd name="connsiteX1" fmla="*/ 6279373 w 9134540"/>
              <a:gd name="connsiteY1" fmla="*/ 1234801 h 1278294"/>
              <a:gd name="connsiteX2" fmla="*/ 9134540 w 9134540"/>
              <a:gd name="connsiteY2" fmla="*/ 0 h 1278294"/>
              <a:gd name="connsiteX3" fmla="*/ 9134540 w 9134540"/>
              <a:gd name="connsiteY3" fmla="*/ 83976 h 1278294"/>
              <a:gd name="connsiteX4" fmla="*/ 6270042 w 9134540"/>
              <a:gd name="connsiteY4" fmla="*/ 1278294 h 1278294"/>
              <a:gd name="connsiteX5" fmla="*/ 65 w 9134540"/>
              <a:gd name="connsiteY5" fmla="*/ 195943 h 1278294"/>
              <a:gd name="connsiteX6" fmla="*/ 2252 w 9134540"/>
              <a:gd name="connsiteY6" fmla="*/ 116731 h 1278294"/>
              <a:gd name="connsiteX0" fmla="*/ 2252 w 9134540"/>
              <a:gd name="connsiteY0" fmla="*/ 116731 h 1278294"/>
              <a:gd name="connsiteX1" fmla="*/ 6307948 w 9134540"/>
              <a:gd name="connsiteY1" fmla="*/ 1189558 h 1278294"/>
              <a:gd name="connsiteX2" fmla="*/ 9134540 w 9134540"/>
              <a:gd name="connsiteY2" fmla="*/ 0 h 1278294"/>
              <a:gd name="connsiteX3" fmla="*/ 9134540 w 9134540"/>
              <a:gd name="connsiteY3" fmla="*/ 83976 h 1278294"/>
              <a:gd name="connsiteX4" fmla="*/ 6270042 w 9134540"/>
              <a:gd name="connsiteY4" fmla="*/ 1278294 h 1278294"/>
              <a:gd name="connsiteX5" fmla="*/ 65 w 9134540"/>
              <a:gd name="connsiteY5" fmla="*/ 195943 h 1278294"/>
              <a:gd name="connsiteX6" fmla="*/ 2252 w 9134540"/>
              <a:gd name="connsiteY6" fmla="*/ 116731 h 1278294"/>
              <a:gd name="connsiteX0" fmla="*/ 2252 w 9134540"/>
              <a:gd name="connsiteY0" fmla="*/ 116731 h 1228287"/>
              <a:gd name="connsiteX1" fmla="*/ 6307948 w 9134540"/>
              <a:gd name="connsiteY1" fmla="*/ 1189558 h 1228287"/>
              <a:gd name="connsiteX2" fmla="*/ 9134540 w 9134540"/>
              <a:gd name="connsiteY2" fmla="*/ 0 h 1228287"/>
              <a:gd name="connsiteX3" fmla="*/ 9134540 w 9134540"/>
              <a:gd name="connsiteY3" fmla="*/ 83976 h 1228287"/>
              <a:gd name="connsiteX4" fmla="*/ 6270042 w 9134540"/>
              <a:gd name="connsiteY4" fmla="*/ 1228287 h 1228287"/>
              <a:gd name="connsiteX5" fmla="*/ 65 w 9134540"/>
              <a:gd name="connsiteY5" fmla="*/ 195943 h 1228287"/>
              <a:gd name="connsiteX6" fmla="*/ 2252 w 9134540"/>
              <a:gd name="connsiteY6" fmla="*/ 116731 h 1228287"/>
              <a:gd name="connsiteX0" fmla="*/ 2252 w 9134540"/>
              <a:gd name="connsiteY0" fmla="*/ 116731 h 1266387"/>
              <a:gd name="connsiteX1" fmla="*/ 6307948 w 9134540"/>
              <a:gd name="connsiteY1" fmla="*/ 1189558 h 1266387"/>
              <a:gd name="connsiteX2" fmla="*/ 9134540 w 9134540"/>
              <a:gd name="connsiteY2" fmla="*/ 0 h 1266387"/>
              <a:gd name="connsiteX3" fmla="*/ 9134540 w 9134540"/>
              <a:gd name="connsiteY3" fmla="*/ 83976 h 1266387"/>
              <a:gd name="connsiteX4" fmla="*/ 6315286 w 9134540"/>
              <a:gd name="connsiteY4" fmla="*/ 1266387 h 1266387"/>
              <a:gd name="connsiteX5" fmla="*/ 65 w 9134540"/>
              <a:gd name="connsiteY5" fmla="*/ 195943 h 1266387"/>
              <a:gd name="connsiteX6" fmla="*/ 2252 w 9134540"/>
              <a:gd name="connsiteY6" fmla="*/ 116731 h 1266387"/>
              <a:gd name="connsiteX0" fmla="*/ 2252 w 9134540"/>
              <a:gd name="connsiteY0" fmla="*/ 152450 h 1302106"/>
              <a:gd name="connsiteX1" fmla="*/ 6307948 w 9134540"/>
              <a:gd name="connsiteY1" fmla="*/ 1225277 h 1302106"/>
              <a:gd name="connsiteX2" fmla="*/ 8932134 w 9134540"/>
              <a:gd name="connsiteY2" fmla="*/ 0 h 1302106"/>
              <a:gd name="connsiteX3" fmla="*/ 9134540 w 9134540"/>
              <a:gd name="connsiteY3" fmla="*/ 119695 h 1302106"/>
              <a:gd name="connsiteX4" fmla="*/ 6315286 w 9134540"/>
              <a:gd name="connsiteY4" fmla="*/ 1302106 h 1302106"/>
              <a:gd name="connsiteX5" fmla="*/ 65 w 9134540"/>
              <a:gd name="connsiteY5" fmla="*/ 231662 h 1302106"/>
              <a:gd name="connsiteX6" fmla="*/ 2252 w 9134540"/>
              <a:gd name="connsiteY6" fmla="*/ 152450 h 1302106"/>
              <a:gd name="connsiteX0" fmla="*/ 2252 w 9144066"/>
              <a:gd name="connsiteY0" fmla="*/ 121494 h 1271150"/>
              <a:gd name="connsiteX1" fmla="*/ 6307948 w 9144066"/>
              <a:gd name="connsiteY1" fmla="*/ 1194321 h 1271150"/>
              <a:gd name="connsiteX2" fmla="*/ 9144066 w 9144066"/>
              <a:gd name="connsiteY2" fmla="*/ 0 h 1271150"/>
              <a:gd name="connsiteX3" fmla="*/ 9134540 w 9144066"/>
              <a:gd name="connsiteY3" fmla="*/ 88739 h 1271150"/>
              <a:gd name="connsiteX4" fmla="*/ 6315286 w 9144066"/>
              <a:gd name="connsiteY4" fmla="*/ 1271150 h 1271150"/>
              <a:gd name="connsiteX5" fmla="*/ 65 w 9144066"/>
              <a:gd name="connsiteY5" fmla="*/ 200706 h 1271150"/>
              <a:gd name="connsiteX6" fmla="*/ 2252 w 9144066"/>
              <a:gd name="connsiteY6" fmla="*/ 121494 h 1271150"/>
              <a:gd name="connsiteX0" fmla="*/ 2252 w 9144066"/>
              <a:gd name="connsiteY0" fmla="*/ 121494 h 1271150"/>
              <a:gd name="connsiteX1" fmla="*/ 6307948 w 9144066"/>
              <a:gd name="connsiteY1" fmla="*/ 1194321 h 1271150"/>
              <a:gd name="connsiteX2" fmla="*/ 9144066 w 9144066"/>
              <a:gd name="connsiteY2" fmla="*/ 0 h 1271150"/>
              <a:gd name="connsiteX3" fmla="*/ 9051196 w 9144066"/>
              <a:gd name="connsiteY3" fmla="*/ 236376 h 1271150"/>
              <a:gd name="connsiteX4" fmla="*/ 6315286 w 9144066"/>
              <a:gd name="connsiteY4" fmla="*/ 1271150 h 1271150"/>
              <a:gd name="connsiteX5" fmla="*/ 65 w 9144066"/>
              <a:gd name="connsiteY5" fmla="*/ 200706 h 1271150"/>
              <a:gd name="connsiteX6" fmla="*/ 2252 w 9144066"/>
              <a:gd name="connsiteY6" fmla="*/ 121494 h 1271150"/>
              <a:gd name="connsiteX0" fmla="*/ 2252 w 9144066"/>
              <a:gd name="connsiteY0" fmla="*/ 121494 h 1271150"/>
              <a:gd name="connsiteX1" fmla="*/ 6307948 w 9144066"/>
              <a:gd name="connsiteY1" fmla="*/ 1194321 h 1271150"/>
              <a:gd name="connsiteX2" fmla="*/ 9144066 w 9144066"/>
              <a:gd name="connsiteY2" fmla="*/ 0 h 1271150"/>
              <a:gd name="connsiteX3" fmla="*/ 9141683 w 9144066"/>
              <a:gd name="connsiteY3" fmla="*/ 79214 h 1271150"/>
              <a:gd name="connsiteX4" fmla="*/ 6315286 w 9144066"/>
              <a:gd name="connsiteY4" fmla="*/ 1271150 h 1271150"/>
              <a:gd name="connsiteX5" fmla="*/ 65 w 9144066"/>
              <a:gd name="connsiteY5" fmla="*/ 200706 h 1271150"/>
              <a:gd name="connsiteX6" fmla="*/ 2252 w 9144066"/>
              <a:gd name="connsiteY6" fmla="*/ 121494 h 1271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66" h="1271150">
                <a:moveTo>
                  <a:pt x="2252" y="121494"/>
                </a:moveTo>
                <a:lnTo>
                  <a:pt x="6307948" y="1194321"/>
                </a:lnTo>
                <a:lnTo>
                  <a:pt x="9144066" y="0"/>
                </a:lnTo>
                <a:cubicBezTo>
                  <a:pt x="9143272" y="26405"/>
                  <a:pt x="9142477" y="52809"/>
                  <a:pt x="9141683" y="79214"/>
                </a:cubicBezTo>
                <a:lnTo>
                  <a:pt x="6315286" y="1271150"/>
                </a:lnTo>
                <a:lnTo>
                  <a:pt x="65" y="200706"/>
                </a:lnTo>
                <a:cubicBezTo>
                  <a:pt x="0" y="172714"/>
                  <a:pt x="2317" y="149486"/>
                  <a:pt x="2252" y="12149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9EB5ECD5-515E-4817-8A06-1D2ED2C83850}" type="datetime4">
              <a:rPr lang="en-US" smtClean="0"/>
              <a:pPr/>
              <a:t>May 28, 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normAutofit/>
          </a:bodyPr>
          <a:lstStyle/>
          <a:p>
            <a:fld id="{1D72EBF8-7CF5-44B7-B2BF-E22DE4D0703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6"/>
          <p:cNvSpPr/>
          <p:nvPr/>
        </p:nvSpPr>
        <p:spPr>
          <a:xfrm>
            <a:off x="0" y="5457825"/>
            <a:ext cx="7239000" cy="1400175"/>
          </a:xfrm>
          <a:custGeom>
            <a:avLst/>
            <a:gdLst>
              <a:gd name="connsiteX0" fmla="*/ 0 w 9134475"/>
              <a:gd name="connsiteY0" fmla="*/ 142875 h 1323975"/>
              <a:gd name="connsiteX1" fmla="*/ 6305550 w 9134475"/>
              <a:gd name="connsiteY1" fmla="*/ 1209675 h 1323975"/>
              <a:gd name="connsiteX2" fmla="*/ 9134475 w 9134475"/>
              <a:gd name="connsiteY2" fmla="*/ 0 h 1323975"/>
              <a:gd name="connsiteX3" fmla="*/ 9134475 w 9134475"/>
              <a:gd name="connsiteY3" fmla="*/ 1323975 h 1323975"/>
              <a:gd name="connsiteX4" fmla="*/ 0 w 9134475"/>
              <a:gd name="connsiteY4" fmla="*/ 1323975 h 1323975"/>
              <a:gd name="connsiteX5" fmla="*/ 0 w 9134475"/>
              <a:gd name="connsiteY5" fmla="*/ 142875 h 1323975"/>
              <a:gd name="connsiteX0" fmla="*/ 0 w 9134475"/>
              <a:gd name="connsiteY0" fmla="*/ 0 h 1181100"/>
              <a:gd name="connsiteX1" fmla="*/ 6305550 w 9134475"/>
              <a:gd name="connsiteY1" fmla="*/ 1066800 h 1181100"/>
              <a:gd name="connsiteX2" fmla="*/ 9134475 w 9134475"/>
              <a:gd name="connsiteY2" fmla="*/ 1181100 h 1181100"/>
              <a:gd name="connsiteX3" fmla="*/ 0 w 9134475"/>
              <a:gd name="connsiteY3" fmla="*/ 1181100 h 1181100"/>
              <a:gd name="connsiteX4" fmla="*/ 0 w 9134475"/>
              <a:gd name="connsiteY4" fmla="*/ 0 h 1181100"/>
              <a:gd name="connsiteX0" fmla="*/ 0 w 6494783"/>
              <a:gd name="connsiteY0" fmla="*/ 0 h 1181100"/>
              <a:gd name="connsiteX1" fmla="*/ 6305550 w 6494783"/>
              <a:gd name="connsiteY1" fmla="*/ 1066800 h 1181100"/>
              <a:gd name="connsiteX2" fmla="*/ 6494783 w 6494783"/>
              <a:gd name="connsiteY2" fmla="*/ 1181100 h 1181100"/>
              <a:gd name="connsiteX3" fmla="*/ 0 w 6494783"/>
              <a:gd name="connsiteY3" fmla="*/ 1181100 h 1181100"/>
              <a:gd name="connsiteX4" fmla="*/ 0 w 6494783"/>
              <a:gd name="connsiteY4" fmla="*/ 0 h 1181100"/>
              <a:gd name="connsiteX0" fmla="*/ 0 w 6494783"/>
              <a:gd name="connsiteY0" fmla="*/ 0 h 1181100"/>
              <a:gd name="connsiteX1" fmla="*/ 6494783 w 6494783"/>
              <a:gd name="connsiteY1" fmla="*/ 1181100 h 1181100"/>
              <a:gd name="connsiteX2" fmla="*/ 0 w 6494783"/>
              <a:gd name="connsiteY2" fmla="*/ 1181100 h 1181100"/>
              <a:gd name="connsiteX3" fmla="*/ 0 w 6494783"/>
              <a:gd name="connsiteY3" fmla="*/ 0 h 1181100"/>
              <a:gd name="connsiteX0" fmla="*/ 0 w 7415827"/>
              <a:gd name="connsiteY0" fmla="*/ 0 h 1181100"/>
              <a:gd name="connsiteX1" fmla="*/ 7415827 w 7415827"/>
              <a:gd name="connsiteY1" fmla="*/ 866775 h 1181100"/>
              <a:gd name="connsiteX2" fmla="*/ 0 w 7415827"/>
              <a:gd name="connsiteY2" fmla="*/ 1181100 h 1181100"/>
              <a:gd name="connsiteX3" fmla="*/ 0 w 7415827"/>
              <a:gd name="connsiteY3" fmla="*/ 0 h 1181100"/>
              <a:gd name="connsiteX0" fmla="*/ 0 w 7415827"/>
              <a:gd name="connsiteY0" fmla="*/ 0 h 1571625"/>
              <a:gd name="connsiteX1" fmla="*/ 7415827 w 7415827"/>
              <a:gd name="connsiteY1" fmla="*/ 866775 h 1571625"/>
              <a:gd name="connsiteX2" fmla="*/ 0 w 7415827"/>
              <a:gd name="connsiteY2" fmla="*/ 1571625 h 1571625"/>
              <a:gd name="connsiteX3" fmla="*/ 0 w 7415827"/>
              <a:gd name="connsiteY3" fmla="*/ 0 h 1571625"/>
              <a:gd name="connsiteX0" fmla="*/ 0 w 7415827"/>
              <a:gd name="connsiteY0" fmla="*/ 0 h 1571625"/>
              <a:gd name="connsiteX1" fmla="*/ 7415827 w 7415827"/>
              <a:gd name="connsiteY1" fmla="*/ 866775 h 1571625"/>
              <a:gd name="connsiteX2" fmla="*/ 1823096 w 7415827"/>
              <a:gd name="connsiteY2" fmla="*/ 1571625 h 1571625"/>
              <a:gd name="connsiteX3" fmla="*/ 0 w 7415827"/>
              <a:gd name="connsiteY3" fmla="*/ 1571625 h 1571625"/>
              <a:gd name="connsiteX4" fmla="*/ 0 w 7415827"/>
              <a:gd name="connsiteY4" fmla="*/ 0 h 1571625"/>
              <a:gd name="connsiteX0" fmla="*/ 0 w 7216426"/>
              <a:gd name="connsiteY0" fmla="*/ 0 h 1571625"/>
              <a:gd name="connsiteX1" fmla="*/ 7216426 w 7216426"/>
              <a:gd name="connsiteY1" fmla="*/ 1038225 h 1571625"/>
              <a:gd name="connsiteX2" fmla="*/ 1823096 w 7216426"/>
              <a:gd name="connsiteY2" fmla="*/ 1571625 h 1571625"/>
              <a:gd name="connsiteX3" fmla="*/ 0 w 7216426"/>
              <a:gd name="connsiteY3" fmla="*/ 1571625 h 1571625"/>
              <a:gd name="connsiteX4" fmla="*/ 0 w 7216426"/>
              <a:gd name="connsiteY4" fmla="*/ 0 h 1571625"/>
              <a:gd name="connsiteX0" fmla="*/ 0 w 7216426"/>
              <a:gd name="connsiteY0" fmla="*/ 0 h 914400"/>
              <a:gd name="connsiteX1" fmla="*/ 7216426 w 7216426"/>
              <a:gd name="connsiteY1" fmla="*/ 381000 h 914400"/>
              <a:gd name="connsiteX2" fmla="*/ 1823096 w 7216426"/>
              <a:gd name="connsiteY2" fmla="*/ 914400 h 914400"/>
              <a:gd name="connsiteX3" fmla="*/ 0 w 7216426"/>
              <a:gd name="connsiteY3" fmla="*/ 914400 h 914400"/>
              <a:gd name="connsiteX4" fmla="*/ 0 w 7216426"/>
              <a:gd name="connsiteY4" fmla="*/ 0 h 914400"/>
              <a:gd name="connsiteX0" fmla="*/ 0 w 7216426"/>
              <a:gd name="connsiteY0" fmla="*/ 0 h 1400175"/>
              <a:gd name="connsiteX1" fmla="*/ 7216426 w 7216426"/>
              <a:gd name="connsiteY1" fmla="*/ 866775 h 1400175"/>
              <a:gd name="connsiteX2" fmla="*/ 1823096 w 7216426"/>
              <a:gd name="connsiteY2" fmla="*/ 1400175 h 1400175"/>
              <a:gd name="connsiteX3" fmla="*/ 0 w 7216426"/>
              <a:gd name="connsiteY3" fmla="*/ 1400175 h 1400175"/>
              <a:gd name="connsiteX4" fmla="*/ 0 w 7216426"/>
              <a:gd name="connsiteY4" fmla="*/ 0 h 14001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16426" h="1400175">
                <a:moveTo>
                  <a:pt x="0" y="0"/>
                </a:moveTo>
                <a:lnTo>
                  <a:pt x="7216426" y="866775"/>
                </a:lnTo>
                <a:lnTo>
                  <a:pt x="1823096" y="1400175"/>
                </a:lnTo>
                <a:lnTo>
                  <a:pt x="0" y="1400175"/>
                </a:lnTo>
                <a:lnTo>
                  <a:pt x="0" y="0"/>
                </a:lnTo>
                <a:close/>
              </a:path>
            </a:pathLst>
          </a:custGeom>
          <a:gradFill>
            <a:gsLst>
              <a:gs pos="0">
                <a:schemeClr val="accent1"/>
              </a:gs>
              <a:gs pos="52000">
                <a:schemeClr val="accent1">
                  <a:lumMod val="40000"/>
                  <a:lumOff val="60000"/>
                </a:schemeClr>
              </a:gs>
              <a:gs pos="66000">
                <a:schemeClr val="accent1"/>
              </a:gs>
            </a:gsLst>
            <a:lin ang="1662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1807389" y="6148043"/>
            <a:ext cx="7338991" cy="711996"/>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6334125 w 9144000"/>
              <a:gd name="connsiteY4" fmla="*/ 1457325 h 1581150"/>
              <a:gd name="connsiteX5" fmla="*/ 0 w 9144000"/>
              <a:gd name="connsiteY5" fmla="*/ 390525 h 1581150"/>
              <a:gd name="connsiteX6" fmla="*/ 9525 w 9144000"/>
              <a:gd name="connsiteY6"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390525 h 1581150"/>
              <a:gd name="connsiteX5" fmla="*/ 9525 w 9144000"/>
              <a:gd name="connsiteY5"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9525 w 9144000"/>
              <a:gd name="connsiteY5" fmla="*/ 9525 h 1581150"/>
              <a:gd name="connsiteX0" fmla="*/ 342207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342207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9134495 w 9144000"/>
              <a:gd name="connsiteY4" fmla="*/ 1572115 h 1581150"/>
              <a:gd name="connsiteX5" fmla="*/ 0 w 9144000"/>
              <a:gd name="connsiteY5" fmla="*/ 1571625 h 1581150"/>
              <a:gd name="connsiteX6" fmla="*/ 20 w 9144000"/>
              <a:gd name="connsiteY6" fmla="*/ 1323975 h 1581150"/>
              <a:gd name="connsiteX0" fmla="*/ 20 w 9144000"/>
              <a:gd name="connsiteY0" fmla="*/ 1323975 h 1581150"/>
              <a:gd name="connsiteX1" fmla="*/ 9144000 w 9144000"/>
              <a:gd name="connsiteY1" fmla="*/ 0 h 1581150"/>
              <a:gd name="connsiteX2" fmla="*/ 9144000 w 9144000"/>
              <a:gd name="connsiteY2" fmla="*/ 1581150 h 1581150"/>
              <a:gd name="connsiteX3" fmla="*/ 9134495 w 9144000"/>
              <a:gd name="connsiteY3" fmla="*/ 1572115 h 1581150"/>
              <a:gd name="connsiteX4" fmla="*/ 0 w 9144000"/>
              <a:gd name="connsiteY4" fmla="*/ 1571625 h 1581150"/>
              <a:gd name="connsiteX5" fmla="*/ 20 w 9144000"/>
              <a:gd name="connsiteY5" fmla="*/ 1323975 h 1581150"/>
              <a:gd name="connsiteX0" fmla="*/ 20 w 9144000"/>
              <a:gd name="connsiteY0" fmla="*/ 456601 h 713776"/>
              <a:gd name="connsiteX1" fmla="*/ 8611709 w 9144000"/>
              <a:gd name="connsiteY1" fmla="*/ 0 h 713776"/>
              <a:gd name="connsiteX2" fmla="*/ 9144000 w 9144000"/>
              <a:gd name="connsiteY2" fmla="*/ 713776 h 713776"/>
              <a:gd name="connsiteX3" fmla="*/ 9134495 w 9144000"/>
              <a:gd name="connsiteY3" fmla="*/ 704741 h 713776"/>
              <a:gd name="connsiteX4" fmla="*/ 0 w 9144000"/>
              <a:gd name="connsiteY4" fmla="*/ 704251 h 713776"/>
              <a:gd name="connsiteX5" fmla="*/ 20 w 9144000"/>
              <a:gd name="connsiteY5" fmla="*/ 456601 h 713776"/>
              <a:gd name="connsiteX0" fmla="*/ 20 w 9144000"/>
              <a:gd name="connsiteY0" fmla="*/ 818007 h 1075182"/>
              <a:gd name="connsiteX1" fmla="*/ 9124990 w 9144000"/>
              <a:gd name="connsiteY1" fmla="*/ 0 h 1075182"/>
              <a:gd name="connsiteX2" fmla="*/ 9144000 w 9144000"/>
              <a:gd name="connsiteY2" fmla="*/ 1075182 h 1075182"/>
              <a:gd name="connsiteX3" fmla="*/ 9134495 w 9144000"/>
              <a:gd name="connsiteY3" fmla="*/ 1066147 h 1075182"/>
              <a:gd name="connsiteX4" fmla="*/ 0 w 9144000"/>
              <a:gd name="connsiteY4" fmla="*/ 1065657 h 1075182"/>
              <a:gd name="connsiteX5" fmla="*/ 20 w 9144000"/>
              <a:gd name="connsiteY5" fmla="*/ 818007 h 1075182"/>
              <a:gd name="connsiteX0" fmla="*/ 20 w 9144000"/>
              <a:gd name="connsiteY0" fmla="*/ 176512 h 433687"/>
              <a:gd name="connsiteX1" fmla="*/ 8782802 w 9144000"/>
              <a:gd name="connsiteY1" fmla="*/ 0 h 433687"/>
              <a:gd name="connsiteX2" fmla="*/ 9144000 w 9144000"/>
              <a:gd name="connsiteY2" fmla="*/ 433687 h 433687"/>
              <a:gd name="connsiteX3" fmla="*/ 9134495 w 9144000"/>
              <a:gd name="connsiteY3" fmla="*/ 424652 h 433687"/>
              <a:gd name="connsiteX4" fmla="*/ 0 w 9144000"/>
              <a:gd name="connsiteY4" fmla="*/ 424162 h 433687"/>
              <a:gd name="connsiteX5" fmla="*/ 20 w 9144000"/>
              <a:gd name="connsiteY5" fmla="*/ 176512 h 433687"/>
              <a:gd name="connsiteX0" fmla="*/ 20 w 9144000"/>
              <a:gd name="connsiteY0" fmla="*/ 411426 h 668601"/>
              <a:gd name="connsiteX1" fmla="*/ 9124989 w 9144000"/>
              <a:gd name="connsiteY1" fmla="*/ 0 h 668601"/>
              <a:gd name="connsiteX2" fmla="*/ 9144000 w 9144000"/>
              <a:gd name="connsiteY2" fmla="*/ 668601 h 668601"/>
              <a:gd name="connsiteX3" fmla="*/ 9134495 w 9144000"/>
              <a:gd name="connsiteY3" fmla="*/ 659566 h 668601"/>
              <a:gd name="connsiteX4" fmla="*/ 0 w 9144000"/>
              <a:gd name="connsiteY4" fmla="*/ 659076 h 668601"/>
              <a:gd name="connsiteX5" fmla="*/ 20 w 9144000"/>
              <a:gd name="connsiteY5" fmla="*/ 411426 h 668601"/>
              <a:gd name="connsiteX0" fmla="*/ 20 w 9144000"/>
              <a:gd name="connsiteY0" fmla="*/ 998711 h 1081261"/>
              <a:gd name="connsiteX1" fmla="*/ 9124989 w 9144000"/>
              <a:gd name="connsiteY1" fmla="*/ 0 h 1081261"/>
              <a:gd name="connsiteX2" fmla="*/ 9144000 w 9144000"/>
              <a:gd name="connsiteY2" fmla="*/ 668601 h 1081261"/>
              <a:gd name="connsiteX3" fmla="*/ 9134495 w 9144000"/>
              <a:gd name="connsiteY3" fmla="*/ 659566 h 1081261"/>
              <a:gd name="connsiteX4" fmla="*/ 0 w 9144000"/>
              <a:gd name="connsiteY4" fmla="*/ 659076 h 1081261"/>
              <a:gd name="connsiteX5" fmla="*/ 20 w 9144000"/>
              <a:gd name="connsiteY5" fmla="*/ 998711 h 1081261"/>
              <a:gd name="connsiteX0" fmla="*/ 2243247 w 9144000"/>
              <a:gd name="connsiteY0" fmla="*/ 619235 h 701785"/>
              <a:gd name="connsiteX1" fmla="*/ 9124989 w 9144000"/>
              <a:gd name="connsiteY1" fmla="*/ 0 h 701785"/>
              <a:gd name="connsiteX2" fmla="*/ 9144000 w 9144000"/>
              <a:gd name="connsiteY2" fmla="*/ 668601 h 701785"/>
              <a:gd name="connsiteX3" fmla="*/ 9134495 w 9144000"/>
              <a:gd name="connsiteY3" fmla="*/ 659566 h 701785"/>
              <a:gd name="connsiteX4" fmla="*/ 0 w 9144000"/>
              <a:gd name="connsiteY4" fmla="*/ 659076 h 701785"/>
              <a:gd name="connsiteX5" fmla="*/ 2243247 w 9144000"/>
              <a:gd name="connsiteY5" fmla="*/ 619235 h 701785"/>
              <a:gd name="connsiteX0" fmla="*/ 7 w 6900760"/>
              <a:gd name="connsiteY0" fmla="*/ 619235 h 1354783"/>
              <a:gd name="connsiteX1" fmla="*/ 6881749 w 6900760"/>
              <a:gd name="connsiteY1" fmla="*/ 0 h 1354783"/>
              <a:gd name="connsiteX2" fmla="*/ 6900760 w 6900760"/>
              <a:gd name="connsiteY2" fmla="*/ 668601 h 1354783"/>
              <a:gd name="connsiteX3" fmla="*/ 6891255 w 6900760"/>
              <a:gd name="connsiteY3" fmla="*/ 659566 h 1354783"/>
              <a:gd name="connsiteX4" fmla="*/ 684361 w 6900760"/>
              <a:gd name="connsiteY4" fmla="*/ 1354783 h 1354783"/>
              <a:gd name="connsiteX5" fmla="*/ 7 w 6900760"/>
              <a:gd name="connsiteY5" fmla="*/ 619235 h 1354783"/>
              <a:gd name="connsiteX0" fmla="*/ 0 w 6900753"/>
              <a:gd name="connsiteY0" fmla="*/ 619235 h 668601"/>
              <a:gd name="connsiteX1" fmla="*/ 6881742 w 6900753"/>
              <a:gd name="connsiteY1" fmla="*/ 0 h 668601"/>
              <a:gd name="connsiteX2" fmla="*/ 6900753 w 6900753"/>
              <a:gd name="connsiteY2" fmla="*/ 668601 h 668601"/>
              <a:gd name="connsiteX3" fmla="*/ 6891248 w 6900753"/>
              <a:gd name="connsiteY3" fmla="*/ 659566 h 668601"/>
              <a:gd name="connsiteX4" fmla="*/ 0 w 6900753"/>
              <a:gd name="connsiteY4" fmla="*/ 619235 h 668601"/>
              <a:gd name="connsiteX0" fmla="*/ 0 w 6263905"/>
              <a:gd name="connsiteY0" fmla="*/ 1197485 h 1197485"/>
              <a:gd name="connsiteX1" fmla="*/ 6244894 w 6263905"/>
              <a:gd name="connsiteY1" fmla="*/ 0 h 1197485"/>
              <a:gd name="connsiteX2" fmla="*/ 6263905 w 6263905"/>
              <a:gd name="connsiteY2" fmla="*/ 668601 h 1197485"/>
              <a:gd name="connsiteX3" fmla="*/ 6254400 w 6263905"/>
              <a:gd name="connsiteY3" fmla="*/ 659566 h 1197485"/>
              <a:gd name="connsiteX4" fmla="*/ 0 w 6263905"/>
              <a:gd name="connsiteY4" fmla="*/ 1197485 h 1197485"/>
              <a:gd name="connsiteX0" fmla="*/ 0 w 7318982"/>
              <a:gd name="connsiteY0" fmla="*/ 673446 h 673446"/>
              <a:gd name="connsiteX1" fmla="*/ 7299971 w 7318982"/>
              <a:gd name="connsiteY1" fmla="*/ 0 h 673446"/>
              <a:gd name="connsiteX2" fmla="*/ 7318982 w 7318982"/>
              <a:gd name="connsiteY2" fmla="*/ 668601 h 673446"/>
              <a:gd name="connsiteX3" fmla="*/ 7309477 w 7318982"/>
              <a:gd name="connsiteY3" fmla="*/ 659566 h 673446"/>
              <a:gd name="connsiteX4" fmla="*/ 0 w 7318982"/>
              <a:gd name="connsiteY4" fmla="*/ 673446 h 673446"/>
              <a:gd name="connsiteX0" fmla="*/ 0 w 7318982"/>
              <a:gd name="connsiteY0" fmla="*/ 673446 h 673446"/>
              <a:gd name="connsiteX1" fmla="*/ 7299971 w 7318982"/>
              <a:gd name="connsiteY1" fmla="*/ 0 h 673446"/>
              <a:gd name="connsiteX2" fmla="*/ 7318982 w 7318982"/>
              <a:gd name="connsiteY2" fmla="*/ 668601 h 673446"/>
              <a:gd name="connsiteX3" fmla="*/ 0 w 7318982"/>
              <a:gd name="connsiteY3" fmla="*/ 673446 h 673446"/>
              <a:gd name="connsiteX0" fmla="*/ 0 w 7318982"/>
              <a:gd name="connsiteY0" fmla="*/ 526624 h 526624"/>
              <a:gd name="connsiteX1" fmla="*/ 7166898 w 7318982"/>
              <a:gd name="connsiteY1" fmla="*/ 0 h 526624"/>
              <a:gd name="connsiteX2" fmla="*/ 7318982 w 7318982"/>
              <a:gd name="connsiteY2" fmla="*/ 521779 h 526624"/>
              <a:gd name="connsiteX3" fmla="*/ 0 w 7318982"/>
              <a:gd name="connsiteY3" fmla="*/ 526624 h 526624"/>
              <a:gd name="connsiteX0" fmla="*/ 0 w 7323733"/>
              <a:gd name="connsiteY0" fmla="*/ 673445 h 673445"/>
              <a:gd name="connsiteX1" fmla="*/ 7323733 w 7323733"/>
              <a:gd name="connsiteY1" fmla="*/ 0 h 673445"/>
              <a:gd name="connsiteX2" fmla="*/ 7318982 w 7323733"/>
              <a:gd name="connsiteY2" fmla="*/ 668600 h 673445"/>
              <a:gd name="connsiteX3" fmla="*/ 0 w 7323733"/>
              <a:gd name="connsiteY3" fmla="*/ 673445 h 673445"/>
              <a:gd name="connsiteX0" fmla="*/ 0 w 7323733"/>
              <a:gd name="connsiteY0" fmla="*/ 673445 h 673445"/>
              <a:gd name="connsiteX1" fmla="*/ 7323733 w 7323733"/>
              <a:gd name="connsiteY1" fmla="*/ 0 h 673445"/>
              <a:gd name="connsiteX2" fmla="*/ 7145512 w 7323733"/>
              <a:gd name="connsiteY2" fmla="*/ 352371 h 673445"/>
              <a:gd name="connsiteX3" fmla="*/ 0 w 7323733"/>
              <a:gd name="connsiteY3" fmla="*/ 673445 h 673445"/>
              <a:gd name="connsiteX0" fmla="*/ 0 w 7323733"/>
              <a:gd name="connsiteY0" fmla="*/ 673445 h 675378"/>
              <a:gd name="connsiteX1" fmla="*/ 7323733 w 7323733"/>
              <a:gd name="connsiteY1" fmla="*/ 0 h 675378"/>
              <a:gd name="connsiteX2" fmla="*/ 7318982 w 7323733"/>
              <a:gd name="connsiteY2" fmla="*/ 675378 h 675378"/>
              <a:gd name="connsiteX3" fmla="*/ 0 w 7323733"/>
              <a:gd name="connsiteY3" fmla="*/ 673445 h 675378"/>
              <a:gd name="connsiteX0" fmla="*/ 0 w 7323733"/>
              <a:gd name="connsiteY0" fmla="*/ 673445 h 673445"/>
              <a:gd name="connsiteX1" fmla="*/ 7323733 w 7323733"/>
              <a:gd name="connsiteY1" fmla="*/ 0 h 673445"/>
              <a:gd name="connsiteX2" fmla="*/ 7202544 w 7323733"/>
              <a:gd name="connsiteY2" fmla="*/ 490158 h 673445"/>
              <a:gd name="connsiteX3" fmla="*/ 0 w 7323733"/>
              <a:gd name="connsiteY3" fmla="*/ 673445 h 673445"/>
              <a:gd name="connsiteX0" fmla="*/ 0 w 7323733"/>
              <a:gd name="connsiteY0" fmla="*/ 673445 h 675379"/>
              <a:gd name="connsiteX1" fmla="*/ 7323733 w 7323733"/>
              <a:gd name="connsiteY1" fmla="*/ 0 h 675379"/>
              <a:gd name="connsiteX2" fmla="*/ 7321359 w 7323733"/>
              <a:gd name="connsiteY2" fmla="*/ 675379 h 675379"/>
              <a:gd name="connsiteX3" fmla="*/ 0 w 7323733"/>
              <a:gd name="connsiteY3" fmla="*/ 673445 h 675379"/>
            </a:gdLst>
            <a:ahLst/>
            <a:cxnLst>
              <a:cxn ang="0">
                <a:pos x="connsiteX0" y="connsiteY0"/>
              </a:cxn>
              <a:cxn ang="0">
                <a:pos x="connsiteX1" y="connsiteY1"/>
              </a:cxn>
              <a:cxn ang="0">
                <a:pos x="connsiteX2" y="connsiteY2"/>
              </a:cxn>
              <a:cxn ang="0">
                <a:pos x="connsiteX3" y="connsiteY3"/>
              </a:cxn>
            </a:cxnLst>
            <a:rect l="l" t="t" r="r" b="b"/>
            <a:pathLst>
              <a:path w="7323733" h="675379">
                <a:moveTo>
                  <a:pt x="0" y="673445"/>
                </a:moveTo>
                <a:lnTo>
                  <a:pt x="7323733" y="0"/>
                </a:lnTo>
                <a:cubicBezTo>
                  <a:pt x="7322149" y="222867"/>
                  <a:pt x="7322943" y="452512"/>
                  <a:pt x="7321359" y="675379"/>
                </a:cubicBezTo>
                <a:lnTo>
                  <a:pt x="0" y="673445"/>
                </a:lnTo>
                <a:close/>
              </a:path>
            </a:pathLst>
          </a:custGeom>
          <a:gradFill>
            <a:gsLst>
              <a:gs pos="28000">
                <a:schemeClr val="accent3"/>
              </a:gs>
              <a:gs pos="40000">
                <a:schemeClr val="accent3">
                  <a:lumMod val="40000"/>
                  <a:lumOff val="60000"/>
                </a:schemeClr>
              </a:gs>
              <a:gs pos="48000">
                <a:schemeClr val="accent3"/>
              </a:gs>
            </a:gsLst>
            <a:lin ang="15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x-none" smtClean="0"/>
              <a:t>Click to edit Master title style</a:t>
            </a:r>
            <a:endParaRPr lang="en-US"/>
          </a:p>
        </p:txBody>
      </p:sp>
      <p:sp>
        <p:nvSpPr>
          <p:cNvPr id="3" name="Content Placeholder 2"/>
          <p:cNvSpPr>
            <a:spLocks noGrp="1"/>
          </p:cNvSpPr>
          <p:nvPr>
            <p:ph idx="1"/>
          </p:nvPr>
        </p:nvSpPr>
        <p:spPr>
          <a:xfrm>
            <a:off x="685800" y="1600201"/>
            <a:ext cx="7772400" cy="3733800"/>
          </a:xfrm>
        </p:spPr>
        <p:txBody>
          <a:body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9" name="Freeform 8"/>
          <p:cNvSpPr/>
          <p:nvPr/>
        </p:nvSpPr>
        <p:spPr>
          <a:xfrm>
            <a:off x="-196" y="5412337"/>
            <a:ext cx="7605568" cy="927910"/>
          </a:xfrm>
          <a:custGeom>
            <a:avLst/>
            <a:gdLst>
              <a:gd name="connsiteX0" fmla="*/ 0 w 7436498"/>
              <a:gd name="connsiteY0" fmla="*/ 0 h 951723"/>
              <a:gd name="connsiteX1" fmla="*/ 0 w 7436498"/>
              <a:gd name="connsiteY1" fmla="*/ 139959 h 951723"/>
              <a:gd name="connsiteX2" fmla="*/ 7053942 w 7436498"/>
              <a:gd name="connsiteY2" fmla="*/ 951723 h 951723"/>
              <a:gd name="connsiteX3" fmla="*/ 7436498 w 7436498"/>
              <a:gd name="connsiteY3" fmla="*/ 914400 h 951723"/>
              <a:gd name="connsiteX4" fmla="*/ 0 w 7436498"/>
              <a:gd name="connsiteY4" fmla="*/ 0 h 951723"/>
              <a:gd name="connsiteX0" fmla="*/ 190500 w 7436498"/>
              <a:gd name="connsiteY0" fmla="*/ 0 h 1004110"/>
              <a:gd name="connsiteX1" fmla="*/ 0 w 7436498"/>
              <a:gd name="connsiteY1" fmla="*/ 192346 h 1004110"/>
              <a:gd name="connsiteX2" fmla="*/ 7053942 w 7436498"/>
              <a:gd name="connsiteY2" fmla="*/ 1004110 h 1004110"/>
              <a:gd name="connsiteX3" fmla="*/ 7436498 w 7436498"/>
              <a:gd name="connsiteY3" fmla="*/ 966787 h 1004110"/>
              <a:gd name="connsiteX4" fmla="*/ 190500 w 7436498"/>
              <a:gd name="connsiteY4" fmla="*/ 0 h 1004110"/>
              <a:gd name="connsiteX0" fmla="*/ 0 w 7448404"/>
              <a:gd name="connsiteY0" fmla="*/ 0 h 923148"/>
              <a:gd name="connsiteX1" fmla="*/ 11906 w 7448404"/>
              <a:gd name="connsiteY1" fmla="*/ 111384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164306 w 7448404"/>
              <a:gd name="connsiteY1" fmla="*/ 68522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302418 w 7448404"/>
              <a:gd name="connsiteY1" fmla="*/ 297122 h 923148"/>
              <a:gd name="connsiteX2" fmla="*/ 7065848 w 7448404"/>
              <a:gd name="connsiteY2" fmla="*/ 923148 h 923148"/>
              <a:gd name="connsiteX3" fmla="*/ 7448404 w 7448404"/>
              <a:gd name="connsiteY3" fmla="*/ 885825 h 923148"/>
              <a:gd name="connsiteX4" fmla="*/ 0 w 7448404"/>
              <a:gd name="connsiteY4" fmla="*/ 0 h 923148"/>
              <a:gd name="connsiteX0" fmla="*/ 1 w 7448405"/>
              <a:gd name="connsiteY0" fmla="*/ 0 h 923148"/>
              <a:gd name="connsiteX1" fmla="*/ 0 w 7448405"/>
              <a:gd name="connsiteY1" fmla="*/ 75665 h 923148"/>
              <a:gd name="connsiteX2" fmla="*/ 7065849 w 7448405"/>
              <a:gd name="connsiteY2" fmla="*/ 923148 h 923148"/>
              <a:gd name="connsiteX3" fmla="*/ 7448405 w 7448405"/>
              <a:gd name="connsiteY3" fmla="*/ 885825 h 923148"/>
              <a:gd name="connsiteX4" fmla="*/ 1 w 7448405"/>
              <a:gd name="connsiteY4" fmla="*/ 0 h 923148"/>
              <a:gd name="connsiteX0" fmla="*/ 1 w 7400780"/>
              <a:gd name="connsiteY0" fmla="*/ 0 h 928688"/>
              <a:gd name="connsiteX1" fmla="*/ 0 w 7400780"/>
              <a:gd name="connsiteY1" fmla="*/ 75665 h 928688"/>
              <a:gd name="connsiteX2" fmla="*/ 7065849 w 7400780"/>
              <a:gd name="connsiteY2" fmla="*/ 923148 h 928688"/>
              <a:gd name="connsiteX3" fmla="*/ 7400780 w 7400780"/>
              <a:gd name="connsiteY3" fmla="*/ 928688 h 928688"/>
              <a:gd name="connsiteX4" fmla="*/ 1 w 7400780"/>
              <a:gd name="connsiteY4" fmla="*/ 0 h 928688"/>
              <a:gd name="connsiteX0" fmla="*/ 1 w 7605568"/>
              <a:gd name="connsiteY0" fmla="*/ 0 h 923148"/>
              <a:gd name="connsiteX1" fmla="*/ 0 w 7605568"/>
              <a:gd name="connsiteY1" fmla="*/ 75665 h 923148"/>
              <a:gd name="connsiteX2" fmla="*/ 7065849 w 7605568"/>
              <a:gd name="connsiteY2" fmla="*/ 923148 h 923148"/>
              <a:gd name="connsiteX3" fmla="*/ 7605568 w 7605568"/>
              <a:gd name="connsiteY3" fmla="*/ 897732 h 923148"/>
              <a:gd name="connsiteX4" fmla="*/ 1 w 7605568"/>
              <a:gd name="connsiteY4" fmla="*/ 0 h 923148"/>
              <a:gd name="connsiteX0" fmla="*/ 1 w 7605568"/>
              <a:gd name="connsiteY0" fmla="*/ 0 h 897732"/>
              <a:gd name="connsiteX1" fmla="*/ 0 w 7605568"/>
              <a:gd name="connsiteY1" fmla="*/ 75665 h 897732"/>
              <a:gd name="connsiteX2" fmla="*/ 7065849 w 7605568"/>
              <a:gd name="connsiteY2" fmla="*/ 863617 h 897732"/>
              <a:gd name="connsiteX3" fmla="*/ 7605568 w 7605568"/>
              <a:gd name="connsiteY3" fmla="*/ 897732 h 897732"/>
              <a:gd name="connsiteX4" fmla="*/ 1 w 7605568"/>
              <a:gd name="connsiteY4" fmla="*/ 0 h 897732"/>
              <a:gd name="connsiteX0" fmla="*/ 1 w 7605568"/>
              <a:gd name="connsiteY0" fmla="*/ 0 h 927910"/>
              <a:gd name="connsiteX1" fmla="*/ 0 w 7605568"/>
              <a:gd name="connsiteY1" fmla="*/ 75665 h 927910"/>
              <a:gd name="connsiteX2" fmla="*/ 7225392 w 7605568"/>
              <a:gd name="connsiteY2" fmla="*/ 927910 h 927910"/>
              <a:gd name="connsiteX3" fmla="*/ 7605568 w 7605568"/>
              <a:gd name="connsiteY3" fmla="*/ 897732 h 927910"/>
              <a:gd name="connsiteX4" fmla="*/ 1 w 7605568"/>
              <a:gd name="connsiteY4" fmla="*/ 0 h 9279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05568" h="927910">
                <a:moveTo>
                  <a:pt x="1" y="0"/>
                </a:moveTo>
                <a:cubicBezTo>
                  <a:pt x="1" y="25222"/>
                  <a:pt x="0" y="50443"/>
                  <a:pt x="0" y="75665"/>
                </a:cubicBezTo>
                <a:lnTo>
                  <a:pt x="7225392" y="927910"/>
                </a:lnTo>
                <a:lnTo>
                  <a:pt x="7605568" y="897732"/>
                </a:lnTo>
                <a:lnTo>
                  <a:pt x="1"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1680725" y="6116507"/>
            <a:ext cx="7465656" cy="741493"/>
          </a:xfrm>
          <a:custGeom>
            <a:avLst/>
            <a:gdLst>
              <a:gd name="connsiteX0" fmla="*/ 7408506 w 7408506"/>
              <a:gd name="connsiteY0" fmla="*/ 0 h 755780"/>
              <a:gd name="connsiteX1" fmla="*/ 0 w 7408506"/>
              <a:gd name="connsiteY1" fmla="*/ 755780 h 755780"/>
              <a:gd name="connsiteX2" fmla="*/ 662473 w 7408506"/>
              <a:gd name="connsiteY2" fmla="*/ 755780 h 755780"/>
              <a:gd name="connsiteX3" fmla="*/ 7408506 w 7408506"/>
              <a:gd name="connsiteY3" fmla="*/ 74645 h 755780"/>
              <a:gd name="connsiteX4" fmla="*/ 7408506 w 7408506"/>
              <a:gd name="connsiteY4" fmla="*/ 0 h 755780"/>
              <a:gd name="connsiteX0" fmla="*/ 6958449 w 6958449"/>
              <a:gd name="connsiteY0" fmla="*/ 0 h 755780"/>
              <a:gd name="connsiteX1" fmla="*/ 0 w 6958449"/>
              <a:gd name="connsiteY1" fmla="*/ 712918 h 755780"/>
              <a:gd name="connsiteX2" fmla="*/ 212416 w 6958449"/>
              <a:gd name="connsiteY2" fmla="*/ 755780 h 755780"/>
              <a:gd name="connsiteX3" fmla="*/ 6958449 w 6958449"/>
              <a:gd name="connsiteY3" fmla="*/ 74645 h 755780"/>
              <a:gd name="connsiteX4" fmla="*/ 6958449 w 6958449"/>
              <a:gd name="connsiteY4" fmla="*/ 0 h 755780"/>
              <a:gd name="connsiteX0" fmla="*/ 6958449 w 6958449"/>
              <a:gd name="connsiteY0" fmla="*/ 0 h 712918"/>
              <a:gd name="connsiteX1" fmla="*/ 0 w 6958449"/>
              <a:gd name="connsiteY1" fmla="*/ 712918 h 712918"/>
              <a:gd name="connsiteX2" fmla="*/ 302903 w 6958449"/>
              <a:gd name="connsiteY2" fmla="*/ 705774 h 712918"/>
              <a:gd name="connsiteX3" fmla="*/ 6958449 w 6958449"/>
              <a:gd name="connsiteY3" fmla="*/ 74645 h 712918"/>
              <a:gd name="connsiteX4" fmla="*/ 6958449 w 6958449"/>
              <a:gd name="connsiteY4" fmla="*/ 0 h 712918"/>
              <a:gd name="connsiteX0" fmla="*/ 6958449 w 6958449"/>
              <a:gd name="connsiteY0" fmla="*/ 0 h 741492"/>
              <a:gd name="connsiteX1" fmla="*/ 0 w 6958449"/>
              <a:gd name="connsiteY1" fmla="*/ 712918 h 741492"/>
              <a:gd name="connsiteX2" fmla="*/ 248134 w 6958449"/>
              <a:gd name="connsiteY2" fmla="*/ 741492 h 741492"/>
              <a:gd name="connsiteX3" fmla="*/ 6958449 w 6958449"/>
              <a:gd name="connsiteY3" fmla="*/ 74645 h 741492"/>
              <a:gd name="connsiteX4" fmla="*/ 6958449 w 6958449"/>
              <a:gd name="connsiteY4" fmla="*/ 0 h 741492"/>
              <a:gd name="connsiteX0" fmla="*/ 7465656 w 7465656"/>
              <a:gd name="connsiteY0" fmla="*/ 0 h 741493"/>
              <a:gd name="connsiteX1" fmla="*/ 0 w 7465656"/>
              <a:gd name="connsiteY1" fmla="*/ 741493 h 741493"/>
              <a:gd name="connsiteX2" fmla="*/ 755341 w 7465656"/>
              <a:gd name="connsiteY2" fmla="*/ 741492 h 741493"/>
              <a:gd name="connsiteX3" fmla="*/ 7465656 w 7465656"/>
              <a:gd name="connsiteY3" fmla="*/ 74645 h 741493"/>
              <a:gd name="connsiteX4" fmla="*/ 7465656 w 7465656"/>
              <a:gd name="connsiteY4" fmla="*/ 0 h 7414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65656" h="741493">
                <a:moveTo>
                  <a:pt x="7465656" y="0"/>
                </a:moveTo>
                <a:lnTo>
                  <a:pt x="0" y="741493"/>
                </a:lnTo>
                <a:lnTo>
                  <a:pt x="755341" y="741492"/>
                </a:lnTo>
                <a:lnTo>
                  <a:pt x="7465656" y="74645"/>
                </a:lnTo>
                <a:lnTo>
                  <a:pt x="7465656"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732D1919-1B5F-4141-B613-3E5C6008A186}" type="datetime4">
              <a:rPr lang="en-US" smtClean="0"/>
              <a:pPr/>
              <a:t>May 28, 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72EBF8-7CF5-44B7-B2BF-E22DE4D0703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Freeform 6"/>
          <p:cNvSpPr/>
          <p:nvPr/>
        </p:nvSpPr>
        <p:spPr>
          <a:xfrm>
            <a:off x="0" y="5545932"/>
            <a:ext cx="9146383" cy="1314449"/>
          </a:xfrm>
          <a:custGeom>
            <a:avLst/>
            <a:gdLst>
              <a:gd name="connsiteX0" fmla="*/ 0 w 9134475"/>
              <a:gd name="connsiteY0" fmla="*/ 142875 h 1323975"/>
              <a:gd name="connsiteX1" fmla="*/ 6305550 w 9134475"/>
              <a:gd name="connsiteY1" fmla="*/ 1209675 h 1323975"/>
              <a:gd name="connsiteX2" fmla="*/ 9134475 w 9134475"/>
              <a:gd name="connsiteY2" fmla="*/ 0 h 1323975"/>
              <a:gd name="connsiteX3" fmla="*/ 9134475 w 9134475"/>
              <a:gd name="connsiteY3" fmla="*/ 1323975 h 1323975"/>
              <a:gd name="connsiteX4" fmla="*/ 0 w 9134475"/>
              <a:gd name="connsiteY4" fmla="*/ 1323975 h 1323975"/>
              <a:gd name="connsiteX5" fmla="*/ 0 w 9134475"/>
              <a:gd name="connsiteY5" fmla="*/ 142875 h 1323975"/>
              <a:gd name="connsiteX0" fmla="*/ 0 w 9134475"/>
              <a:gd name="connsiteY0" fmla="*/ 33337 h 1214437"/>
              <a:gd name="connsiteX1" fmla="*/ 6305550 w 9134475"/>
              <a:gd name="connsiteY1" fmla="*/ 1100137 h 1214437"/>
              <a:gd name="connsiteX2" fmla="*/ 9044270 w 9134475"/>
              <a:gd name="connsiteY2" fmla="*/ 0 h 1214437"/>
              <a:gd name="connsiteX3" fmla="*/ 9134475 w 9134475"/>
              <a:gd name="connsiteY3" fmla="*/ 1214437 h 1214437"/>
              <a:gd name="connsiteX4" fmla="*/ 0 w 9134475"/>
              <a:gd name="connsiteY4" fmla="*/ 1214437 h 1214437"/>
              <a:gd name="connsiteX5" fmla="*/ 0 w 9134475"/>
              <a:gd name="connsiteY5" fmla="*/ 33337 h 1214437"/>
              <a:gd name="connsiteX0" fmla="*/ 0 w 9134475"/>
              <a:gd name="connsiteY0" fmla="*/ 130968 h 1312068"/>
              <a:gd name="connsiteX1" fmla="*/ 6305550 w 9134475"/>
              <a:gd name="connsiteY1" fmla="*/ 1197768 h 1312068"/>
              <a:gd name="connsiteX2" fmla="*/ 9113111 w 9134475"/>
              <a:gd name="connsiteY2" fmla="*/ 0 h 1312068"/>
              <a:gd name="connsiteX3" fmla="*/ 9134475 w 9134475"/>
              <a:gd name="connsiteY3" fmla="*/ 1312068 h 1312068"/>
              <a:gd name="connsiteX4" fmla="*/ 0 w 9134475"/>
              <a:gd name="connsiteY4" fmla="*/ 1312068 h 1312068"/>
              <a:gd name="connsiteX5" fmla="*/ 0 w 9134475"/>
              <a:gd name="connsiteY5" fmla="*/ 130968 h 1312068"/>
              <a:gd name="connsiteX0" fmla="*/ 0 w 9113111"/>
              <a:gd name="connsiteY0" fmla="*/ 130968 h 1312068"/>
              <a:gd name="connsiteX1" fmla="*/ 6305550 w 9113111"/>
              <a:gd name="connsiteY1" fmla="*/ 1197768 h 1312068"/>
              <a:gd name="connsiteX2" fmla="*/ 9113111 w 9113111"/>
              <a:gd name="connsiteY2" fmla="*/ 0 h 1312068"/>
              <a:gd name="connsiteX3" fmla="*/ 8958813 w 9113111"/>
              <a:gd name="connsiteY3" fmla="*/ 1009649 h 1312068"/>
              <a:gd name="connsiteX4" fmla="*/ 0 w 9113111"/>
              <a:gd name="connsiteY4" fmla="*/ 1312068 h 1312068"/>
              <a:gd name="connsiteX5" fmla="*/ 0 w 9113111"/>
              <a:gd name="connsiteY5" fmla="*/ 130968 h 1312068"/>
              <a:gd name="connsiteX0" fmla="*/ 0 w 9117860"/>
              <a:gd name="connsiteY0" fmla="*/ 130968 h 1314449"/>
              <a:gd name="connsiteX1" fmla="*/ 6305550 w 9117860"/>
              <a:gd name="connsiteY1" fmla="*/ 1197768 h 1314449"/>
              <a:gd name="connsiteX2" fmla="*/ 9113111 w 9117860"/>
              <a:gd name="connsiteY2" fmla="*/ 0 h 1314449"/>
              <a:gd name="connsiteX3" fmla="*/ 9117860 w 9117860"/>
              <a:gd name="connsiteY3" fmla="*/ 1314449 h 1314449"/>
              <a:gd name="connsiteX4" fmla="*/ 0 w 9117860"/>
              <a:gd name="connsiteY4" fmla="*/ 1312068 h 1314449"/>
              <a:gd name="connsiteX5" fmla="*/ 0 w 9117860"/>
              <a:gd name="connsiteY5" fmla="*/ 130968 h 1314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17860" h="1314449">
                <a:moveTo>
                  <a:pt x="0" y="130968"/>
                </a:moveTo>
                <a:lnTo>
                  <a:pt x="6305550" y="1197768"/>
                </a:lnTo>
                <a:lnTo>
                  <a:pt x="9113111" y="0"/>
                </a:lnTo>
                <a:lnTo>
                  <a:pt x="9117860" y="1314449"/>
                </a:lnTo>
                <a:lnTo>
                  <a:pt x="0" y="1312068"/>
                </a:lnTo>
                <a:lnTo>
                  <a:pt x="0" y="130968"/>
                </a:lnTo>
                <a:close/>
              </a:path>
            </a:pathLst>
          </a:custGeom>
          <a:gradFill>
            <a:gsLst>
              <a:gs pos="0">
                <a:schemeClr val="accent1">
                  <a:lumMod val="40000"/>
                  <a:lumOff val="60000"/>
                </a:schemeClr>
              </a:gs>
              <a:gs pos="50000">
                <a:schemeClr val="accent1"/>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lnSpc>
                <a:spcPct val="100000"/>
              </a:lnSpc>
            </a:pPr>
            <a:endParaRPr lang="en-US" sz="1800" kern="1200">
              <a:solidFill>
                <a:schemeClr val="lt1"/>
              </a:solidFill>
              <a:latin typeface="+mn-lt"/>
              <a:ea typeface="+mn-ea"/>
              <a:cs typeface="+mn-cs"/>
            </a:endParaRPr>
          </a:p>
        </p:txBody>
      </p:sp>
      <p:sp>
        <p:nvSpPr>
          <p:cNvPr id="8" name="Freeform 7"/>
          <p:cNvSpPr/>
          <p:nvPr/>
        </p:nvSpPr>
        <p:spPr>
          <a:xfrm>
            <a:off x="-76" y="5293518"/>
            <a:ext cx="9144093" cy="1443038"/>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355114 w 9144000"/>
              <a:gd name="connsiteY0" fmla="*/ 0 h 1562100"/>
              <a:gd name="connsiteX1" fmla="*/ 9144000 w 9144000"/>
              <a:gd name="connsiteY1" fmla="*/ 104775 h 1562100"/>
              <a:gd name="connsiteX2" fmla="*/ 9144000 w 9144000"/>
              <a:gd name="connsiteY2" fmla="*/ 361950 h 1562100"/>
              <a:gd name="connsiteX3" fmla="*/ 6334125 w 9144000"/>
              <a:gd name="connsiteY3" fmla="*/ 1562100 h 1562100"/>
              <a:gd name="connsiteX4" fmla="*/ 0 w 9144000"/>
              <a:gd name="connsiteY4" fmla="*/ 495300 h 1562100"/>
              <a:gd name="connsiteX5" fmla="*/ 355114 w 9144000"/>
              <a:gd name="connsiteY5" fmla="*/ 0 h 1562100"/>
              <a:gd name="connsiteX0" fmla="*/ 411923 w 9144000"/>
              <a:gd name="connsiteY0" fmla="*/ 83344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411923 w 9144000"/>
              <a:gd name="connsiteY5" fmla="*/ 83344 h 1457325"/>
              <a:gd name="connsiteX0" fmla="*/ 28462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28462 w 9144000"/>
              <a:gd name="connsiteY5" fmla="*/ 9525 h 1457325"/>
              <a:gd name="connsiteX0" fmla="*/ 108942 w 9144000"/>
              <a:gd name="connsiteY0" fmla="*/ 10477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108942 w 9144000"/>
              <a:gd name="connsiteY5" fmla="*/ 104775 h 1457325"/>
              <a:gd name="connsiteX0" fmla="*/ 26095 w 9144000"/>
              <a:gd name="connsiteY0" fmla="*/ 14288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26095 w 9144000"/>
              <a:gd name="connsiteY5" fmla="*/ 14288 h 1457325"/>
              <a:gd name="connsiteX0" fmla="*/ 0 w 9117905"/>
              <a:gd name="connsiteY0" fmla="*/ 14288 h 1457325"/>
              <a:gd name="connsiteX1" fmla="*/ 9117905 w 9117905"/>
              <a:gd name="connsiteY1" fmla="*/ 0 h 1457325"/>
              <a:gd name="connsiteX2" fmla="*/ 9117905 w 9117905"/>
              <a:gd name="connsiteY2" fmla="*/ 257175 h 1457325"/>
              <a:gd name="connsiteX3" fmla="*/ 6308030 w 9117905"/>
              <a:gd name="connsiteY3" fmla="*/ 1457325 h 1457325"/>
              <a:gd name="connsiteX4" fmla="*/ 212977 w 9117905"/>
              <a:gd name="connsiteY4" fmla="*/ 311944 h 1457325"/>
              <a:gd name="connsiteX5" fmla="*/ 0 w 9117905"/>
              <a:gd name="connsiteY5" fmla="*/ 14288 h 1457325"/>
              <a:gd name="connsiteX0" fmla="*/ 0 w 9117905"/>
              <a:gd name="connsiteY0" fmla="*/ 14288 h 1457325"/>
              <a:gd name="connsiteX1" fmla="*/ 9117905 w 9117905"/>
              <a:gd name="connsiteY1" fmla="*/ 0 h 1457325"/>
              <a:gd name="connsiteX2" fmla="*/ 9117905 w 9117905"/>
              <a:gd name="connsiteY2" fmla="*/ 257175 h 1457325"/>
              <a:gd name="connsiteX3" fmla="*/ 6308030 w 9117905"/>
              <a:gd name="connsiteY3" fmla="*/ 1457325 h 1457325"/>
              <a:gd name="connsiteX4" fmla="*/ 2310 w 9117905"/>
              <a:gd name="connsiteY4" fmla="*/ 376237 h 1457325"/>
              <a:gd name="connsiteX5" fmla="*/ 0 w 9117905"/>
              <a:gd name="connsiteY5" fmla="*/ 14288 h 1457325"/>
              <a:gd name="connsiteX0" fmla="*/ 0 w 9117905"/>
              <a:gd name="connsiteY0" fmla="*/ 14288 h 1531144"/>
              <a:gd name="connsiteX1" fmla="*/ 9117905 w 9117905"/>
              <a:gd name="connsiteY1" fmla="*/ 0 h 1531144"/>
              <a:gd name="connsiteX2" fmla="*/ 9117905 w 9117905"/>
              <a:gd name="connsiteY2" fmla="*/ 257175 h 1531144"/>
              <a:gd name="connsiteX3" fmla="*/ 6308030 w 9117905"/>
              <a:gd name="connsiteY3" fmla="*/ 1531144 h 1531144"/>
              <a:gd name="connsiteX4" fmla="*/ 2310 w 9117905"/>
              <a:gd name="connsiteY4" fmla="*/ 376237 h 1531144"/>
              <a:gd name="connsiteX5" fmla="*/ 0 w 9117905"/>
              <a:gd name="connsiteY5" fmla="*/ 14288 h 1531144"/>
              <a:gd name="connsiteX0" fmla="*/ 0 w 9117905"/>
              <a:gd name="connsiteY0" fmla="*/ 14288 h 1450181"/>
              <a:gd name="connsiteX1" fmla="*/ 9117905 w 9117905"/>
              <a:gd name="connsiteY1" fmla="*/ 0 h 1450181"/>
              <a:gd name="connsiteX2" fmla="*/ 9117905 w 9117905"/>
              <a:gd name="connsiteY2" fmla="*/ 257175 h 1450181"/>
              <a:gd name="connsiteX3" fmla="*/ 6260689 w 9117905"/>
              <a:gd name="connsiteY3" fmla="*/ 1450181 h 1450181"/>
              <a:gd name="connsiteX4" fmla="*/ 2310 w 9117905"/>
              <a:gd name="connsiteY4" fmla="*/ 376237 h 1450181"/>
              <a:gd name="connsiteX5" fmla="*/ 0 w 9117905"/>
              <a:gd name="connsiteY5" fmla="*/ 14288 h 1450181"/>
              <a:gd name="connsiteX0" fmla="*/ 0 w 9117905"/>
              <a:gd name="connsiteY0" fmla="*/ 14288 h 1450181"/>
              <a:gd name="connsiteX1" fmla="*/ 9117905 w 9117905"/>
              <a:gd name="connsiteY1" fmla="*/ 0 h 1450181"/>
              <a:gd name="connsiteX2" fmla="*/ 8994819 w 9117905"/>
              <a:gd name="connsiteY2" fmla="*/ 257175 h 1450181"/>
              <a:gd name="connsiteX3" fmla="*/ 6260689 w 9117905"/>
              <a:gd name="connsiteY3" fmla="*/ 1450181 h 1450181"/>
              <a:gd name="connsiteX4" fmla="*/ 2310 w 9117905"/>
              <a:gd name="connsiteY4" fmla="*/ 376237 h 1450181"/>
              <a:gd name="connsiteX5" fmla="*/ 0 w 9117905"/>
              <a:gd name="connsiteY5" fmla="*/ 14288 h 1450181"/>
              <a:gd name="connsiteX0" fmla="*/ 0 w 9117905"/>
              <a:gd name="connsiteY0" fmla="*/ 14288 h 1450181"/>
              <a:gd name="connsiteX1" fmla="*/ 9117905 w 9117905"/>
              <a:gd name="connsiteY1" fmla="*/ 0 h 1450181"/>
              <a:gd name="connsiteX2" fmla="*/ 9106070 w 9117905"/>
              <a:gd name="connsiteY2" fmla="*/ 257175 h 1450181"/>
              <a:gd name="connsiteX3" fmla="*/ 6260689 w 9117905"/>
              <a:gd name="connsiteY3" fmla="*/ 1450181 h 1450181"/>
              <a:gd name="connsiteX4" fmla="*/ 2310 w 9117905"/>
              <a:gd name="connsiteY4" fmla="*/ 376237 h 1450181"/>
              <a:gd name="connsiteX5" fmla="*/ 0 w 9117905"/>
              <a:gd name="connsiteY5" fmla="*/ 14288 h 1450181"/>
              <a:gd name="connsiteX0" fmla="*/ 0 w 9106070"/>
              <a:gd name="connsiteY0" fmla="*/ 0 h 1435893"/>
              <a:gd name="connsiteX1" fmla="*/ 9013755 w 9106070"/>
              <a:gd name="connsiteY1" fmla="*/ 97630 h 1435893"/>
              <a:gd name="connsiteX2" fmla="*/ 9106070 w 9106070"/>
              <a:gd name="connsiteY2" fmla="*/ 242887 h 1435893"/>
              <a:gd name="connsiteX3" fmla="*/ 6260689 w 9106070"/>
              <a:gd name="connsiteY3" fmla="*/ 1435893 h 1435893"/>
              <a:gd name="connsiteX4" fmla="*/ 2310 w 9106070"/>
              <a:gd name="connsiteY4" fmla="*/ 361949 h 1435893"/>
              <a:gd name="connsiteX5" fmla="*/ 0 w 9106070"/>
              <a:gd name="connsiteY5" fmla="*/ 0 h 1435893"/>
              <a:gd name="connsiteX0" fmla="*/ 0 w 9106070"/>
              <a:gd name="connsiteY0" fmla="*/ 2 h 1435895"/>
              <a:gd name="connsiteX1" fmla="*/ 9096602 w 9106070"/>
              <a:gd name="connsiteY1" fmla="*/ 0 h 1435895"/>
              <a:gd name="connsiteX2" fmla="*/ 9106070 w 9106070"/>
              <a:gd name="connsiteY2" fmla="*/ 242889 h 1435895"/>
              <a:gd name="connsiteX3" fmla="*/ 6260689 w 9106070"/>
              <a:gd name="connsiteY3" fmla="*/ 1435895 h 1435895"/>
              <a:gd name="connsiteX4" fmla="*/ 2310 w 9106070"/>
              <a:gd name="connsiteY4" fmla="*/ 361951 h 1435895"/>
              <a:gd name="connsiteX5" fmla="*/ 0 w 9106070"/>
              <a:gd name="connsiteY5" fmla="*/ 2 h 1435895"/>
              <a:gd name="connsiteX0" fmla="*/ 0 w 9106070"/>
              <a:gd name="connsiteY0" fmla="*/ 0 h 1435893"/>
              <a:gd name="connsiteX1" fmla="*/ 8973515 w 9106070"/>
              <a:gd name="connsiteY1" fmla="*/ 123823 h 1435893"/>
              <a:gd name="connsiteX2" fmla="*/ 9106070 w 9106070"/>
              <a:gd name="connsiteY2" fmla="*/ 242887 h 1435893"/>
              <a:gd name="connsiteX3" fmla="*/ 6260689 w 9106070"/>
              <a:gd name="connsiteY3" fmla="*/ 1435893 h 1435893"/>
              <a:gd name="connsiteX4" fmla="*/ 2310 w 9106070"/>
              <a:gd name="connsiteY4" fmla="*/ 361949 h 1435893"/>
              <a:gd name="connsiteX5" fmla="*/ 0 w 9106070"/>
              <a:gd name="connsiteY5" fmla="*/ 0 h 1435893"/>
              <a:gd name="connsiteX0" fmla="*/ 0 w 9106070"/>
              <a:gd name="connsiteY0" fmla="*/ 7145 h 1443038"/>
              <a:gd name="connsiteX1" fmla="*/ 9089499 w 9106070"/>
              <a:gd name="connsiteY1" fmla="*/ 0 h 1443038"/>
              <a:gd name="connsiteX2" fmla="*/ 9106070 w 9106070"/>
              <a:gd name="connsiteY2" fmla="*/ 250032 h 1443038"/>
              <a:gd name="connsiteX3" fmla="*/ 6260689 w 9106070"/>
              <a:gd name="connsiteY3" fmla="*/ 1443038 h 1443038"/>
              <a:gd name="connsiteX4" fmla="*/ 2310 w 9106070"/>
              <a:gd name="connsiteY4" fmla="*/ 369094 h 1443038"/>
              <a:gd name="connsiteX5" fmla="*/ 0 w 9106070"/>
              <a:gd name="connsiteY5" fmla="*/ 7145 h 1443038"/>
              <a:gd name="connsiteX0" fmla="*/ 0 w 9089499"/>
              <a:gd name="connsiteY0" fmla="*/ 7145 h 1443038"/>
              <a:gd name="connsiteX1" fmla="*/ 9089499 w 9089499"/>
              <a:gd name="connsiteY1" fmla="*/ 0 h 1443038"/>
              <a:gd name="connsiteX2" fmla="*/ 8923808 w 9089499"/>
              <a:gd name="connsiteY2" fmla="*/ 197644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9084767 w 9089499"/>
              <a:gd name="connsiteY2" fmla="*/ 247650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8982984 w 9089499"/>
              <a:gd name="connsiteY2" fmla="*/ 202406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9087134 w 9089499"/>
              <a:gd name="connsiteY2" fmla="*/ 254793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9087134 w 9089499"/>
              <a:gd name="connsiteY2" fmla="*/ 254793 h 1443038"/>
              <a:gd name="connsiteX3" fmla="*/ 6260689 w 9089499"/>
              <a:gd name="connsiteY3" fmla="*/ 1443038 h 1443038"/>
              <a:gd name="connsiteX4" fmla="*/ 130131 w 9089499"/>
              <a:gd name="connsiteY4" fmla="*/ 266700 h 1443038"/>
              <a:gd name="connsiteX5" fmla="*/ 0 w 9089499"/>
              <a:gd name="connsiteY5" fmla="*/ 7145 h 1443038"/>
              <a:gd name="connsiteX0" fmla="*/ 57 w 9089556"/>
              <a:gd name="connsiteY0" fmla="*/ 7145 h 1443038"/>
              <a:gd name="connsiteX1" fmla="*/ 9089556 w 9089556"/>
              <a:gd name="connsiteY1" fmla="*/ 0 h 1443038"/>
              <a:gd name="connsiteX2" fmla="*/ 9087191 w 9089556"/>
              <a:gd name="connsiteY2" fmla="*/ 254793 h 1443038"/>
              <a:gd name="connsiteX3" fmla="*/ 6260746 w 9089556"/>
              <a:gd name="connsiteY3" fmla="*/ 1443038 h 1443038"/>
              <a:gd name="connsiteX4" fmla="*/ 0 w 9089556"/>
              <a:gd name="connsiteY4" fmla="*/ 366713 h 1443038"/>
              <a:gd name="connsiteX5" fmla="*/ 57 w 9089556"/>
              <a:gd name="connsiteY5" fmla="*/ 7145 h 1443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89556" h="1443038">
                <a:moveTo>
                  <a:pt x="57" y="7145"/>
                </a:moveTo>
                <a:lnTo>
                  <a:pt x="9089556" y="0"/>
                </a:lnTo>
                <a:cubicBezTo>
                  <a:pt x="9087979" y="82550"/>
                  <a:pt x="9088768" y="172243"/>
                  <a:pt x="9087191" y="254793"/>
                </a:cubicBezTo>
                <a:lnTo>
                  <a:pt x="6260746" y="1443038"/>
                </a:lnTo>
                <a:lnTo>
                  <a:pt x="0" y="366713"/>
                </a:lnTo>
                <a:lnTo>
                  <a:pt x="57" y="7145"/>
                </a:lnTo>
                <a:close/>
              </a:path>
            </a:pathLst>
          </a:custGeom>
          <a:gradFill>
            <a:gsLst>
              <a:gs pos="0">
                <a:srgbClr val="000000"/>
              </a:gs>
              <a:gs pos="14000">
                <a:srgbClr val="333333"/>
              </a:gs>
              <a:gs pos="83000">
                <a:srgbClr val="00000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lnSpc>
                <a:spcPct val="100000"/>
              </a:lnSpc>
            </a:pPr>
            <a:endParaRPr lang="en-US" sz="1800" kern="1200">
              <a:solidFill>
                <a:schemeClr val="lt1"/>
              </a:solidFill>
              <a:latin typeface="+mn-lt"/>
              <a:ea typeface="+mn-ea"/>
              <a:cs typeface="+mn-cs"/>
            </a:endParaRPr>
          </a:p>
        </p:txBody>
      </p:sp>
      <p:sp>
        <p:nvSpPr>
          <p:cNvPr id="9" name="Freeform 8"/>
          <p:cNvSpPr/>
          <p:nvPr/>
        </p:nvSpPr>
        <p:spPr>
          <a:xfrm>
            <a:off x="-76" y="5293518"/>
            <a:ext cx="9144093" cy="1443038"/>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355114 w 9144000"/>
              <a:gd name="connsiteY0" fmla="*/ 0 h 1562100"/>
              <a:gd name="connsiteX1" fmla="*/ 9144000 w 9144000"/>
              <a:gd name="connsiteY1" fmla="*/ 104775 h 1562100"/>
              <a:gd name="connsiteX2" fmla="*/ 9144000 w 9144000"/>
              <a:gd name="connsiteY2" fmla="*/ 361950 h 1562100"/>
              <a:gd name="connsiteX3" fmla="*/ 6334125 w 9144000"/>
              <a:gd name="connsiteY3" fmla="*/ 1562100 h 1562100"/>
              <a:gd name="connsiteX4" fmla="*/ 0 w 9144000"/>
              <a:gd name="connsiteY4" fmla="*/ 495300 h 1562100"/>
              <a:gd name="connsiteX5" fmla="*/ 355114 w 9144000"/>
              <a:gd name="connsiteY5" fmla="*/ 0 h 1562100"/>
              <a:gd name="connsiteX0" fmla="*/ 411923 w 9144000"/>
              <a:gd name="connsiteY0" fmla="*/ 83344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411923 w 9144000"/>
              <a:gd name="connsiteY5" fmla="*/ 83344 h 1457325"/>
              <a:gd name="connsiteX0" fmla="*/ 28462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28462 w 9144000"/>
              <a:gd name="connsiteY5" fmla="*/ 9525 h 1457325"/>
              <a:gd name="connsiteX0" fmla="*/ 108942 w 9144000"/>
              <a:gd name="connsiteY0" fmla="*/ 10477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108942 w 9144000"/>
              <a:gd name="connsiteY5" fmla="*/ 104775 h 1457325"/>
              <a:gd name="connsiteX0" fmla="*/ 26095 w 9144000"/>
              <a:gd name="connsiteY0" fmla="*/ 14288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26095 w 9144000"/>
              <a:gd name="connsiteY5" fmla="*/ 14288 h 1457325"/>
              <a:gd name="connsiteX0" fmla="*/ 0 w 9117905"/>
              <a:gd name="connsiteY0" fmla="*/ 14288 h 1457325"/>
              <a:gd name="connsiteX1" fmla="*/ 9117905 w 9117905"/>
              <a:gd name="connsiteY1" fmla="*/ 0 h 1457325"/>
              <a:gd name="connsiteX2" fmla="*/ 9117905 w 9117905"/>
              <a:gd name="connsiteY2" fmla="*/ 257175 h 1457325"/>
              <a:gd name="connsiteX3" fmla="*/ 6308030 w 9117905"/>
              <a:gd name="connsiteY3" fmla="*/ 1457325 h 1457325"/>
              <a:gd name="connsiteX4" fmla="*/ 212977 w 9117905"/>
              <a:gd name="connsiteY4" fmla="*/ 311944 h 1457325"/>
              <a:gd name="connsiteX5" fmla="*/ 0 w 9117905"/>
              <a:gd name="connsiteY5" fmla="*/ 14288 h 1457325"/>
              <a:gd name="connsiteX0" fmla="*/ 0 w 9117905"/>
              <a:gd name="connsiteY0" fmla="*/ 14288 h 1457325"/>
              <a:gd name="connsiteX1" fmla="*/ 9117905 w 9117905"/>
              <a:gd name="connsiteY1" fmla="*/ 0 h 1457325"/>
              <a:gd name="connsiteX2" fmla="*/ 9117905 w 9117905"/>
              <a:gd name="connsiteY2" fmla="*/ 257175 h 1457325"/>
              <a:gd name="connsiteX3" fmla="*/ 6308030 w 9117905"/>
              <a:gd name="connsiteY3" fmla="*/ 1457325 h 1457325"/>
              <a:gd name="connsiteX4" fmla="*/ 2310 w 9117905"/>
              <a:gd name="connsiteY4" fmla="*/ 376237 h 1457325"/>
              <a:gd name="connsiteX5" fmla="*/ 0 w 9117905"/>
              <a:gd name="connsiteY5" fmla="*/ 14288 h 1457325"/>
              <a:gd name="connsiteX0" fmla="*/ 0 w 9117905"/>
              <a:gd name="connsiteY0" fmla="*/ 14288 h 1531144"/>
              <a:gd name="connsiteX1" fmla="*/ 9117905 w 9117905"/>
              <a:gd name="connsiteY1" fmla="*/ 0 h 1531144"/>
              <a:gd name="connsiteX2" fmla="*/ 9117905 w 9117905"/>
              <a:gd name="connsiteY2" fmla="*/ 257175 h 1531144"/>
              <a:gd name="connsiteX3" fmla="*/ 6308030 w 9117905"/>
              <a:gd name="connsiteY3" fmla="*/ 1531144 h 1531144"/>
              <a:gd name="connsiteX4" fmla="*/ 2310 w 9117905"/>
              <a:gd name="connsiteY4" fmla="*/ 376237 h 1531144"/>
              <a:gd name="connsiteX5" fmla="*/ 0 w 9117905"/>
              <a:gd name="connsiteY5" fmla="*/ 14288 h 1531144"/>
              <a:gd name="connsiteX0" fmla="*/ 0 w 9117905"/>
              <a:gd name="connsiteY0" fmla="*/ 14288 h 1450181"/>
              <a:gd name="connsiteX1" fmla="*/ 9117905 w 9117905"/>
              <a:gd name="connsiteY1" fmla="*/ 0 h 1450181"/>
              <a:gd name="connsiteX2" fmla="*/ 9117905 w 9117905"/>
              <a:gd name="connsiteY2" fmla="*/ 257175 h 1450181"/>
              <a:gd name="connsiteX3" fmla="*/ 6260689 w 9117905"/>
              <a:gd name="connsiteY3" fmla="*/ 1450181 h 1450181"/>
              <a:gd name="connsiteX4" fmla="*/ 2310 w 9117905"/>
              <a:gd name="connsiteY4" fmla="*/ 376237 h 1450181"/>
              <a:gd name="connsiteX5" fmla="*/ 0 w 9117905"/>
              <a:gd name="connsiteY5" fmla="*/ 14288 h 1450181"/>
              <a:gd name="connsiteX0" fmla="*/ 0 w 9117905"/>
              <a:gd name="connsiteY0" fmla="*/ 14288 h 1450181"/>
              <a:gd name="connsiteX1" fmla="*/ 9117905 w 9117905"/>
              <a:gd name="connsiteY1" fmla="*/ 0 h 1450181"/>
              <a:gd name="connsiteX2" fmla="*/ 8994819 w 9117905"/>
              <a:gd name="connsiteY2" fmla="*/ 257175 h 1450181"/>
              <a:gd name="connsiteX3" fmla="*/ 6260689 w 9117905"/>
              <a:gd name="connsiteY3" fmla="*/ 1450181 h 1450181"/>
              <a:gd name="connsiteX4" fmla="*/ 2310 w 9117905"/>
              <a:gd name="connsiteY4" fmla="*/ 376237 h 1450181"/>
              <a:gd name="connsiteX5" fmla="*/ 0 w 9117905"/>
              <a:gd name="connsiteY5" fmla="*/ 14288 h 1450181"/>
              <a:gd name="connsiteX0" fmla="*/ 0 w 9117905"/>
              <a:gd name="connsiteY0" fmla="*/ 14288 h 1450181"/>
              <a:gd name="connsiteX1" fmla="*/ 9117905 w 9117905"/>
              <a:gd name="connsiteY1" fmla="*/ 0 h 1450181"/>
              <a:gd name="connsiteX2" fmla="*/ 9106070 w 9117905"/>
              <a:gd name="connsiteY2" fmla="*/ 257175 h 1450181"/>
              <a:gd name="connsiteX3" fmla="*/ 6260689 w 9117905"/>
              <a:gd name="connsiteY3" fmla="*/ 1450181 h 1450181"/>
              <a:gd name="connsiteX4" fmla="*/ 2310 w 9117905"/>
              <a:gd name="connsiteY4" fmla="*/ 376237 h 1450181"/>
              <a:gd name="connsiteX5" fmla="*/ 0 w 9117905"/>
              <a:gd name="connsiteY5" fmla="*/ 14288 h 1450181"/>
              <a:gd name="connsiteX0" fmla="*/ 0 w 9106070"/>
              <a:gd name="connsiteY0" fmla="*/ 0 h 1435893"/>
              <a:gd name="connsiteX1" fmla="*/ 9013755 w 9106070"/>
              <a:gd name="connsiteY1" fmla="*/ 97630 h 1435893"/>
              <a:gd name="connsiteX2" fmla="*/ 9106070 w 9106070"/>
              <a:gd name="connsiteY2" fmla="*/ 242887 h 1435893"/>
              <a:gd name="connsiteX3" fmla="*/ 6260689 w 9106070"/>
              <a:gd name="connsiteY3" fmla="*/ 1435893 h 1435893"/>
              <a:gd name="connsiteX4" fmla="*/ 2310 w 9106070"/>
              <a:gd name="connsiteY4" fmla="*/ 361949 h 1435893"/>
              <a:gd name="connsiteX5" fmla="*/ 0 w 9106070"/>
              <a:gd name="connsiteY5" fmla="*/ 0 h 1435893"/>
              <a:gd name="connsiteX0" fmla="*/ 0 w 9106070"/>
              <a:gd name="connsiteY0" fmla="*/ 2 h 1435895"/>
              <a:gd name="connsiteX1" fmla="*/ 9096602 w 9106070"/>
              <a:gd name="connsiteY1" fmla="*/ 0 h 1435895"/>
              <a:gd name="connsiteX2" fmla="*/ 9106070 w 9106070"/>
              <a:gd name="connsiteY2" fmla="*/ 242889 h 1435895"/>
              <a:gd name="connsiteX3" fmla="*/ 6260689 w 9106070"/>
              <a:gd name="connsiteY3" fmla="*/ 1435895 h 1435895"/>
              <a:gd name="connsiteX4" fmla="*/ 2310 w 9106070"/>
              <a:gd name="connsiteY4" fmla="*/ 361951 h 1435895"/>
              <a:gd name="connsiteX5" fmla="*/ 0 w 9106070"/>
              <a:gd name="connsiteY5" fmla="*/ 2 h 1435895"/>
              <a:gd name="connsiteX0" fmla="*/ 0 w 9106070"/>
              <a:gd name="connsiteY0" fmla="*/ 0 h 1435893"/>
              <a:gd name="connsiteX1" fmla="*/ 8973515 w 9106070"/>
              <a:gd name="connsiteY1" fmla="*/ 123823 h 1435893"/>
              <a:gd name="connsiteX2" fmla="*/ 9106070 w 9106070"/>
              <a:gd name="connsiteY2" fmla="*/ 242887 h 1435893"/>
              <a:gd name="connsiteX3" fmla="*/ 6260689 w 9106070"/>
              <a:gd name="connsiteY3" fmla="*/ 1435893 h 1435893"/>
              <a:gd name="connsiteX4" fmla="*/ 2310 w 9106070"/>
              <a:gd name="connsiteY4" fmla="*/ 361949 h 1435893"/>
              <a:gd name="connsiteX5" fmla="*/ 0 w 9106070"/>
              <a:gd name="connsiteY5" fmla="*/ 0 h 1435893"/>
              <a:gd name="connsiteX0" fmla="*/ 0 w 9106070"/>
              <a:gd name="connsiteY0" fmla="*/ 7145 h 1443038"/>
              <a:gd name="connsiteX1" fmla="*/ 9089499 w 9106070"/>
              <a:gd name="connsiteY1" fmla="*/ 0 h 1443038"/>
              <a:gd name="connsiteX2" fmla="*/ 9106070 w 9106070"/>
              <a:gd name="connsiteY2" fmla="*/ 250032 h 1443038"/>
              <a:gd name="connsiteX3" fmla="*/ 6260689 w 9106070"/>
              <a:gd name="connsiteY3" fmla="*/ 1443038 h 1443038"/>
              <a:gd name="connsiteX4" fmla="*/ 2310 w 9106070"/>
              <a:gd name="connsiteY4" fmla="*/ 369094 h 1443038"/>
              <a:gd name="connsiteX5" fmla="*/ 0 w 9106070"/>
              <a:gd name="connsiteY5" fmla="*/ 7145 h 1443038"/>
              <a:gd name="connsiteX0" fmla="*/ 0 w 9089499"/>
              <a:gd name="connsiteY0" fmla="*/ 7145 h 1443038"/>
              <a:gd name="connsiteX1" fmla="*/ 9089499 w 9089499"/>
              <a:gd name="connsiteY1" fmla="*/ 0 h 1443038"/>
              <a:gd name="connsiteX2" fmla="*/ 8923808 w 9089499"/>
              <a:gd name="connsiteY2" fmla="*/ 197644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9084767 w 9089499"/>
              <a:gd name="connsiteY2" fmla="*/ 247650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8982984 w 9089499"/>
              <a:gd name="connsiteY2" fmla="*/ 202406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9087134 w 9089499"/>
              <a:gd name="connsiteY2" fmla="*/ 254793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9087134 w 9089499"/>
              <a:gd name="connsiteY2" fmla="*/ 254793 h 1443038"/>
              <a:gd name="connsiteX3" fmla="*/ 6260689 w 9089499"/>
              <a:gd name="connsiteY3" fmla="*/ 1443038 h 1443038"/>
              <a:gd name="connsiteX4" fmla="*/ 130131 w 9089499"/>
              <a:gd name="connsiteY4" fmla="*/ 266700 h 1443038"/>
              <a:gd name="connsiteX5" fmla="*/ 0 w 9089499"/>
              <a:gd name="connsiteY5" fmla="*/ 7145 h 1443038"/>
              <a:gd name="connsiteX0" fmla="*/ 57 w 9089556"/>
              <a:gd name="connsiteY0" fmla="*/ 7145 h 1443038"/>
              <a:gd name="connsiteX1" fmla="*/ 9089556 w 9089556"/>
              <a:gd name="connsiteY1" fmla="*/ 0 h 1443038"/>
              <a:gd name="connsiteX2" fmla="*/ 9087191 w 9089556"/>
              <a:gd name="connsiteY2" fmla="*/ 254793 h 1443038"/>
              <a:gd name="connsiteX3" fmla="*/ 6260746 w 9089556"/>
              <a:gd name="connsiteY3" fmla="*/ 1443038 h 1443038"/>
              <a:gd name="connsiteX4" fmla="*/ 0 w 9089556"/>
              <a:gd name="connsiteY4" fmla="*/ 366713 h 1443038"/>
              <a:gd name="connsiteX5" fmla="*/ 57 w 9089556"/>
              <a:gd name="connsiteY5" fmla="*/ 7145 h 1443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89556" h="1443038">
                <a:moveTo>
                  <a:pt x="57" y="7145"/>
                </a:moveTo>
                <a:lnTo>
                  <a:pt x="9089556" y="0"/>
                </a:lnTo>
                <a:cubicBezTo>
                  <a:pt x="9087979" y="82550"/>
                  <a:pt x="9088768" y="172243"/>
                  <a:pt x="9087191" y="254793"/>
                </a:cubicBezTo>
                <a:lnTo>
                  <a:pt x="6260746" y="1443038"/>
                </a:lnTo>
                <a:lnTo>
                  <a:pt x="0" y="366713"/>
                </a:lnTo>
                <a:lnTo>
                  <a:pt x="57" y="7145"/>
                </a:lnTo>
                <a:close/>
              </a:path>
            </a:pathLst>
          </a:custGeom>
          <a:gradFill>
            <a:gsLst>
              <a:gs pos="41000">
                <a:srgbClr val="000000">
                  <a:alpha val="0"/>
                </a:srgbClr>
              </a:gs>
              <a:gs pos="57000">
                <a:srgbClr val="4D4D4D"/>
              </a:gs>
              <a:gs pos="100000">
                <a:srgbClr val="000000">
                  <a:alpha val="0"/>
                </a:srgbClr>
              </a:gs>
            </a:gsLst>
            <a:lin ang="6000000" scaled="0"/>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lnSpc>
                <a:spcPct val="100000"/>
              </a:lnSpc>
            </a:pPr>
            <a:endParaRPr lang="en-US" sz="1800" kern="1200">
              <a:solidFill>
                <a:schemeClr val="lt1"/>
              </a:solidFill>
              <a:latin typeface="+mn-lt"/>
              <a:ea typeface="+mn-ea"/>
              <a:cs typeface="+mn-cs"/>
            </a:endParaRPr>
          </a:p>
        </p:txBody>
      </p:sp>
      <p:sp>
        <p:nvSpPr>
          <p:cNvPr id="2" name="Title 1"/>
          <p:cNvSpPr>
            <a:spLocks noGrp="1"/>
          </p:cNvSpPr>
          <p:nvPr>
            <p:ph type="title"/>
          </p:nvPr>
        </p:nvSpPr>
        <p:spPr>
          <a:xfrm>
            <a:off x="722313" y="3633787"/>
            <a:ext cx="7772400" cy="1362075"/>
          </a:xfrm>
        </p:spPr>
        <p:txBody>
          <a:bodyPr anchor="t"/>
          <a:lstStyle>
            <a:lvl1pPr algn="l">
              <a:defRPr sz="4000" b="0" i="0" cap="all" baseline="0"/>
            </a:lvl1pPr>
          </a:lstStyle>
          <a:p>
            <a:r>
              <a:rPr lang="x-none" smtClean="0"/>
              <a:t>Click to edit Master title style</a:t>
            </a:r>
            <a:endParaRPr lang="en-US" dirty="0"/>
          </a:p>
        </p:txBody>
      </p:sp>
      <p:sp>
        <p:nvSpPr>
          <p:cNvPr id="3" name="Text Placeholder 2"/>
          <p:cNvSpPr>
            <a:spLocks noGrp="1"/>
          </p:cNvSpPr>
          <p:nvPr>
            <p:ph type="body" idx="1"/>
          </p:nvPr>
        </p:nvSpPr>
        <p:spPr>
          <a:xfrm>
            <a:off x="722313" y="2133600"/>
            <a:ext cx="7772400" cy="1500187"/>
          </a:xfrm>
        </p:spPr>
        <p:txBody>
          <a:bodyPr anchor="b"/>
          <a:lstStyle>
            <a:lvl1pPr marL="0" indent="0">
              <a:buNone/>
              <a:defRPr sz="200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x-none" smtClean="0"/>
              <a:t>Click to edit Master text styles</a:t>
            </a:r>
          </a:p>
        </p:txBody>
      </p:sp>
      <p:sp>
        <p:nvSpPr>
          <p:cNvPr id="10" name="Rectangle 9"/>
          <p:cNvSpPr/>
          <p:nvPr/>
        </p:nvSpPr>
        <p:spPr>
          <a:xfrm>
            <a:off x="0" y="5262465"/>
            <a:ext cx="9144000" cy="74645"/>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0"/>
          <p:cNvSpPr/>
          <p:nvPr/>
        </p:nvSpPr>
        <p:spPr>
          <a:xfrm>
            <a:off x="130" y="5502670"/>
            <a:ext cx="9144066" cy="1271150"/>
          </a:xfrm>
          <a:custGeom>
            <a:avLst/>
            <a:gdLst>
              <a:gd name="connsiteX0" fmla="*/ 9331 w 9144000"/>
              <a:gd name="connsiteY0" fmla="*/ 111968 h 1278294"/>
              <a:gd name="connsiteX1" fmla="*/ 6288833 w 9144000"/>
              <a:gd name="connsiteY1" fmla="*/ 1194319 h 1278294"/>
              <a:gd name="connsiteX2" fmla="*/ 9144000 w 9144000"/>
              <a:gd name="connsiteY2" fmla="*/ 0 h 1278294"/>
              <a:gd name="connsiteX3" fmla="*/ 9144000 w 9144000"/>
              <a:gd name="connsiteY3" fmla="*/ 83976 h 1278294"/>
              <a:gd name="connsiteX4" fmla="*/ 6279502 w 9144000"/>
              <a:gd name="connsiteY4" fmla="*/ 1278294 h 1278294"/>
              <a:gd name="connsiteX5" fmla="*/ 0 w 9144000"/>
              <a:gd name="connsiteY5" fmla="*/ 195943 h 1278294"/>
              <a:gd name="connsiteX6" fmla="*/ 9331 w 9144000"/>
              <a:gd name="connsiteY6" fmla="*/ 111968 h 1278294"/>
              <a:gd name="connsiteX0" fmla="*/ 0 w 9134669"/>
              <a:gd name="connsiteY0" fmla="*/ 111968 h 1278294"/>
              <a:gd name="connsiteX1" fmla="*/ 6279502 w 9134669"/>
              <a:gd name="connsiteY1" fmla="*/ 1194319 h 1278294"/>
              <a:gd name="connsiteX2" fmla="*/ 9134669 w 9134669"/>
              <a:gd name="connsiteY2" fmla="*/ 0 h 1278294"/>
              <a:gd name="connsiteX3" fmla="*/ 9134669 w 9134669"/>
              <a:gd name="connsiteY3" fmla="*/ 83976 h 1278294"/>
              <a:gd name="connsiteX4" fmla="*/ 6270171 w 9134669"/>
              <a:gd name="connsiteY4" fmla="*/ 1278294 h 1278294"/>
              <a:gd name="connsiteX5" fmla="*/ 171644 w 9134669"/>
              <a:gd name="connsiteY5" fmla="*/ 388824 h 1278294"/>
              <a:gd name="connsiteX6" fmla="*/ 0 w 9134669"/>
              <a:gd name="connsiteY6" fmla="*/ 111968 h 1278294"/>
              <a:gd name="connsiteX0" fmla="*/ 0 w 9134669"/>
              <a:gd name="connsiteY0" fmla="*/ 111968 h 1278294"/>
              <a:gd name="connsiteX1" fmla="*/ 6279502 w 9134669"/>
              <a:gd name="connsiteY1" fmla="*/ 1194319 h 1278294"/>
              <a:gd name="connsiteX2" fmla="*/ 9134669 w 9134669"/>
              <a:gd name="connsiteY2" fmla="*/ 0 h 1278294"/>
              <a:gd name="connsiteX3" fmla="*/ 9134669 w 9134669"/>
              <a:gd name="connsiteY3" fmla="*/ 83976 h 1278294"/>
              <a:gd name="connsiteX4" fmla="*/ 6270171 w 9134669"/>
              <a:gd name="connsiteY4" fmla="*/ 1278294 h 1278294"/>
              <a:gd name="connsiteX5" fmla="*/ 194 w 9134669"/>
              <a:gd name="connsiteY5" fmla="*/ 195943 h 1278294"/>
              <a:gd name="connsiteX6" fmla="*/ 0 w 9134669"/>
              <a:gd name="connsiteY6" fmla="*/ 111968 h 1278294"/>
              <a:gd name="connsiteX0" fmla="*/ 49877 w 9134540"/>
              <a:gd name="connsiteY0" fmla="*/ 42912 h 1278294"/>
              <a:gd name="connsiteX1" fmla="*/ 6279373 w 9134540"/>
              <a:gd name="connsiteY1" fmla="*/ 1194319 h 1278294"/>
              <a:gd name="connsiteX2" fmla="*/ 9134540 w 9134540"/>
              <a:gd name="connsiteY2" fmla="*/ 0 h 1278294"/>
              <a:gd name="connsiteX3" fmla="*/ 9134540 w 9134540"/>
              <a:gd name="connsiteY3" fmla="*/ 83976 h 1278294"/>
              <a:gd name="connsiteX4" fmla="*/ 6270042 w 9134540"/>
              <a:gd name="connsiteY4" fmla="*/ 1278294 h 1278294"/>
              <a:gd name="connsiteX5" fmla="*/ 65 w 9134540"/>
              <a:gd name="connsiteY5" fmla="*/ 195943 h 1278294"/>
              <a:gd name="connsiteX6" fmla="*/ 49877 w 9134540"/>
              <a:gd name="connsiteY6" fmla="*/ 42912 h 1278294"/>
              <a:gd name="connsiteX0" fmla="*/ 2252 w 9134540"/>
              <a:gd name="connsiteY0" fmla="*/ 116731 h 1278294"/>
              <a:gd name="connsiteX1" fmla="*/ 6279373 w 9134540"/>
              <a:gd name="connsiteY1" fmla="*/ 1194319 h 1278294"/>
              <a:gd name="connsiteX2" fmla="*/ 9134540 w 9134540"/>
              <a:gd name="connsiteY2" fmla="*/ 0 h 1278294"/>
              <a:gd name="connsiteX3" fmla="*/ 9134540 w 9134540"/>
              <a:gd name="connsiteY3" fmla="*/ 83976 h 1278294"/>
              <a:gd name="connsiteX4" fmla="*/ 6270042 w 9134540"/>
              <a:gd name="connsiteY4" fmla="*/ 1278294 h 1278294"/>
              <a:gd name="connsiteX5" fmla="*/ 65 w 9134540"/>
              <a:gd name="connsiteY5" fmla="*/ 195943 h 1278294"/>
              <a:gd name="connsiteX6" fmla="*/ 2252 w 9134540"/>
              <a:gd name="connsiteY6" fmla="*/ 116731 h 1278294"/>
              <a:gd name="connsiteX0" fmla="*/ 2252 w 9134540"/>
              <a:gd name="connsiteY0" fmla="*/ 116731 h 1278294"/>
              <a:gd name="connsiteX1" fmla="*/ 6279373 w 9134540"/>
              <a:gd name="connsiteY1" fmla="*/ 1234801 h 1278294"/>
              <a:gd name="connsiteX2" fmla="*/ 9134540 w 9134540"/>
              <a:gd name="connsiteY2" fmla="*/ 0 h 1278294"/>
              <a:gd name="connsiteX3" fmla="*/ 9134540 w 9134540"/>
              <a:gd name="connsiteY3" fmla="*/ 83976 h 1278294"/>
              <a:gd name="connsiteX4" fmla="*/ 6270042 w 9134540"/>
              <a:gd name="connsiteY4" fmla="*/ 1278294 h 1278294"/>
              <a:gd name="connsiteX5" fmla="*/ 65 w 9134540"/>
              <a:gd name="connsiteY5" fmla="*/ 195943 h 1278294"/>
              <a:gd name="connsiteX6" fmla="*/ 2252 w 9134540"/>
              <a:gd name="connsiteY6" fmla="*/ 116731 h 1278294"/>
              <a:gd name="connsiteX0" fmla="*/ 2252 w 9134540"/>
              <a:gd name="connsiteY0" fmla="*/ 116731 h 1278294"/>
              <a:gd name="connsiteX1" fmla="*/ 6307948 w 9134540"/>
              <a:gd name="connsiteY1" fmla="*/ 1189558 h 1278294"/>
              <a:gd name="connsiteX2" fmla="*/ 9134540 w 9134540"/>
              <a:gd name="connsiteY2" fmla="*/ 0 h 1278294"/>
              <a:gd name="connsiteX3" fmla="*/ 9134540 w 9134540"/>
              <a:gd name="connsiteY3" fmla="*/ 83976 h 1278294"/>
              <a:gd name="connsiteX4" fmla="*/ 6270042 w 9134540"/>
              <a:gd name="connsiteY4" fmla="*/ 1278294 h 1278294"/>
              <a:gd name="connsiteX5" fmla="*/ 65 w 9134540"/>
              <a:gd name="connsiteY5" fmla="*/ 195943 h 1278294"/>
              <a:gd name="connsiteX6" fmla="*/ 2252 w 9134540"/>
              <a:gd name="connsiteY6" fmla="*/ 116731 h 1278294"/>
              <a:gd name="connsiteX0" fmla="*/ 2252 w 9134540"/>
              <a:gd name="connsiteY0" fmla="*/ 116731 h 1228287"/>
              <a:gd name="connsiteX1" fmla="*/ 6307948 w 9134540"/>
              <a:gd name="connsiteY1" fmla="*/ 1189558 h 1228287"/>
              <a:gd name="connsiteX2" fmla="*/ 9134540 w 9134540"/>
              <a:gd name="connsiteY2" fmla="*/ 0 h 1228287"/>
              <a:gd name="connsiteX3" fmla="*/ 9134540 w 9134540"/>
              <a:gd name="connsiteY3" fmla="*/ 83976 h 1228287"/>
              <a:gd name="connsiteX4" fmla="*/ 6270042 w 9134540"/>
              <a:gd name="connsiteY4" fmla="*/ 1228287 h 1228287"/>
              <a:gd name="connsiteX5" fmla="*/ 65 w 9134540"/>
              <a:gd name="connsiteY5" fmla="*/ 195943 h 1228287"/>
              <a:gd name="connsiteX6" fmla="*/ 2252 w 9134540"/>
              <a:gd name="connsiteY6" fmla="*/ 116731 h 1228287"/>
              <a:gd name="connsiteX0" fmla="*/ 2252 w 9134540"/>
              <a:gd name="connsiteY0" fmla="*/ 116731 h 1266387"/>
              <a:gd name="connsiteX1" fmla="*/ 6307948 w 9134540"/>
              <a:gd name="connsiteY1" fmla="*/ 1189558 h 1266387"/>
              <a:gd name="connsiteX2" fmla="*/ 9134540 w 9134540"/>
              <a:gd name="connsiteY2" fmla="*/ 0 h 1266387"/>
              <a:gd name="connsiteX3" fmla="*/ 9134540 w 9134540"/>
              <a:gd name="connsiteY3" fmla="*/ 83976 h 1266387"/>
              <a:gd name="connsiteX4" fmla="*/ 6315286 w 9134540"/>
              <a:gd name="connsiteY4" fmla="*/ 1266387 h 1266387"/>
              <a:gd name="connsiteX5" fmla="*/ 65 w 9134540"/>
              <a:gd name="connsiteY5" fmla="*/ 195943 h 1266387"/>
              <a:gd name="connsiteX6" fmla="*/ 2252 w 9134540"/>
              <a:gd name="connsiteY6" fmla="*/ 116731 h 1266387"/>
              <a:gd name="connsiteX0" fmla="*/ 2252 w 9134540"/>
              <a:gd name="connsiteY0" fmla="*/ 152450 h 1302106"/>
              <a:gd name="connsiteX1" fmla="*/ 6307948 w 9134540"/>
              <a:gd name="connsiteY1" fmla="*/ 1225277 h 1302106"/>
              <a:gd name="connsiteX2" fmla="*/ 8932134 w 9134540"/>
              <a:gd name="connsiteY2" fmla="*/ 0 h 1302106"/>
              <a:gd name="connsiteX3" fmla="*/ 9134540 w 9134540"/>
              <a:gd name="connsiteY3" fmla="*/ 119695 h 1302106"/>
              <a:gd name="connsiteX4" fmla="*/ 6315286 w 9134540"/>
              <a:gd name="connsiteY4" fmla="*/ 1302106 h 1302106"/>
              <a:gd name="connsiteX5" fmla="*/ 65 w 9134540"/>
              <a:gd name="connsiteY5" fmla="*/ 231662 h 1302106"/>
              <a:gd name="connsiteX6" fmla="*/ 2252 w 9134540"/>
              <a:gd name="connsiteY6" fmla="*/ 152450 h 1302106"/>
              <a:gd name="connsiteX0" fmla="*/ 2252 w 9144066"/>
              <a:gd name="connsiteY0" fmla="*/ 121494 h 1271150"/>
              <a:gd name="connsiteX1" fmla="*/ 6307948 w 9144066"/>
              <a:gd name="connsiteY1" fmla="*/ 1194321 h 1271150"/>
              <a:gd name="connsiteX2" fmla="*/ 9144066 w 9144066"/>
              <a:gd name="connsiteY2" fmla="*/ 0 h 1271150"/>
              <a:gd name="connsiteX3" fmla="*/ 9134540 w 9144066"/>
              <a:gd name="connsiteY3" fmla="*/ 88739 h 1271150"/>
              <a:gd name="connsiteX4" fmla="*/ 6315286 w 9144066"/>
              <a:gd name="connsiteY4" fmla="*/ 1271150 h 1271150"/>
              <a:gd name="connsiteX5" fmla="*/ 65 w 9144066"/>
              <a:gd name="connsiteY5" fmla="*/ 200706 h 1271150"/>
              <a:gd name="connsiteX6" fmla="*/ 2252 w 9144066"/>
              <a:gd name="connsiteY6" fmla="*/ 121494 h 1271150"/>
              <a:gd name="connsiteX0" fmla="*/ 2252 w 9144066"/>
              <a:gd name="connsiteY0" fmla="*/ 121494 h 1271150"/>
              <a:gd name="connsiteX1" fmla="*/ 6307948 w 9144066"/>
              <a:gd name="connsiteY1" fmla="*/ 1194321 h 1271150"/>
              <a:gd name="connsiteX2" fmla="*/ 9144066 w 9144066"/>
              <a:gd name="connsiteY2" fmla="*/ 0 h 1271150"/>
              <a:gd name="connsiteX3" fmla="*/ 9051196 w 9144066"/>
              <a:gd name="connsiteY3" fmla="*/ 236376 h 1271150"/>
              <a:gd name="connsiteX4" fmla="*/ 6315286 w 9144066"/>
              <a:gd name="connsiteY4" fmla="*/ 1271150 h 1271150"/>
              <a:gd name="connsiteX5" fmla="*/ 65 w 9144066"/>
              <a:gd name="connsiteY5" fmla="*/ 200706 h 1271150"/>
              <a:gd name="connsiteX6" fmla="*/ 2252 w 9144066"/>
              <a:gd name="connsiteY6" fmla="*/ 121494 h 1271150"/>
              <a:gd name="connsiteX0" fmla="*/ 2252 w 9144066"/>
              <a:gd name="connsiteY0" fmla="*/ 121494 h 1271150"/>
              <a:gd name="connsiteX1" fmla="*/ 6307948 w 9144066"/>
              <a:gd name="connsiteY1" fmla="*/ 1194321 h 1271150"/>
              <a:gd name="connsiteX2" fmla="*/ 9144066 w 9144066"/>
              <a:gd name="connsiteY2" fmla="*/ 0 h 1271150"/>
              <a:gd name="connsiteX3" fmla="*/ 9141683 w 9144066"/>
              <a:gd name="connsiteY3" fmla="*/ 79214 h 1271150"/>
              <a:gd name="connsiteX4" fmla="*/ 6315286 w 9144066"/>
              <a:gd name="connsiteY4" fmla="*/ 1271150 h 1271150"/>
              <a:gd name="connsiteX5" fmla="*/ 65 w 9144066"/>
              <a:gd name="connsiteY5" fmla="*/ 200706 h 1271150"/>
              <a:gd name="connsiteX6" fmla="*/ 2252 w 9144066"/>
              <a:gd name="connsiteY6" fmla="*/ 121494 h 1271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66" h="1271150">
                <a:moveTo>
                  <a:pt x="2252" y="121494"/>
                </a:moveTo>
                <a:lnTo>
                  <a:pt x="6307948" y="1194321"/>
                </a:lnTo>
                <a:lnTo>
                  <a:pt x="9144066" y="0"/>
                </a:lnTo>
                <a:cubicBezTo>
                  <a:pt x="9143272" y="26405"/>
                  <a:pt x="9142477" y="52809"/>
                  <a:pt x="9141683" y="79214"/>
                </a:cubicBezTo>
                <a:lnTo>
                  <a:pt x="6315286" y="1271150"/>
                </a:lnTo>
                <a:lnTo>
                  <a:pt x="65" y="200706"/>
                </a:lnTo>
                <a:cubicBezTo>
                  <a:pt x="0" y="172714"/>
                  <a:pt x="2317" y="149486"/>
                  <a:pt x="2252" y="12149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BAD22427-B1DD-49E6-9F05-DE0F1467D7DC}" type="datetime4">
              <a:rPr lang="en-US" smtClean="0"/>
              <a:pPr/>
              <a:t>May 28, 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72EBF8-7CF5-44B7-B2BF-E22DE4D0703D}"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8" name="Freeform 7"/>
          <p:cNvSpPr/>
          <p:nvPr/>
        </p:nvSpPr>
        <p:spPr>
          <a:xfrm>
            <a:off x="1807389" y="6148043"/>
            <a:ext cx="7338991" cy="711996"/>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6334125 w 9144000"/>
              <a:gd name="connsiteY4" fmla="*/ 1457325 h 1581150"/>
              <a:gd name="connsiteX5" fmla="*/ 0 w 9144000"/>
              <a:gd name="connsiteY5" fmla="*/ 390525 h 1581150"/>
              <a:gd name="connsiteX6" fmla="*/ 9525 w 9144000"/>
              <a:gd name="connsiteY6"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390525 h 1581150"/>
              <a:gd name="connsiteX5" fmla="*/ 9525 w 9144000"/>
              <a:gd name="connsiteY5"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9525 w 9144000"/>
              <a:gd name="connsiteY5" fmla="*/ 9525 h 1581150"/>
              <a:gd name="connsiteX0" fmla="*/ 342207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342207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9134495 w 9144000"/>
              <a:gd name="connsiteY4" fmla="*/ 1572115 h 1581150"/>
              <a:gd name="connsiteX5" fmla="*/ 0 w 9144000"/>
              <a:gd name="connsiteY5" fmla="*/ 1571625 h 1581150"/>
              <a:gd name="connsiteX6" fmla="*/ 20 w 9144000"/>
              <a:gd name="connsiteY6" fmla="*/ 1323975 h 1581150"/>
              <a:gd name="connsiteX0" fmla="*/ 20 w 9144000"/>
              <a:gd name="connsiteY0" fmla="*/ 1323975 h 1581150"/>
              <a:gd name="connsiteX1" fmla="*/ 9144000 w 9144000"/>
              <a:gd name="connsiteY1" fmla="*/ 0 h 1581150"/>
              <a:gd name="connsiteX2" fmla="*/ 9144000 w 9144000"/>
              <a:gd name="connsiteY2" fmla="*/ 1581150 h 1581150"/>
              <a:gd name="connsiteX3" fmla="*/ 9134495 w 9144000"/>
              <a:gd name="connsiteY3" fmla="*/ 1572115 h 1581150"/>
              <a:gd name="connsiteX4" fmla="*/ 0 w 9144000"/>
              <a:gd name="connsiteY4" fmla="*/ 1571625 h 1581150"/>
              <a:gd name="connsiteX5" fmla="*/ 20 w 9144000"/>
              <a:gd name="connsiteY5" fmla="*/ 1323975 h 1581150"/>
              <a:gd name="connsiteX0" fmla="*/ 20 w 9144000"/>
              <a:gd name="connsiteY0" fmla="*/ 456601 h 713776"/>
              <a:gd name="connsiteX1" fmla="*/ 8611709 w 9144000"/>
              <a:gd name="connsiteY1" fmla="*/ 0 h 713776"/>
              <a:gd name="connsiteX2" fmla="*/ 9144000 w 9144000"/>
              <a:gd name="connsiteY2" fmla="*/ 713776 h 713776"/>
              <a:gd name="connsiteX3" fmla="*/ 9134495 w 9144000"/>
              <a:gd name="connsiteY3" fmla="*/ 704741 h 713776"/>
              <a:gd name="connsiteX4" fmla="*/ 0 w 9144000"/>
              <a:gd name="connsiteY4" fmla="*/ 704251 h 713776"/>
              <a:gd name="connsiteX5" fmla="*/ 20 w 9144000"/>
              <a:gd name="connsiteY5" fmla="*/ 456601 h 713776"/>
              <a:gd name="connsiteX0" fmla="*/ 20 w 9144000"/>
              <a:gd name="connsiteY0" fmla="*/ 818007 h 1075182"/>
              <a:gd name="connsiteX1" fmla="*/ 9124990 w 9144000"/>
              <a:gd name="connsiteY1" fmla="*/ 0 h 1075182"/>
              <a:gd name="connsiteX2" fmla="*/ 9144000 w 9144000"/>
              <a:gd name="connsiteY2" fmla="*/ 1075182 h 1075182"/>
              <a:gd name="connsiteX3" fmla="*/ 9134495 w 9144000"/>
              <a:gd name="connsiteY3" fmla="*/ 1066147 h 1075182"/>
              <a:gd name="connsiteX4" fmla="*/ 0 w 9144000"/>
              <a:gd name="connsiteY4" fmla="*/ 1065657 h 1075182"/>
              <a:gd name="connsiteX5" fmla="*/ 20 w 9144000"/>
              <a:gd name="connsiteY5" fmla="*/ 818007 h 1075182"/>
              <a:gd name="connsiteX0" fmla="*/ 20 w 9144000"/>
              <a:gd name="connsiteY0" fmla="*/ 176512 h 433687"/>
              <a:gd name="connsiteX1" fmla="*/ 8782802 w 9144000"/>
              <a:gd name="connsiteY1" fmla="*/ 0 h 433687"/>
              <a:gd name="connsiteX2" fmla="*/ 9144000 w 9144000"/>
              <a:gd name="connsiteY2" fmla="*/ 433687 h 433687"/>
              <a:gd name="connsiteX3" fmla="*/ 9134495 w 9144000"/>
              <a:gd name="connsiteY3" fmla="*/ 424652 h 433687"/>
              <a:gd name="connsiteX4" fmla="*/ 0 w 9144000"/>
              <a:gd name="connsiteY4" fmla="*/ 424162 h 433687"/>
              <a:gd name="connsiteX5" fmla="*/ 20 w 9144000"/>
              <a:gd name="connsiteY5" fmla="*/ 176512 h 433687"/>
              <a:gd name="connsiteX0" fmla="*/ 20 w 9144000"/>
              <a:gd name="connsiteY0" fmla="*/ 411426 h 668601"/>
              <a:gd name="connsiteX1" fmla="*/ 9124989 w 9144000"/>
              <a:gd name="connsiteY1" fmla="*/ 0 h 668601"/>
              <a:gd name="connsiteX2" fmla="*/ 9144000 w 9144000"/>
              <a:gd name="connsiteY2" fmla="*/ 668601 h 668601"/>
              <a:gd name="connsiteX3" fmla="*/ 9134495 w 9144000"/>
              <a:gd name="connsiteY3" fmla="*/ 659566 h 668601"/>
              <a:gd name="connsiteX4" fmla="*/ 0 w 9144000"/>
              <a:gd name="connsiteY4" fmla="*/ 659076 h 668601"/>
              <a:gd name="connsiteX5" fmla="*/ 20 w 9144000"/>
              <a:gd name="connsiteY5" fmla="*/ 411426 h 668601"/>
              <a:gd name="connsiteX0" fmla="*/ 20 w 9144000"/>
              <a:gd name="connsiteY0" fmla="*/ 998711 h 1081261"/>
              <a:gd name="connsiteX1" fmla="*/ 9124989 w 9144000"/>
              <a:gd name="connsiteY1" fmla="*/ 0 h 1081261"/>
              <a:gd name="connsiteX2" fmla="*/ 9144000 w 9144000"/>
              <a:gd name="connsiteY2" fmla="*/ 668601 h 1081261"/>
              <a:gd name="connsiteX3" fmla="*/ 9134495 w 9144000"/>
              <a:gd name="connsiteY3" fmla="*/ 659566 h 1081261"/>
              <a:gd name="connsiteX4" fmla="*/ 0 w 9144000"/>
              <a:gd name="connsiteY4" fmla="*/ 659076 h 1081261"/>
              <a:gd name="connsiteX5" fmla="*/ 20 w 9144000"/>
              <a:gd name="connsiteY5" fmla="*/ 998711 h 1081261"/>
              <a:gd name="connsiteX0" fmla="*/ 2243247 w 9144000"/>
              <a:gd name="connsiteY0" fmla="*/ 619235 h 701785"/>
              <a:gd name="connsiteX1" fmla="*/ 9124989 w 9144000"/>
              <a:gd name="connsiteY1" fmla="*/ 0 h 701785"/>
              <a:gd name="connsiteX2" fmla="*/ 9144000 w 9144000"/>
              <a:gd name="connsiteY2" fmla="*/ 668601 h 701785"/>
              <a:gd name="connsiteX3" fmla="*/ 9134495 w 9144000"/>
              <a:gd name="connsiteY3" fmla="*/ 659566 h 701785"/>
              <a:gd name="connsiteX4" fmla="*/ 0 w 9144000"/>
              <a:gd name="connsiteY4" fmla="*/ 659076 h 701785"/>
              <a:gd name="connsiteX5" fmla="*/ 2243247 w 9144000"/>
              <a:gd name="connsiteY5" fmla="*/ 619235 h 701785"/>
              <a:gd name="connsiteX0" fmla="*/ 7 w 6900760"/>
              <a:gd name="connsiteY0" fmla="*/ 619235 h 1354783"/>
              <a:gd name="connsiteX1" fmla="*/ 6881749 w 6900760"/>
              <a:gd name="connsiteY1" fmla="*/ 0 h 1354783"/>
              <a:gd name="connsiteX2" fmla="*/ 6900760 w 6900760"/>
              <a:gd name="connsiteY2" fmla="*/ 668601 h 1354783"/>
              <a:gd name="connsiteX3" fmla="*/ 6891255 w 6900760"/>
              <a:gd name="connsiteY3" fmla="*/ 659566 h 1354783"/>
              <a:gd name="connsiteX4" fmla="*/ 684361 w 6900760"/>
              <a:gd name="connsiteY4" fmla="*/ 1354783 h 1354783"/>
              <a:gd name="connsiteX5" fmla="*/ 7 w 6900760"/>
              <a:gd name="connsiteY5" fmla="*/ 619235 h 1354783"/>
              <a:gd name="connsiteX0" fmla="*/ 0 w 6900753"/>
              <a:gd name="connsiteY0" fmla="*/ 619235 h 668601"/>
              <a:gd name="connsiteX1" fmla="*/ 6881742 w 6900753"/>
              <a:gd name="connsiteY1" fmla="*/ 0 h 668601"/>
              <a:gd name="connsiteX2" fmla="*/ 6900753 w 6900753"/>
              <a:gd name="connsiteY2" fmla="*/ 668601 h 668601"/>
              <a:gd name="connsiteX3" fmla="*/ 6891248 w 6900753"/>
              <a:gd name="connsiteY3" fmla="*/ 659566 h 668601"/>
              <a:gd name="connsiteX4" fmla="*/ 0 w 6900753"/>
              <a:gd name="connsiteY4" fmla="*/ 619235 h 668601"/>
              <a:gd name="connsiteX0" fmla="*/ 0 w 6263905"/>
              <a:gd name="connsiteY0" fmla="*/ 1197485 h 1197485"/>
              <a:gd name="connsiteX1" fmla="*/ 6244894 w 6263905"/>
              <a:gd name="connsiteY1" fmla="*/ 0 h 1197485"/>
              <a:gd name="connsiteX2" fmla="*/ 6263905 w 6263905"/>
              <a:gd name="connsiteY2" fmla="*/ 668601 h 1197485"/>
              <a:gd name="connsiteX3" fmla="*/ 6254400 w 6263905"/>
              <a:gd name="connsiteY3" fmla="*/ 659566 h 1197485"/>
              <a:gd name="connsiteX4" fmla="*/ 0 w 6263905"/>
              <a:gd name="connsiteY4" fmla="*/ 1197485 h 1197485"/>
              <a:gd name="connsiteX0" fmla="*/ 0 w 7318982"/>
              <a:gd name="connsiteY0" fmla="*/ 673446 h 673446"/>
              <a:gd name="connsiteX1" fmla="*/ 7299971 w 7318982"/>
              <a:gd name="connsiteY1" fmla="*/ 0 h 673446"/>
              <a:gd name="connsiteX2" fmla="*/ 7318982 w 7318982"/>
              <a:gd name="connsiteY2" fmla="*/ 668601 h 673446"/>
              <a:gd name="connsiteX3" fmla="*/ 7309477 w 7318982"/>
              <a:gd name="connsiteY3" fmla="*/ 659566 h 673446"/>
              <a:gd name="connsiteX4" fmla="*/ 0 w 7318982"/>
              <a:gd name="connsiteY4" fmla="*/ 673446 h 673446"/>
              <a:gd name="connsiteX0" fmla="*/ 0 w 7318982"/>
              <a:gd name="connsiteY0" fmla="*/ 673446 h 673446"/>
              <a:gd name="connsiteX1" fmla="*/ 7299971 w 7318982"/>
              <a:gd name="connsiteY1" fmla="*/ 0 h 673446"/>
              <a:gd name="connsiteX2" fmla="*/ 7318982 w 7318982"/>
              <a:gd name="connsiteY2" fmla="*/ 668601 h 673446"/>
              <a:gd name="connsiteX3" fmla="*/ 0 w 7318982"/>
              <a:gd name="connsiteY3" fmla="*/ 673446 h 673446"/>
              <a:gd name="connsiteX0" fmla="*/ 0 w 7318982"/>
              <a:gd name="connsiteY0" fmla="*/ 526624 h 526624"/>
              <a:gd name="connsiteX1" fmla="*/ 7166898 w 7318982"/>
              <a:gd name="connsiteY1" fmla="*/ 0 h 526624"/>
              <a:gd name="connsiteX2" fmla="*/ 7318982 w 7318982"/>
              <a:gd name="connsiteY2" fmla="*/ 521779 h 526624"/>
              <a:gd name="connsiteX3" fmla="*/ 0 w 7318982"/>
              <a:gd name="connsiteY3" fmla="*/ 526624 h 526624"/>
              <a:gd name="connsiteX0" fmla="*/ 0 w 7323733"/>
              <a:gd name="connsiteY0" fmla="*/ 673445 h 673445"/>
              <a:gd name="connsiteX1" fmla="*/ 7323733 w 7323733"/>
              <a:gd name="connsiteY1" fmla="*/ 0 h 673445"/>
              <a:gd name="connsiteX2" fmla="*/ 7318982 w 7323733"/>
              <a:gd name="connsiteY2" fmla="*/ 668600 h 673445"/>
              <a:gd name="connsiteX3" fmla="*/ 0 w 7323733"/>
              <a:gd name="connsiteY3" fmla="*/ 673445 h 673445"/>
              <a:gd name="connsiteX0" fmla="*/ 0 w 7323733"/>
              <a:gd name="connsiteY0" fmla="*/ 673445 h 673445"/>
              <a:gd name="connsiteX1" fmla="*/ 7323733 w 7323733"/>
              <a:gd name="connsiteY1" fmla="*/ 0 h 673445"/>
              <a:gd name="connsiteX2" fmla="*/ 7145512 w 7323733"/>
              <a:gd name="connsiteY2" fmla="*/ 352371 h 673445"/>
              <a:gd name="connsiteX3" fmla="*/ 0 w 7323733"/>
              <a:gd name="connsiteY3" fmla="*/ 673445 h 673445"/>
              <a:gd name="connsiteX0" fmla="*/ 0 w 7323733"/>
              <a:gd name="connsiteY0" fmla="*/ 673445 h 675378"/>
              <a:gd name="connsiteX1" fmla="*/ 7323733 w 7323733"/>
              <a:gd name="connsiteY1" fmla="*/ 0 h 675378"/>
              <a:gd name="connsiteX2" fmla="*/ 7318982 w 7323733"/>
              <a:gd name="connsiteY2" fmla="*/ 675378 h 675378"/>
              <a:gd name="connsiteX3" fmla="*/ 0 w 7323733"/>
              <a:gd name="connsiteY3" fmla="*/ 673445 h 675378"/>
              <a:gd name="connsiteX0" fmla="*/ 0 w 7323733"/>
              <a:gd name="connsiteY0" fmla="*/ 673445 h 673445"/>
              <a:gd name="connsiteX1" fmla="*/ 7323733 w 7323733"/>
              <a:gd name="connsiteY1" fmla="*/ 0 h 673445"/>
              <a:gd name="connsiteX2" fmla="*/ 7202544 w 7323733"/>
              <a:gd name="connsiteY2" fmla="*/ 490158 h 673445"/>
              <a:gd name="connsiteX3" fmla="*/ 0 w 7323733"/>
              <a:gd name="connsiteY3" fmla="*/ 673445 h 673445"/>
              <a:gd name="connsiteX0" fmla="*/ 0 w 7323733"/>
              <a:gd name="connsiteY0" fmla="*/ 673445 h 675379"/>
              <a:gd name="connsiteX1" fmla="*/ 7323733 w 7323733"/>
              <a:gd name="connsiteY1" fmla="*/ 0 h 675379"/>
              <a:gd name="connsiteX2" fmla="*/ 7321359 w 7323733"/>
              <a:gd name="connsiteY2" fmla="*/ 675379 h 675379"/>
              <a:gd name="connsiteX3" fmla="*/ 0 w 7323733"/>
              <a:gd name="connsiteY3" fmla="*/ 673445 h 675379"/>
            </a:gdLst>
            <a:ahLst/>
            <a:cxnLst>
              <a:cxn ang="0">
                <a:pos x="connsiteX0" y="connsiteY0"/>
              </a:cxn>
              <a:cxn ang="0">
                <a:pos x="connsiteX1" y="connsiteY1"/>
              </a:cxn>
              <a:cxn ang="0">
                <a:pos x="connsiteX2" y="connsiteY2"/>
              </a:cxn>
              <a:cxn ang="0">
                <a:pos x="connsiteX3" y="connsiteY3"/>
              </a:cxn>
            </a:cxnLst>
            <a:rect l="l" t="t" r="r" b="b"/>
            <a:pathLst>
              <a:path w="7323733" h="675379">
                <a:moveTo>
                  <a:pt x="0" y="673445"/>
                </a:moveTo>
                <a:lnTo>
                  <a:pt x="7323733" y="0"/>
                </a:lnTo>
                <a:cubicBezTo>
                  <a:pt x="7322149" y="222867"/>
                  <a:pt x="7322943" y="452512"/>
                  <a:pt x="7321359" y="675379"/>
                </a:cubicBezTo>
                <a:lnTo>
                  <a:pt x="0" y="673445"/>
                </a:lnTo>
                <a:close/>
              </a:path>
            </a:pathLst>
          </a:custGeom>
          <a:gradFill>
            <a:gsLst>
              <a:gs pos="28000">
                <a:schemeClr val="accent3"/>
              </a:gs>
              <a:gs pos="40000">
                <a:schemeClr val="accent3">
                  <a:lumMod val="40000"/>
                  <a:lumOff val="60000"/>
                </a:schemeClr>
              </a:gs>
              <a:gs pos="48000">
                <a:schemeClr val="accent3"/>
              </a:gs>
            </a:gsLst>
            <a:lin ang="15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8"/>
          <p:cNvSpPr/>
          <p:nvPr/>
        </p:nvSpPr>
        <p:spPr>
          <a:xfrm>
            <a:off x="0" y="5457825"/>
            <a:ext cx="7239000" cy="1400175"/>
          </a:xfrm>
          <a:custGeom>
            <a:avLst/>
            <a:gdLst>
              <a:gd name="connsiteX0" fmla="*/ 0 w 9134475"/>
              <a:gd name="connsiteY0" fmla="*/ 142875 h 1323975"/>
              <a:gd name="connsiteX1" fmla="*/ 6305550 w 9134475"/>
              <a:gd name="connsiteY1" fmla="*/ 1209675 h 1323975"/>
              <a:gd name="connsiteX2" fmla="*/ 9134475 w 9134475"/>
              <a:gd name="connsiteY2" fmla="*/ 0 h 1323975"/>
              <a:gd name="connsiteX3" fmla="*/ 9134475 w 9134475"/>
              <a:gd name="connsiteY3" fmla="*/ 1323975 h 1323975"/>
              <a:gd name="connsiteX4" fmla="*/ 0 w 9134475"/>
              <a:gd name="connsiteY4" fmla="*/ 1323975 h 1323975"/>
              <a:gd name="connsiteX5" fmla="*/ 0 w 9134475"/>
              <a:gd name="connsiteY5" fmla="*/ 142875 h 1323975"/>
              <a:gd name="connsiteX0" fmla="*/ 0 w 9134475"/>
              <a:gd name="connsiteY0" fmla="*/ 0 h 1181100"/>
              <a:gd name="connsiteX1" fmla="*/ 6305550 w 9134475"/>
              <a:gd name="connsiteY1" fmla="*/ 1066800 h 1181100"/>
              <a:gd name="connsiteX2" fmla="*/ 9134475 w 9134475"/>
              <a:gd name="connsiteY2" fmla="*/ 1181100 h 1181100"/>
              <a:gd name="connsiteX3" fmla="*/ 0 w 9134475"/>
              <a:gd name="connsiteY3" fmla="*/ 1181100 h 1181100"/>
              <a:gd name="connsiteX4" fmla="*/ 0 w 9134475"/>
              <a:gd name="connsiteY4" fmla="*/ 0 h 1181100"/>
              <a:gd name="connsiteX0" fmla="*/ 0 w 6494783"/>
              <a:gd name="connsiteY0" fmla="*/ 0 h 1181100"/>
              <a:gd name="connsiteX1" fmla="*/ 6305550 w 6494783"/>
              <a:gd name="connsiteY1" fmla="*/ 1066800 h 1181100"/>
              <a:gd name="connsiteX2" fmla="*/ 6494783 w 6494783"/>
              <a:gd name="connsiteY2" fmla="*/ 1181100 h 1181100"/>
              <a:gd name="connsiteX3" fmla="*/ 0 w 6494783"/>
              <a:gd name="connsiteY3" fmla="*/ 1181100 h 1181100"/>
              <a:gd name="connsiteX4" fmla="*/ 0 w 6494783"/>
              <a:gd name="connsiteY4" fmla="*/ 0 h 1181100"/>
              <a:gd name="connsiteX0" fmla="*/ 0 w 6494783"/>
              <a:gd name="connsiteY0" fmla="*/ 0 h 1181100"/>
              <a:gd name="connsiteX1" fmla="*/ 6494783 w 6494783"/>
              <a:gd name="connsiteY1" fmla="*/ 1181100 h 1181100"/>
              <a:gd name="connsiteX2" fmla="*/ 0 w 6494783"/>
              <a:gd name="connsiteY2" fmla="*/ 1181100 h 1181100"/>
              <a:gd name="connsiteX3" fmla="*/ 0 w 6494783"/>
              <a:gd name="connsiteY3" fmla="*/ 0 h 1181100"/>
              <a:gd name="connsiteX0" fmla="*/ 0 w 7415827"/>
              <a:gd name="connsiteY0" fmla="*/ 0 h 1181100"/>
              <a:gd name="connsiteX1" fmla="*/ 7415827 w 7415827"/>
              <a:gd name="connsiteY1" fmla="*/ 866775 h 1181100"/>
              <a:gd name="connsiteX2" fmla="*/ 0 w 7415827"/>
              <a:gd name="connsiteY2" fmla="*/ 1181100 h 1181100"/>
              <a:gd name="connsiteX3" fmla="*/ 0 w 7415827"/>
              <a:gd name="connsiteY3" fmla="*/ 0 h 1181100"/>
              <a:gd name="connsiteX0" fmla="*/ 0 w 7415827"/>
              <a:gd name="connsiteY0" fmla="*/ 0 h 1571625"/>
              <a:gd name="connsiteX1" fmla="*/ 7415827 w 7415827"/>
              <a:gd name="connsiteY1" fmla="*/ 866775 h 1571625"/>
              <a:gd name="connsiteX2" fmla="*/ 0 w 7415827"/>
              <a:gd name="connsiteY2" fmla="*/ 1571625 h 1571625"/>
              <a:gd name="connsiteX3" fmla="*/ 0 w 7415827"/>
              <a:gd name="connsiteY3" fmla="*/ 0 h 1571625"/>
              <a:gd name="connsiteX0" fmla="*/ 0 w 7415827"/>
              <a:gd name="connsiteY0" fmla="*/ 0 h 1571625"/>
              <a:gd name="connsiteX1" fmla="*/ 7415827 w 7415827"/>
              <a:gd name="connsiteY1" fmla="*/ 866775 h 1571625"/>
              <a:gd name="connsiteX2" fmla="*/ 1823096 w 7415827"/>
              <a:gd name="connsiteY2" fmla="*/ 1571625 h 1571625"/>
              <a:gd name="connsiteX3" fmla="*/ 0 w 7415827"/>
              <a:gd name="connsiteY3" fmla="*/ 1571625 h 1571625"/>
              <a:gd name="connsiteX4" fmla="*/ 0 w 7415827"/>
              <a:gd name="connsiteY4" fmla="*/ 0 h 1571625"/>
              <a:gd name="connsiteX0" fmla="*/ 0 w 7216426"/>
              <a:gd name="connsiteY0" fmla="*/ 0 h 1571625"/>
              <a:gd name="connsiteX1" fmla="*/ 7216426 w 7216426"/>
              <a:gd name="connsiteY1" fmla="*/ 1038225 h 1571625"/>
              <a:gd name="connsiteX2" fmla="*/ 1823096 w 7216426"/>
              <a:gd name="connsiteY2" fmla="*/ 1571625 h 1571625"/>
              <a:gd name="connsiteX3" fmla="*/ 0 w 7216426"/>
              <a:gd name="connsiteY3" fmla="*/ 1571625 h 1571625"/>
              <a:gd name="connsiteX4" fmla="*/ 0 w 7216426"/>
              <a:gd name="connsiteY4" fmla="*/ 0 h 1571625"/>
              <a:gd name="connsiteX0" fmla="*/ 0 w 7216426"/>
              <a:gd name="connsiteY0" fmla="*/ 0 h 914400"/>
              <a:gd name="connsiteX1" fmla="*/ 7216426 w 7216426"/>
              <a:gd name="connsiteY1" fmla="*/ 381000 h 914400"/>
              <a:gd name="connsiteX2" fmla="*/ 1823096 w 7216426"/>
              <a:gd name="connsiteY2" fmla="*/ 914400 h 914400"/>
              <a:gd name="connsiteX3" fmla="*/ 0 w 7216426"/>
              <a:gd name="connsiteY3" fmla="*/ 914400 h 914400"/>
              <a:gd name="connsiteX4" fmla="*/ 0 w 7216426"/>
              <a:gd name="connsiteY4" fmla="*/ 0 h 914400"/>
              <a:gd name="connsiteX0" fmla="*/ 0 w 7216426"/>
              <a:gd name="connsiteY0" fmla="*/ 0 h 1400175"/>
              <a:gd name="connsiteX1" fmla="*/ 7216426 w 7216426"/>
              <a:gd name="connsiteY1" fmla="*/ 866775 h 1400175"/>
              <a:gd name="connsiteX2" fmla="*/ 1823096 w 7216426"/>
              <a:gd name="connsiteY2" fmla="*/ 1400175 h 1400175"/>
              <a:gd name="connsiteX3" fmla="*/ 0 w 7216426"/>
              <a:gd name="connsiteY3" fmla="*/ 1400175 h 1400175"/>
              <a:gd name="connsiteX4" fmla="*/ 0 w 7216426"/>
              <a:gd name="connsiteY4" fmla="*/ 0 h 14001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16426" h="1400175">
                <a:moveTo>
                  <a:pt x="0" y="0"/>
                </a:moveTo>
                <a:lnTo>
                  <a:pt x="7216426" y="866775"/>
                </a:lnTo>
                <a:lnTo>
                  <a:pt x="1823096" y="1400175"/>
                </a:lnTo>
                <a:lnTo>
                  <a:pt x="0" y="1400175"/>
                </a:lnTo>
                <a:lnTo>
                  <a:pt x="0" y="0"/>
                </a:lnTo>
                <a:close/>
              </a:path>
            </a:pathLst>
          </a:custGeom>
          <a:gradFill>
            <a:gsLst>
              <a:gs pos="0">
                <a:schemeClr val="accent1"/>
              </a:gs>
              <a:gs pos="52000">
                <a:schemeClr val="accent1">
                  <a:lumMod val="40000"/>
                  <a:lumOff val="60000"/>
                </a:schemeClr>
              </a:gs>
              <a:gs pos="66000">
                <a:schemeClr val="accent1"/>
              </a:gs>
            </a:gsLst>
            <a:lin ang="1662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p:txBody>
          <a:bodyPr/>
          <a:lstStyle/>
          <a:p>
            <a:r>
              <a:rPr lang="x-none" smtClean="0"/>
              <a:t>Click to edit Master title style</a:t>
            </a:r>
            <a:endParaRPr lang="en-US"/>
          </a:p>
        </p:txBody>
      </p:sp>
      <p:sp>
        <p:nvSpPr>
          <p:cNvPr id="10" name="Freeform 9"/>
          <p:cNvSpPr/>
          <p:nvPr/>
        </p:nvSpPr>
        <p:spPr>
          <a:xfrm>
            <a:off x="-196" y="5412337"/>
            <a:ext cx="7605568" cy="927910"/>
          </a:xfrm>
          <a:custGeom>
            <a:avLst/>
            <a:gdLst>
              <a:gd name="connsiteX0" fmla="*/ 0 w 7436498"/>
              <a:gd name="connsiteY0" fmla="*/ 0 h 951723"/>
              <a:gd name="connsiteX1" fmla="*/ 0 w 7436498"/>
              <a:gd name="connsiteY1" fmla="*/ 139959 h 951723"/>
              <a:gd name="connsiteX2" fmla="*/ 7053942 w 7436498"/>
              <a:gd name="connsiteY2" fmla="*/ 951723 h 951723"/>
              <a:gd name="connsiteX3" fmla="*/ 7436498 w 7436498"/>
              <a:gd name="connsiteY3" fmla="*/ 914400 h 951723"/>
              <a:gd name="connsiteX4" fmla="*/ 0 w 7436498"/>
              <a:gd name="connsiteY4" fmla="*/ 0 h 951723"/>
              <a:gd name="connsiteX0" fmla="*/ 190500 w 7436498"/>
              <a:gd name="connsiteY0" fmla="*/ 0 h 1004110"/>
              <a:gd name="connsiteX1" fmla="*/ 0 w 7436498"/>
              <a:gd name="connsiteY1" fmla="*/ 192346 h 1004110"/>
              <a:gd name="connsiteX2" fmla="*/ 7053942 w 7436498"/>
              <a:gd name="connsiteY2" fmla="*/ 1004110 h 1004110"/>
              <a:gd name="connsiteX3" fmla="*/ 7436498 w 7436498"/>
              <a:gd name="connsiteY3" fmla="*/ 966787 h 1004110"/>
              <a:gd name="connsiteX4" fmla="*/ 190500 w 7436498"/>
              <a:gd name="connsiteY4" fmla="*/ 0 h 1004110"/>
              <a:gd name="connsiteX0" fmla="*/ 0 w 7448404"/>
              <a:gd name="connsiteY0" fmla="*/ 0 h 923148"/>
              <a:gd name="connsiteX1" fmla="*/ 11906 w 7448404"/>
              <a:gd name="connsiteY1" fmla="*/ 111384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164306 w 7448404"/>
              <a:gd name="connsiteY1" fmla="*/ 68522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302418 w 7448404"/>
              <a:gd name="connsiteY1" fmla="*/ 297122 h 923148"/>
              <a:gd name="connsiteX2" fmla="*/ 7065848 w 7448404"/>
              <a:gd name="connsiteY2" fmla="*/ 923148 h 923148"/>
              <a:gd name="connsiteX3" fmla="*/ 7448404 w 7448404"/>
              <a:gd name="connsiteY3" fmla="*/ 885825 h 923148"/>
              <a:gd name="connsiteX4" fmla="*/ 0 w 7448404"/>
              <a:gd name="connsiteY4" fmla="*/ 0 h 923148"/>
              <a:gd name="connsiteX0" fmla="*/ 1 w 7448405"/>
              <a:gd name="connsiteY0" fmla="*/ 0 h 923148"/>
              <a:gd name="connsiteX1" fmla="*/ 0 w 7448405"/>
              <a:gd name="connsiteY1" fmla="*/ 75665 h 923148"/>
              <a:gd name="connsiteX2" fmla="*/ 7065849 w 7448405"/>
              <a:gd name="connsiteY2" fmla="*/ 923148 h 923148"/>
              <a:gd name="connsiteX3" fmla="*/ 7448405 w 7448405"/>
              <a:gd name="connsiteY3" fmla="*/ 885825 h 923148"/>
              <a:gd name="connsiteX4" fmla="*/ 1 w 7448405"/>
              <a:gd name="connsiteY4" fmla="*/ 0 h 923148"/>
              <a:gd name="connsiteX0" fmla="*/ 1 w 7400780"/>
              <a:gd name="connsiteY0" fmla="*/ 0 h 928688"/>
              <a:gd name="connsiteX1" fmla="*/ 0 w 7400780"/>
              <a:gd name="connsiteY1" fmla="*/ 75665 h 928688"/>
              <a:gd name="connsiteX2" fmla="*/ 7065849 w 7400780"/>
              <a:gd name="connsiteY2" fmla="*/ 923148 h 928688"/>
              <a:gd name="connsiteX3" fmla="*/ 7400780 w 7400780"/>
              <a:gd name="connsiteY3" fmla="*/ 928688 h 928688"/>
              <a:gd name="connsiteX4" fmla="*/ 1 w 7400780"/>
              <a:gd name="connsiteY4" fmla="*/ 0 h 928688"/>
              <a:gd name="connsiteX0" fmla="*/ 1 w 7605568"/>
              <a:gd name="connsiteY0" fmla="*/ 0 h 923148"/>
              <a:gd name="connsiteX1" fmla="*/ 0 w 7605568"/>
              <a:gd name="connsiteY1" fmla="*/ 75665 h 923148"/>
              <a:gd name="connsiteX2" fmla="*/ 7065849 w 7605568"/>
              <a:gd name="connsiteY2" fmla="*/ 923148 h 923148"/>
              <a:gd name="connsiteX3" fmla="*/ 7605568 w 7605568"/>
              <a:gd name="connsiteY3" fmla="*/ 897732 h 923148"/>
              <a:gd name="connsiteX4" fmla="*/ 1 w 7605568"/>
              <a:gd name="connsiteY4" fmla="*/ 0 h 923148"/>
              <a:gd name="connsiteX0" fmla="*/ 1 w 7605568"/>
              <a:gd name="connsiteY0" fmla="*/ 0 h 897732"/>
              <a:gd name="connsiteX1" fmla="*/ 0 w 7605568"/>
              <a:gd name="connsiteY1" fmla="*/ 75665 h 897732"/>
              <a:gd name="connsiteX2" fmla="*/ 7065849 w 7605568"/>
              <a:gd name="connsiteY2" fmla="*/ 863617 h 897732"/>
              <a:gd name="connsiteX3" fmla="*/ 7605568 w 7605568"/>
              <a:gd name="connsiteY3" fmla="*/ 897732 h 897732"/>
              <a:gd name="connsiteX4" fmla="*/ 1 w 7605568"/>
              <a:gd name="connsiteY4" fmla="*/ 0 h 897732"/>
              <a:gd name="connsiteX0" fmla="*/ 1 w 7605568"/>
              <a:gd name="connsiteY0" fmla="*/ 0 h 927910"/>
              <a:gd name="connsiteX1" fmla="*/ 0 w 7605568"/>
              <a:gd name="connsiteY1" fmla="*/ 75665 h 927910"/>
              <a:gd name="connsiteX2" fmla="*/ 7225392 w 7605568"/>
              <a:gd name="connsiteY2" fmla="*/ 927910 h 927910"/>
              <a:gd name="connsiteX3" fmla="*/ 7605568 w 7605568"/>
              <a:gd name="connsiteY3" fmla="*/ 897732 h 927910"/>
              <a:gd name="connsiteX4" fmla="*/ 1 w 7605568"/>
              <a:gd name="connsiteY4" fmla="*/ 0 h 9279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05568" h="927910">
                <a:moveTo>
                  <a:pt x="1" y="0"/>
                </a:moveTo>
                <a:cubicBezTo>
                  <a:pt x="1" y="25222"/>
                  <a:pt x="0" y="50443"/>
                  <a:pt x="0" y="75665"/>
                </a:cubicBezTo>
                <a:lnTo>
                  <a:pt x="7225392" y="927910"/>
                </a:lnTo>
                <a:lnTo>
                  <a:pt x="7605568" y="897732"/>
                </a:lnTo>
                <a:lnTo>
                  <a:pt x="1"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0"/>
          <p:cNvSpPr/>
          <p:nvPr/>
        </p:nvSpPr>
        <p:spPr>
          <a:xfrm>
            <a:off x="1680725" y="6116507"/>
            <a:ext cx="7465656" cy="741493"/>
          </a:xfrm>
          <a:custGeom>
            <a:avLst/>
            <a:gdLst>
              <a:gd name="connsiteX0" fmla="*/ 7408506 w 7408506"/>
              <a:gd name="connsiteY0" fmla="*/ 0 h 755780"/>
              <a:gd name="connsiteX1" fmla="*/ 0 w 7408506"/>
              <a:gd name="connsiteY1" fmla="*/ 755780 h 755780"/>
              <a:gd name="connsiteX2" fmla="*/ 662473 w 7408506"/>
              <a:gd name="connsiteY2" fmla="*/ 755780 h 755780"/>
              <a:gd name="connsiteX3" fmla="*/ 7408506 w 7408506"/>
              <a:gd name="connsiteY3" fmla="*/ 74645 h 755780"/>
              <a:gd name="connsiteX4" fmla="*/ 7408506 w 7408506"/>
              <a:gd name="connsiteY4" fmla="*/ 0 h 755780"/>
              <a:gd name="connsiteX0" fmla="*/ 6958449 w 6958449"/>
              <a:gd name="connsiteY0" fmla="*/ 0 h 755780"/>
              <a:gd name="connsiteX1" fmla="*/ 0 w 6958449"/>
              <a:gd name="connsiteY1" fmla="*/ 712918 h 755780"/>
              <a:gd name="connsiteX2" fmla="*/ 212416 w 6958449"/>
              <a:gd name="connsiteY2" fmla="*/ 755780 h 755780"/>
              <a:gd name="connsiteX3" fmla="*/ 6958449 w 6958449"/>
              <a:gd name="connsiteY3" fmla="*/ 74645 h 755780"/>
              <a:gd name="connsiteX4" fmla="*/ 6958449 w 6958449"/>
              <a:gd name="connsiteY4" fmla="*/ 0 h 755780"/>
              <a:gd name="connsiteX0" fmla="*/ 6958449 w 6958449"/>
              <a:gd name="connsiteY0" fmla="*/ 0 h 712918"/>
              <a:gd name="connsiteX1" fmla="*/ 0 w 6958449"/>
              <a:gd name="connsiteY1" fmla="*/ 712918 h 712918"/>
              <a:gd name="connsiteX2" fmla="*/ 302903 w 6958449"/>
              <a:gd name="connsiteY2" fmla="*/ 705774 h 712918"/>
              <a:gd name="connsiteX3" fmla="*/ 6958449 w 6958449"/>
              <a:gd name="connsiteY3" fmla="*/ 74645 h 712918"/>
              <a:gd name="connsiteX4" fmla="*/ 6958449 w 6958449"/>
              <a:gd name="connsiteY4" fmla="*/ 0 h 712918"/>
              <a:gd name="connsiteX0" fmla="*/ 6958449 w 6958449"/>
              <a:gd name="connsiteY0" fmla="*/ 0 h 741492"/>
              <a:gd name="connsiteX1" fmla="*/ 0 w 6958449"/>
              <a:gd name="connsiteY1" fmla="*/ 712918 h 741492"/>
              <a:gd name="connsiteX2" fmla="*/ 248134 w 6958449"/>
              <a:gd name="connsiteY2" fmla="*/ 741492 h 741492"/>
              <a:gd name="connsiteX3" fmla="*/ 6958449 w 6958449"/>
              <a:gd name="connsiteY3" fmla="*/ 74645 h 741492"/>
              <a:gd name="connsiteX4" fmla="*/ 6958449 w 6958449"/>
              <a:gd name="connsiteY4" fmla="*/ 0 h 741492"/>
              <a:gd name="connsiteX0" fmla="*/ 7465656 w 7465656"/>
              <a:gd name="connsiteY0" fmla="*/ 0 h 741493"/>
              <a:gd name="connsiteX1" fmla="*/ 0 w 7465656"/>
              <a:gd name="connsiteY1" fmla="*/ 741493 h 741493"/>
              <a:gd name="connsiteX2" fmla="*/ 755341 w 7465656"/>
              <a:gd name="connsiteY2" fmla="*/ 741492 h 741493"/>
              <a:gd name="connsiteX3" fmla="*/ 7465656 w 7465656"/>
              <a:gd name="connsiteY3" fmla="*/ 74645 h 741493"/>
              <a:gd name="connsiteX4" fmla="*/ 7465656 w 7465656"/>
              <a:gd name="connsiteY4" fmla="*/ 0 h 7414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65656" h="741493">
                <a:moveTo>
                  <a:pt x="7465656" y="0"/>
                </a:moveTo>
                <a:lnTo>
                  <a:pt x="0" y="741493"/>
                </a:lnTo>
                <a:lnTo>
                  <a:pt x="755341" y="741492"/>
                </a:lnTo>
                <a:lnTo>
                  <a:pt x="7465656" y="74645"/>
                </a:lnTo>
                <a:lnTo>
                  <a:pt x="7465656"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BBCCA7B5-8BC9-491C-A887-7C3E7ED947D8}" type="datetime4">
              <a:rPr lang="en-US" smtClean="0"/>
              <a:pPr/>
              <a:t>May 28, 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72EBF8-7CF5-44B7-B2BF-E22DE4D0703D}" type="slidenum">
              <a:rPr lang="en-US" smtClean="0"/>
              <a:pPr/>
              <a:t>‹#›</a:t>
            </a:fld>
            <a:endParaRPr lang="en-US"/>
          </a:p>
        </p:txBody>
      </p:sp>
      <p:sp>
        <p:nvSpPr>
          <p:cNvPr id="13" name="Content Placeholder 12"/>
          <p:cNvSpPr>
            <a:spLocks noGrp="1"/>
          </p:cNvSpPr>
          <p:nvPr>
            <p:ph sz="quarter" idx="13"/>
          </p:nvPr>
        </p:nvSpPr>
        <p:spPr>
          <a:xfrm>
            <a:off x="685800" y="1536192"/>
            <a:ext cx="3657600" cy="3877056"/>
          </a:xfrm>
        </p:spPr>
        <p:txBody>
          <a:body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dirty="0"/>
          </a:p>
        </p:txBody>
      </p:sp>
      <p:sp>
        <p:nvSpPr>
          <p:cNvPr id="15" name="Content Placeholder 14"/>
          <p:cNvSpPr>
            <a:spLocks noGrp="1"/>
          </p:cNvSpPr>
          <p:nvPr>
            <p:ph sz="quarter" idx="14"/>
          </p:nvPr>
        </p:nvSpPr>
        <p:spPr>
          <a:xfrm>
            <a:off x="4800600" y="1536192"/>
            <a:ext cx="3657600" cy="3877056"/>
          </a:xfrm>
        </p:spPr>
        <p:txBody>
          <a:body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0" name="Freeform 9"/>
          <p:cNvSpPr/>
          <p:nvPr/>
        </p:nvSpPr>
        <p:spPr>
          <a:xfrm>
            <a:off x="1807389" y="6148043"/>
            <a:ext cx="7338991" cy="711996"/>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6334125 w 9144000"/>
              <a:gd name="connsiteY4" fmla="*/ 1457325 h 1581150"/>
              <a:gd name="connsiteX5" fmla="*/ 0 w 9144000"/>
              <a:gd name="connsiteY5" fmla="*/ 390525 h 1581150"/>
              <a:gd name="connsiteX6" fmla="*/ 9525 w 9144000"/>
              <a:gd name="connsiteY6"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390525 h 1581150"/>
              <a:gd name="connsiteX5" fmla="*/ 9525 w 9144000"/>
              <a:gd name="connsiteY5"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9525 w 9144000"/>
              <a:gd name="connsiteY5" fmla="*/ 9525 h 1581150"/>
              <a:gd name="connsiteX0" fmla="*/ 342207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342207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9134495 w 9144000"/>
              <a:gd name="connsiteY4" fmla="*/ 1572115 h 1581150"/>
              <a:gd name="connsiteX5" fmla="*/ 0 w 9144000"/>
              <a:gd name="connsiteY5" fmla="*/ 1571625 h 1581150"/>
              <a:gd name="connsiteX6" fmla="*/ 20 w 9144000"/>
              <a:gd name="connsiteY6" fmla="*/ 1323975 h 1581150"/>
              <a:gd name="connsiteX0" fmla="*/ 20 w 9144000"/>
              <a:gd name="connsiteY0" fmla="*/ 1323975 h 1581150"/>
              <a:gd name="connsiteX1" fmla="*/ 9144000 w 9144000"/>
              <a:gd name="connsiteY1" fmla="*/ 0 h 1581150"/>
              <a:gd name="connsiteX2" fmla="*/ 9144000 w 9144000"/>
              <a:gd name="connsiteY2" fmla="*/ 1581150 h 1581150"/>
              <a:gd name="connsiteX3" fmla="*/ 9134495 w 9144000"/>
              <a:gd name="connsiteY3" fmla="*/ 1572115 h 1581150"/>
              <a:gd name="connsiteX4" fmla="*/ 0 w 9144000"/>
              <a:gd name="connsiteY4" fmla="*/ 1571625 h 1581150"/>
              <a:gd name="connsiteX5" fmla="*/ 20 w 9144000"/>
              <a:gd name="connsiteY5" fmla="*/ 1323975 h 1581150"/>
              <a:gd name="connsiteX0" fmla="*/ 20 w 9144000"/>
              <a:gd name="connsiteY0" fmla="*/ 456601 h 713776"/>
              <a:gd name="connsiteX1" fmla="*/ 8611709 w 9144000"/>
              <a:gd name="connsiteY1" fmla="*/ 0 h 713776"/>
              <a:gd name="connsiteX2" fmla="*/ 9144000 w 9144000"/>
              <a:gd name="connsiteY2" fmla="*/ 713776 h 713776"/>
              <a:gd name="connsiteX3" fmla="*/ 9134495 w 9144000"/>
              <a:gd name="connsiteY3" fmla="*/ 704741 h 713776"/>
              <a:gd name="connsiteX4" fmla="*/ 0 w 9144000"/>
              <a:gd name="connsiteY4" fmla="*/ 704251 h 713776"/>
              <a:gd name="connsiteX5" fmla="*/ 20 w 9144000"/>
              <a:gd name="connsiteY5" fmla="*/ 456601 h 713776"/>
              <a:gd name="connsiteX0" fmla="*/ 20 w 9144000"/>
              <a:gd name="connsiteY0" fmla="*/ 818007 h 1075182"/>
              <a:gd name="connsiteX1" fmla="*/ 9124990 w 9144000"/>
              <a:gd name="connsiteY1" fmla="*/ 0 h 1075182"/>
              <a:gd name="connsiteX2" fmla="*/ 9144000 w 9144000"/>
              <a:gd name="connsiteY2" fmla="*/ 1075182 h 1075182"/>
              <a:gd name="connsiteX3" fmla="*/ 9134495 w 9144000"/>
              <a:gd name="connsiteY3" fmla="*/ 1066147 h 1075182"/>
              <a:gd name="connsiteX4" fmla="*/ 0 w 9144000"/>
              <a:gd name="connsiteY4" fmla="*/ 1065657 h 1075182"/>
              <a:gd name="connsiteX5" fmla="*/ 20 w 9144000"/>
              <a:gd name="connsiteY5" fmla="*/ 818007 h 1075182"/>
              <a:gd name="connsiteX0" fmla="*/ 20 w 9144000"/>
              <a:gd name="connsiteY0" fmla="*/ 176512 h 433687"/>
              <a:gd name="connsiteX1" fmla="*/ 8782802 w 9144000"/>
              <a:gd name="connsiteY1" fmla="*/ 0 h 433687"/>
              <a:gd name="connsiteX2" fmla="*/ 9144000 w 9144000"/>
              <a:gd name="connsiteY2" fmla="*/ 433687 h 433687"/>
              <a:gd name="connsiteX3" fmla="*/ 9134495 w 9144000"/>
              <a:gd name="connsiteY3" fmla="*/ 424652 h 433687"/>
              <a:gd name="connsiteX4" fmla="*/ 0 w 9144000"/>
              <a:gd name="connsiteY4" fmla="*/ 424162 h 433687"/>
              <a:gd name="connsiteX5" fmla="*/ 20 w 9144000"/>
              <a:gd name="connsiteY5" fmla="*/ 176512 h 433687"/>
              <a:gd name="connsiteX0" fmla="*/ 20 w 9144000"/>
              <a:gd name="connsiteY0" fmla="*/ 411426 h 668601"/>
              <a:gd name="connsiteX1" fmla="*/ 9124989 w 9144000"/>
              <a:gd name="connsiteY1" fmla="*/ 0 h 668601"/>
              <a:gd name="connsiteX2" fmla="*/ 9144000 w 9144000"/>
              <a:gd name="connsiteY2" fmla="*/ 668601 h 668601"/>
              <a:gd name="connsiteX3" fmla="*/ 9134495 w 9144000"/>
              <a:gd name="connsiteY3" fmla="*/ 659566 h 668601"/>
              <a:gd name="connsiteX4" fmla="*/ 0 w 9144000"/>
              <a:gd name="connsiteY4" fmla="*/ 659076 h 668601"/>
              <a:gd name="connsiteX5" fmla="*/ 20 w 9144000"/>
              <a:gd name="connsiteY5" fmla="*/ 411426 h 668601"/>
              <a:gd name="connsiteX0" fmla="*/ 20 w 9144000"/>
              <a:gd name="connsiteY0" fmla="*/ 998711 h 1081261"/>
              <a:gd name="connsiteX1" fmla="*/ 9124989 w 9144000"/>
              <a:gd name="connsiteY1" fmla="*/ 0 h 1081261"/>
              <a:gd name="connsiteX2" fmla="*/ 9144000 w 9144000"/>
              <a:gd name="connsiteY2" fmla="*/ 668601 h 1081261"/>
              <a:gd name="connsiteX3" fmla="*/ 9134495 w 9144000"/>
              <a:gd name="connsiteY3" fmla="*/ 659566 h 1081261"/>
              <a:gd name="connsiteX4" fmla="*/ 0 w 9144000"/>
              <a:gd name="connsiteY4" fmla="*/ 659076 h 1081261"/>
              <a:gd name="connsiteX5" fmla="*/ 20 w 9144000"/>
              <a:gd name="connsiteY5" fmla="*/ 998711 h 1081261"/>
              <a:gd name="connsiteX0" fmla="*/ 2243247 w 9144000"/>
              <a:gd name="connsiteY0" fmla="*/ 619235 h 701785"/>
              <a:gd name="connsiteX1" fmla="*/ 9124989 w 9144000"/>
              <a:gd name="connsiteY1" fmla="*/ 0 h 701785"/>
              <a:gd name="connsiteX2" fmla="*/ 9144000 w 9144000"/>
              <a:gd name="connsiteY2" fmla="*/ 668601 h 701785"/>
              <a:gd name="connsiteX3" fmla="*/ 9134495 w 9144000"/>
              <a:gd name="connsiteY3" fmla="*/ 659566 h 701785"/>
              <a:gd name="connsiteX4" fmla="*/ 0 w 9144000"/>
              <a:gd name="connsiteY4" fmla="*/ 659076 h 701785"/>
              <a:gd name="connsiteX5" fmla="*/ 2243247 w 9144000"/>
              <a:gd name="connsiteY5" fmla="*/ 619235 h 701785"/>
              <a:gd name="connsiteX0" fmla="*/ 7 w 6900760"/>
              <a:gd name="connsiteY0" fmla="*/ 619235 h 1354783"/>
              <a:gd name="connsiteX1" fmla="*/ 6881749 w 6900760"/>
              <a:gd name="connsiteY1" fmla="*/ 0 h 1354783"/>
              <a:gd name="connsiteX2" fmla="*/ 6900760 w 6900760"/>
              <a:gd name="connsiteY2" fmla="*/ 668601 h 1354783"/>
              <a:gd name="connsiteX3" fmla="*/ 6891255 w 6900760"/>
              <a:gd name="connsiteY3" fmla="*/ 659566 h 1354783"/>
              <a:gd name="connsiteX4" fmla="*/ 684361 w 6900760"/>
              <a:gd name="connsiteY4" fmla="*/ 1354783 h 1354783"/>
              <a:gd name="connsiteX5" fmla="*/ 7 w 6900760"/>
              <a:gd name="connsiteY5" fmla="*/ 619235 h 1354783"/>
              <a:gd name="connsiteX0" fmla="*/ 0 w 6900753"/>
              <a:gd name="connsiteY0" fmla="*/ 619235 h 668601"/>
              <a:gd name="connsiteX1" fmla="*/ 6881742 w 6900753"/>
              <a:gd name="connsiteY1" fmla="*/ 0 h 668601"/>
              <a:gd name="connsiteX2" fmla="*/ 6900753 w 6900753"/>
              <a:gd name="connsiteY2" fmla="*/ 668601 h 668601"/>
              <a:gd name="connsiteX3" fmla="*/ 6891248 w 6900753"/>
              <a:gd name="connsiteY3" fmla="*/ 659566 h 668601"/>
              <a:gd name="connsiteX4" fmla="*/ 0 w 6900753"/>
              <a:gd name="connsiteY4" fmla="*/ 619235 h 668601"/>
              <a:gd name="connsiteX0" fmla="*/ 0 w 6263905"/>
              <a:gd name="connsiteY0" fmla="*/ 1197485 h 1197485"/>
              <a:gd name="connsiteX1" fmla="*/ 6244894 w 6263905"/>
              <a:gd name="connsiteY1" fmla="*/ 0 h 1197485"/>
              <a:gd name="connsiteX2" fmla="*/ 6263905 w 6263905"/>
              <a:gd name="connsiteY2" fmla="*/ 668601 h 1197485"/>
              <a:gd name="connsiteX3" fmla="*/ 6254400 w 6263905"/>
              <a:gd name="connsiteY3" fmla="*/ 659566 h 1197485"/>
              <a:gd name="connsiteX4" fmla="*/ 0 w 6263905"/>
              <a:gd name="connsiteY4" fmla="*/ 1197485 h 1197485"/>
              <a:gd name="connsiteX0" fmla="*/ 0 w 7318982"/>
              <a:gd name="connsiteY0" fmla="*/ 673446 h 673446"/>
              <a:gd name="connsiteX1" fmla="*/ 7299971 w 7318982"/>
              <a:gd name="connsiteY1" fmla="*/ 0 h 673446"/>
              <a:gd name="connsiteX2" fmla="*/ 7318982 w 7318982"/>
              <a:gd name="connsiteY2" fmla="*/ 668601 h 673446"/>
              <a:gd name="connsiteX3" fmla="*/ 7309477 w 7318982"/>
              <a:gd name="connsiteY3" fmla="*/ 659566 h 673446"/>
              <a:gd name="connsiteX4" fmla="*/ 0 w 7318982"/>
              <a:gd name="connsiteY4" fmla="*/ 673446 h 673446"/>
              <a:gd name="connsiteX0" fmla="*/ 0 w 7318982"/>
              <a:gd name="connsiteY0" fmla="*/ 673446 h 673446"/>
              <a:gd name="connsiteX1" fmla="*/ 7299971 w 7318982"/>
              <a:gd name="connsiteY1" fmla="*/ 0 h 673446"/>
              <a:gd name="connsiteX2" fmla="*/ 7318982 w 7318982"/>
              <a:gd name="connsiteY2" fmla="*/ 668601 h 673446"/>
              <a:gd name="connsiteX3" fmla="*/ 0 w 7318982"/>
              <a:gd name="connsiteY3" fmla="*/ 673446 h 673446"/>
              <a:gd name="connsiteX0" fmla="*/ 0 w 7318982"/>
              <a:gd name="connsiteY0" fmla="*/ 526624 h 526624"/>
              <a:gd name="connsiteX1" fmla="*/ 7166898 w 7318982"/>
              <a:gd name="connsiteY1" fmla="*/ 0 h 526624"/>
              <a:gd name="connsiteX2" fmla="*/ 7318982 w 7318982"/>
              <a:gd name="connsiteY2" fmla="*/ 521779 h 526624"/>
              <a:gd name="connsiteX3" fmla="*/ 0 w 7318982"/>
              <a:gd name="connsiteY3" fmla="*/ 526624 h 526624"/>
              <a:gd name="connsiteX0" fmla="*/ 0 w 7323733"/>
              <a:gd name="connsiteY0" fmla="*/ 673445 h 673445"/>
              <a:gd name="connsiteX1" fmla="*/ 7323733 w 7323733"/>
              <a:gd name="connsiteY1" fmla="*/ 0 h 673445"/>
              <a:gd name="connsiteX2" fmla="*/ 7318982 w 7323733"/>
              <a:gd name="connsiteY2" fmla="*/ 668600 h 673445"/>
              <a:gd name="connsiteX3" fmla="*/ 0 w 7323733"/>
              <a:gd name="connsiteY3" fmla="*/ 673445 h 673445"/>
              <a:gd name="connsiteX0" fmla="*/ 0 w 7323733"/>
              <a:gd name="connsiteY0" fmla="*/ 673445 h 673445"/>
              <a:gd name="connsiteX1" fmla="*/ 7323733 w 7323733"/>
              <a:gd name="connsiteY1" fmla="*/ 0 h 673445"/>
              <a:gd name="connsiteX2" fmla="*/ 7145512 w 7323733"/>
              <a:gd name="connsiteY2" fmla="*/ 352371 h 673445"/>
              <a:gd name="connsiteX3" fmla="*/ 0 w 7323733"/>
              <a:gd name="connsiteY3" fmla="*/ 673445 h 673445"/>
              <a:gd name="connsiteX0" fmla="*/ 0 w 7323733"/>
              <a:gd name="connsiteY0" fmla="*/ 673445 h 675378"/>
              <a:gd name="connsiteX1" fmla="*/ 7323733 w 7323733"/>
              <a:gd name="connsiteY1" fmla="*/ 0 h 675378"/>
              <a:gd name="connsiteX2" fmla="*/ 7318982 w 7323733"/>
              <a:gd name="connsiteY2" fmla="*/ 675378 h 675378"/>
              <a:gd name="connsiteX3" fmla="*/ 0 w 7323733"/>
              <a:gd name="connsiteY3" fmla="*/ 673445 h 675378"/>
              <a:gd name="connsiteX0" fmla="*/ 0 w 7323733"/>
              <a:gd name="connsiteY0" fmla="*/ 673445 h 673445"/>
              <a:gd name="connsiteX1" fmla="*/ 7323733 w 7323733"/>
              <a:gd name="connsiteY1" fmla="*/ 0 h 673445"/>
              <a:gd name="connsiteX2" fmla="*/ 7202544 w 7323733"/>
              <a:gd name="connsiteY2" fmla="*/ 490158 h 673445"/>
              <a:gd name="connsiteX3" fmla="*/ 0 w 7323733"/>
              <a:gd name="connsiteY3" fmla="*/ 673445 h 673445"/>
              <a:gd name="connsiteX0" fmla="*/ 0 w 7323733"/>
              <a:gd name="connsiteY0" fmla="*/ 673445 h 675379"/>
              <a:gd name="connsiteX1" fmla="*/ 7323733 w 7323733"/>
              <a:gd name="connsiteY1" fmla="*/ 0 h 675379"/>
              <a:gd name="connsiteX2" fmla="*/ 7321359 w 7323733"/>
              <a:gd name="connsiteY2" fmla="*/ 675379 h 675379"/>
              <a:gd name="connsiteX3" fmla="*/ 0 w 7323733"/>
              <a:gd name="connsiteY3" fmla="*/ 673445 h 675379"/>
            </a:gdLst>
            <a:ahLst/>
            <a:cxnLst>
              <a:cxn ang="0">
                <a:pos x="connsiteX0" y="connsiteY0"/>
              </a:cxn>
              <a:cxn ang="0">
                <a:pos x="connsiteX1" y="connsiteY1"/>
              </a:cxn>
              <a:cxn ang="0">
                <a:pos x="connsiteX2" y="connsiteY2"/>
              </a:cxn>
              <a:cxn ang="0">
                <a:pos x="connsiteX3" y="connsiteY3"/>
              </a:cxn>
            </a:cxnLst>
            <a:rect l="l" t="t" r="r" b="b"/>
            <a:pathLst>
              <a:path w="7323733" h="675379">
                <a:moveTo>
                  <a:pt x="0" y="673445"/>
                </a:moveTo>
                <a:lnTo>
                  <a:pt x="7323733" y="0"/>
                </a:lnTo>
                <a:cubicBezTo>
                  <a:pt x="7322149" y="222867"/>
                  <a:pt x="7322943" y="452512"/>
                  <a:pt x="7321359" y="675379"/>
                </a:cubicBezTo>
                <a:lnTo>
                  <a:pt x="0" y="673445"/>
                </a:lnTo>
                <a:close/>
              </a:path>
            </a:pathLst>
          </a:custGeom>
          <a:gradFill>
            <a:gsLst>
              <a:gs pos="28000">
                <a:schemeClr val="accent1"/>
              </a:gs>
              <a:gs pos="40000">
                <a:schemeClr val="accent1">
                  <a:lumMod val="40000"/>
                  <a:lumOff val="60000"/>
                </a:schemeClr>
              </a:gs>
              <a:gs pos="48000">
                <a:schemeClr val="accent1"/>
              </a:gs>
            </a:gsLst>
            <a:lin ang="15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11" name="Freeform 10"/>
          <p:cNvSpPr/>
          <p:nvPr/>
        </p:nvSpPr>
        <p:spPr>
          <a:xfrm>
            <a:off x="0" y="5457825"/>
            <a:ext cx="7239000" cy="1400175"/>
          </a:xfrm>
          <a:custGeom>
            <a:avLst/>
            <a:gdLst>
              <a:gd name="connsiteX0" fmla="*/ 0 w 9134475"/>
              <a:gd name="connsiteY0" fmla="*/ 142875 h 1323975"/>
              <a:gd name="connsiteX1" fmla="*/ 6305550 w 9134475"/>
              <a:gd name="connsiteY1" fmla="*/ 1209675 h 1323975"/>
              <a:gd name="connsiteX2" fmla="*/ 9134475 w 9134475"/>
              <a:gd name="connsiteY2" fmla="*/ 0 h 1323975"/>
              <a:gd name="connsiteX3" fmla="*/ 9134475 w 9134475"/>
              <a:gd name="connsiteY3" fmla="*/ 1323975 h 1323975"/>
              <a:gd name="connsiteX4" fmla="*/ 0 w 9134475"/>
              <a:gd name="connsiteY4" fmla="*/ 1323975 h 1323975"/>
              <a:gd name="connsiteX5" fmla="*/ 0 w 9134475"/>
              <a:gd name="connsiteY5" fmla="*/ 142875 h 1323975"/>
              <a:gd name="connsiteX0" fmla="*/ 0 w 9134475"/>
              <a:gd name="connsiteY0" fmla="*/ 0 h 1181100"/>
              <a:gd name="connsiteX1" fmla="*/ 6305550 w 9134475"/>
              <a:gd name="connsiteY1" fmla="*/ 1066800 h 1181100"/>
              <a:gd name="connsiteX2" fmla="*/ 9134475 w 9134475"/>
              <a:gd name="connsiteY2" fmla="*/ 1181100 h 1181100"/>
              <a:gd name="connsiteX3" fmla="*/ 0 w 9134475"/>
              <a:gd name="connsiteY3" fmla="*/ 1181100 h 1181100"/>
              <a:gd name="connsiteX4" fmla="*/ 0 w 9134475"/>
              <a:gd name="connsiteY4" fmla="*/ 0 h 1181100"/>
              <a:gd name="connsiteX0" fmla="*/ 0 w 6494783"/>
              <a:gd name="connsiteY0" fmla="*/ 0 h 1181100"/>
              <a:gd name="connsiteX1" fmla="*/ 6305550 w 6494783"/>
              <a:gd name="connsiteY1" fmla="*/ 1066800 h 1181100"/>
              <a:gd name="connsiteX2" fmla="*/ 6494783 w 6494783"/>
              <a:gd name="connsiteY2" fmla="*/ 1181100 h 1181100"/>
              <a:gd name="connsiteX3" fmla="*/ 0 w 6494783"/>
              <a:gd name="connsiteY3" fmla="*/ 1181100 h 1181100"/>
              <a:gd name="connsiteX4" fmla="*/ 0 w 6494783"/>
              <a:gd name="connsiteY4" fmla="*/ 0 h 1181100"/>
              <a:gd name="connsiteX0" fmla="*/ 0 w 6494783"/>
              <a:gd name="connsiteY0" fmla="*/ 0 h 1181100"/>
              <a:gd name="connsiteX1" fmla="*/ 6494783 w 6494783"/>
              <a:gd name="connsiteY1" fmla="*/ 1181100 h 1181100"/>
              <a:gd name="connsiteX2" fmla="*/ 0 w 6494783"/>
              <a:gd name="connsiteY2" fmla="*/ 1181100 h 1181100"/>
              <a:gd name="connsiteX3" fmla="*/ 0 w 6494783"/>
              <a:gd name="connsiteY3" fmla="*/ 0 h 1181100"/>
              <a:gd name="connsiteX0" fmla="*/ 0 w 7415827"/>
              <a:gd name="connsiteY0" fmla="*/ 0 h 1181100"/>
              <a:gd name="connsiteX1" fmla="*/ 7415827 w 7415827"/>
              <a:gd name="connsiteY1" fmla="*/ 866775 h 1181100"/>
              <a:gd name="connsiteX2" fmla="*/ 0 w 7415827"/>
              <a:gd name="connsiteY2" fmla="*/ 1181100 h 1181100"/>
              <a:gd name="connsiteX3" fmla="*/ 0 w 7415827"/>
              <a:gd name="connsiteY3" fmla="*/ 0 h 1181100"/>
              <a:gd name="connsiteX0" fmla="*/ 0 w 7415827"/>
              <a:gd name="connsiteY0" fmla="*/ 0 h 1571625"/>
              <a:gd name="connsiteX1" fmla="*/ 7415827 w 7415827"/>
              <a:gd name="connsiteY1" fmla="*/ 866775 h 1571625"/>
              <a:gd name="connsiteX2" fmla="*/ 0 w 7415827"/>
              <a:gd name="connsiteY2" fmla="*/ 1571625 h 1571625"/>
              <a:gd name="connsiteX3" fmla="*/ 0 w 7415827"/>
              <a:gd name="connsiteY3" fmla="*/ 0 h 1571625"/>
              <a:gd name="connsiteX0" fmla="*/ 0 w 7415827"/>
              <a:gd name="connsiteY0" fmla="*/ 0 h 1571625"/>
              <a:gd name="connsiteX1" fmla="*/ 7415827 w 7415827"/>
              <a:gd name="connsiteY1" fmla="*/ 866775 h 1571625"/>
              <a:gd name="connsiteX2" fmla="*/ 1823096 w 7415827"/>
              <a:gd name="connsiteY2" fmla="*/ 1571625 h 1571625"/>
              <a:gd name="connsiteX3" fmla="*/ 0 w 7415827"/>
              <a:gd name="connsiteY3" fmla="*/ 1571625 h 1571625"/>
              <a:gd name="connsiteX4" fmla="*/ 0 w 7415827"/>
              <a:gd name="connsiteY4" fmla="*/ 0 h 1571625"/>
              <a:gd name="connsiteX0" fmla="*/ 0 w 7216426"/>
              <a:gd name="connsiteY0" fmla="*/ 0 h 1571625"/>
              <a:gd name="connsiteX1" fmla="*/ 7216426 w 7216426"/>
              <a:gd name="connsiteY1" fmla="*/ 1038225 h 1571625"/>
              <a:gd name="connsiteX2" fmla="*/ 1823096 w 7216426"/>
              <a:gd name="connsiteY2" fmla="*/ 1571625 h 1571625"/>
              <a:gd name="connsiteX3" fmla="*/ 0 w 7216426"/>
              <a:gd name="connsiteY3" fmla="*/ 1571625 h 1571625"/>
              <a:gd name="connsiteX4" fmla="*/ 0 w 7216426"/>
              <a:gd name="connsiteY4" fmla="*/ 0 h 1571625"/>
              <a:gd name="connsiteX0" fmla="*/ 0 w 7216426"/>
              <a:gd name="connsiteY0" fmla="*/ 0 h 914400"/>
              <a:gd name="connsiteX1" fmla="*/ 7216426 w 7216426"/>
              <a:gd name="connsiteY1" fmla="*/ 381000 h 914400"/>
              <a:gd name="connsiteX2" fmla="*/ 1823096 w 7216426"/>
              <a:gd name="connsiteY2" fmla="*/ 914400 h 914400"/>
              <a:gd name="connsiteX3" fmla="*/ 0 w 7216426"/>
              <a:gd name="connsiteY3" fmla="*/ 914400 h 914400"/>
              <a:gd name="connsiteX4" fmla="*/ 0 w 7216426"/>
              <a:gd name="connsiteY4" fmla="*/ 0 h 914400"/>
              <a:gd name="connsiteX0" fmla="*/ 0 w 7216426"/>
              <a:gd name="connsiteY0" fmla="*/ 0 h 1400175"/>
              <a:gd name="connsiteX1" fmla="*/ 7216426 w 7216426"/>
              <a:gd name="connsiteY1" fmla="*/ 866775 h 1400175"/>
              <a:gd name="connsiteX2" fmla="*/ 1823096 w 7216426"/>
              <a:gd name="connsiteY2" fmla="*/ 1400175 h 1400175"/>
              <a:gd name="connsiteX3" fmla="*/ 0 w 7216426"/>
              <a:gd name="connsiteY3" fmla="*/ 1400175 h 1400175"/>
              <a:gd name="connsiteX4" fmla="*/ 0 w 7216426"/>
              <a:gd name="connsiteY4" fmla="*/ 0 h 14001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16426" h="1400175">
                <a:moveTo>
                  <a:pt x="0" y="0"/>
                </a:moveTo>
                <a:lnTo>
                  <a:pt x="7216426" y="866775"/>
                </a:lnTo>
                <a:lnTo>
                  <a:pt x="1823096" y="1400175"/>
                </a:lnTo>
                <a:lnTo>
                  <a:pt x="0" y="1400175"/>
                </a:lnTo>
                <a:lnTo>
                  <a:pt x="0" y="0"/>
                </a:lnTo>
                <a:close/>
              </a:path>
            </a:pathLst>
          </a:custGeom>
          <a:gradFill>
            <a:gsLst>
              <a:gs pos="0">
                <a:schemeClr val="accent3"/>
              </a:gs>
              <a:gs pos="52000">
                <a:schemeClr val="accent3">
                  <a:lumMod val="40000"/>
                  <a:lumOff val="60000"/>
                </a:schemeClr>
              </a:gs>
              <a:gs pos="66000">
                <a:schemeClr val="accent3"/>
              </a:gs>
            </a:gsLst>
            <a:lin ang="1662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p:txBody>
          <a:bodyPr/>
          <a:lstStyle>
            <a:lvl1pPr>
              <a:defRPr/>
            </a:lvl1pPr>
          </a:lstStyle>
          <a:p>
            <a:r>
              <a:rPr lang="x-none" smtClean="0"/>
              <a:t>Click to edit Master title style</a:t>
            </a:r>
            <a:endParaRPr lang="en-US"/>
          </a:p>
        </p:txBody>
      </p:sp>
      <p:sp>
        <p:nvSpPr>
          <p:cNvPr id="3" name="Text Placeholder 2"/>
          <p:cNvSpPr>
            <a:spLocks noGrp="1"/>
          </p:cNvSpPr>
          <p:nvPr>
            <p:ph type="body" idx="1"/>
          </p:nvPr>
        </p:nvSpPr>
        <p:spPr>
          <a:xfrm>
            <a:off x="685800" y="1535113"/>
            <a:ext cx="3657600" cy="639762"/>
          </a:xfrm>
        </p:spPr>
        <p:txBody>
          <a:bodyPr anchor="b">
            <a:normAutofit/>
          </a:bodyPr>
          <a:lstStyle>
            <a:lvl1pPr marL="0" indent="0">
              <a:buNone/>
              <a:defRPr sz="2000" b="0"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smtClean="0"/>
              <a:t>Click to edit Master text styles</a:t>
            </a:r>
          </a:p>
        </p:txBody>
      </p:sp>
      <p:sp>
        <p:nvSpPr>
          <p:cNvPr id="5" name="Text Placeholder 4"/>
          <p:cNvSpPr>
            <a:spLocks noGrp="1"/>
          </p:cNvSpPr>
          <p:nvPr>
            <p:ph type="body" sz="quarter" idx="3"/>
          </p:nvPr>
        </p:nvSpPr>
        <p:spPr>
          <a:xfrm>
            <a:off x="4800600" y="1535113"/>
            <a:ext cx="3657600" cy="639762"/>
          </a:xfrm>
        </p:spPr>
        <p:txBody>
          <a:bodyPr anchor="b">
            <a:normAutofit/>
          </a:bodyPr>
          <a:lstStyle>
            <a:lvl1pPr marL="0" indent="0">
              <a:buNone/>
              <a:defRPr sz="20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smtClean="0"/>
              <a:t>Click to edit Master text styles</a:t>
            </a:r>
          </a:p>
        </p:txBody>
      </p:sp>
      <p:sp>
        <p:nvSpPr>
          <p:cNvPr id="12" name="Freeform 11"/>
          <p:cNvSpPr/>
          <p:nvPr/>
        </p:nvSpPr>
        <p:spPr>
          <a:xfrm>
            <a:off x="-196" y="5412337"/>
            <a:ext cx="7605568" cy="927910"/>
          </a:xfrm>
          <a:custGeom>
            <a:avLst/>
            <a:gdLst>
              <a:gd name="connsiteX0" fmla="*/ 0 w 7436498"/>
              <a:gd name="connsiteY0" fmla="*/ 0 h 951723"/>
              <a:gd name="connsiteX1" fmla="*/ 0 w 7436498"/>
              <a:gd name="connsiteY1" fmla="*/ 139959 h 951723"/>
              <a:gd name="connsiteX2" fmla="*/ 7053942 w 7436498"/>
              <a:gd name="connsiteY2" fmla="*/ 951723 h 951723"/>
              <a:gd name="connsiteX3" fmla="*/ 7436498 w 7436498"/>
              <a:gd name="connsiteY3" fmla="*/ 914400 h 951723"/>
              <a:gd name="connsiteX4" fmla="*/ 0 w 7436498"/>
              <a:gd name="connsiteY4" fmla="*/ 0 h 951723"/>
              <a:gd name="connsiteX0" fmla="*/ 190500 w 7436498"/>
              <a:gd name="connsiteY0" fmla="*/ 0 h 1004110"/>
              <a:gd name="connsiteX1" fmla="*/ 0 w 7436498"/>
              <a:gd name="connsiteY1" fmla="*/ 192346 h 1004110"/>
              <a:gd name="connsiteX2" fmla="*/ 7053942 w 7436498"/>
              <a:gd name="connsiteY2" fmla="*/ 1004110 h 1004110"/>
              <a:gd name="connsiteX3" fmla="*/ 7436498 w 7436498"/>
              <a:gd name="connsiteY3" fmla="*/ 966787 h 1004110"/>
              <a:gd name="connsiteX4" fmla="*/ 190500 w 7436498"/>
              <a:gd name="connsiteY4" fmla="*/ 0 h 1004110"/>
              <a:gd name="connsiteX0" fmla="*/ 0 w 7448404"/>
              <a:gd name="connsiteY0" fmla="*/ 0 h 923148"/>
              <a:gd name="connsiteX1" fmla="*/ 11906 w 7448404"/>
              <a:gd name="connsiteY1" fmla="*/ 111384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164306 w 7448404"/>
              <a:gd name="connsiteY1" fmla="*/ 68522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302418 w 7448404"/>
              <a:gd name="connsiteY1" fmla="*/ 297122 h 923148"/>
              <a:gd name="connsiteX2" fmla="*/ 7065848 w 7448404"/>
              <a:gd name="connsiteY2" fmla="*/ 923148 h 923148"/>
              <a:gd name="connsiteX3" fmla="*/ 7448404 w 7448404"/>
              <a:gd name="connsiteY3" fmla="*/ 885825 h 923148"/>
              <a:gd name="connsiteX4" fmla="*/ 0 w 7448404"/>
              <a:gd name="connsiteY4" fmla="*/ 0 h 923148"/>
              <a:gd name="connsiteX0" fmla="*/ 1 w 7448405"/>
              <a:gd name="connsiteY0" fmla="*/ 0 h 923148"/>
              <a:gd name="connsiteX1" fmla="*/ 0 w 7448405"/>
              <a:gd name="connsiteY1" fmla="*/ 75665 h 923148"/>
              <a:gd name="connsiteX2" fmla="*/ 7065849 w 7448405"/>
              <a:gd name="connsiteY2" fmla="*/ 923148 h 923148"/>
              <a:gd name="connsiteX3" fmla="*/ 7448405 w 7448405"/>
              <a:gd name="connsiteY3" fmla="*/ 885825 h 923148"/>
              <a:gd name="connsiteX4" fmla="*/ 1 w 7448405"/>
              <a:gd name="connsiteY4" fmla="*/ 0 h 923148"/>
              <a:gd name="connsiteX0" fmla="*/ 1 w 7400780"/>
              <a:gd name="connsiteY0" fmla="*/ 0 h 928688"/>
              <a:gd name="connsiteX1" fmla="*/ 0 w 7400780"/>
              <a:gd name="connsiteY1" fmla="*/ 75665 h 928688"/>
              <a:gd name="connsiteX2" fmla="*/ 7065849 w 7400780"/>
              <a:gd name="connsiteY2" fmla="*/ 923148 h 928688"/>
              <a:gd name="connsiteX3" fmla="*/ 7400780 w 7400780"/>
              <a:gd name="connsiteY3" fmla="*/ 928688 h 928688"/>
              <a:gd name="connsiteX4" fmla="*/ 1 w 7400780"/>
              <a:gd name="connsiteY4" fmla="*/ 0 h 928688"/>
              <a:gd name="connsiteX0" fmla="*/ 1 w 7605568"/>
              <a:gd name="connsiteY0" fmla="*/ 0 h 923148"/>
              <a:gd name="connsiteX1" fmla="*/ 0 w 7605568"/>
              <a:gd name="connsiteY1" fmla="*/ 75665 h 923148"/>
              <a:gd name="connsiteX2" fmla="*/ 7065849 w 7605568"/>
              <a:gd name="connsiteY2" fmla="*/ 923148 h 923148"/>
              <a:gd name="connsiteX3" fmla="*/ 7605568 w 7605568"/>
              <a:gd name="connsiteY3" fmla="*/ 897732 h 923148"/>
              <a:gd name="connsiteX4" fmla="*/ 1 w 7605568"/>
              <a:gd name="connsiteY4" fmla="*/ 0 h 923148"/>
              <a:gd name="connsiteX0" fmla="*/ 1 w 7605568"/>
              <a:gd name="connsiteY0" fmla="*/ 0 h 897732"/>
              <a:gd name="connsiteX1" fmla="*/ 0 w 7605568"/>
              <a:gd name="connsiteY1" fmla="*/ 75665 h 897732"/>
              <a:gd name="connsiteX2" fmla="*/ 7065849 w 7605568"/>
              <a:gd name="connsiteY2" fmla="*/ 863617 h 897732"/>
              <a:gd name="connsiteX3" fmla="*/ 7605568 w 7605568"/>
              <a:gd name="connsiteY3" fmla="*/ 897732 h 897732"/>
              <a:gd name="connsiteX4" fmla="*/ 1 w 7605568"/>
              <a:gd name="connsiteY4" fmla="*/ 0 h 897732"/>
              <a:gd name="connsiteX0" fmla="*/ 1 w 7605568"/>
              <a:gd name="connsiteY0" fmla="*/ 0 h 927910"/>
              <a:gd name="connsiteX1" fmla="*/ 0 w 7605568"/>
              <a:gd name="connsiteY1" fmla="*/ 75665 h 927910"/>
              <a:gd name="connsiteX2" fmla="*/ 7225392 w 7605568"/>
              <a:gd name="connsiteY2" fmla="*/ 927910 h 927910"/>
              <a:gd name="connsiteX3" fmla="*/ 7605568 w 7605568"/>
              <a:gd name="connsiteY3" fmla="*/ 897732 h 927910"/>
              <a:gd name="connsiteX4" fmla="*/ 1 w 7605568"/>
              <a:gd name="connsiteY4" fmla="*/ 0 h 9279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05568" h="927910">
                <a:moveTo>
                  <a:pt x="1" y="0"/>
                </a:moveTo>
                <a:cubicBezTo>
                  <a:pt x="1" y="25222"/>
                  <a:pt x="0" y="50443"/>
                  <a:pt x="0" y="75665"/>
                </a:cubicBezTo>
                <a:lnTo>
                  <a:pt x="7225392" y="927910"/>
                </a:lnTo>
                <a:lnTo>
                  <a:pt x="7605568" y="897732"/>
                </a:lnTo>
                <a:lnTo>
                  <a:pt x="1"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12"/>
          <p:cNvSpPr/>
          <p:nvPr/>
        </p:nvSpPr>
        <p:spPr>
          <a:xfrm>
            <a:off x="1680725" y="6116507"/>
            <a:ext cx="7465656" cy="741493"/>
          </a:xfrm>
          <a:custGeom>
            <a:avLst/>
            <a:gdLst>
              <a:gd name="connsiteX0" fmla="*/ 7408506 w 7408506"/>
              <a:gd name="connsiteY0" fmla="*/ 0 h 755780"/>
              <a:gd name="connsiteX1" fmla="*/ 0 w 7408506"/>
              <a:gd name="connsiteY1" fmla="*/ 755780 h 755780"/>
              <a:gd name="connsiteX2" fmla="*/ 662473 w 7408506"/>
              <a:gd name="connsiteY2" fmla="*/ 755780 h 755780"/>
              <a:gd name="connsiteX3" fmla="*/ 7408506 w 7408506"/>
              <a:gd name="connsiteY3" fmla="*/ 74645 h 755780"/>
              <a:gd name="connsiteX4" fmla="*/ 7408506 w 7408506"/>
              <a:gd name="connsiteY4" fmla="*/ 0 h 755780"/>
              <a:gd name="connsiteX0" fmla="*/ 6958449 w 6958449"/>
              <a:gd name="connsiteY0" fmla="*/ 0 h 755780"/>
              <a:gd name="connsiteX1" fmla="*/ 0 w 6958449"/>
              <a:gd name="connsiteY1" fmla="*/ 712918 h 755780"/>
              <a:gd name="connsiteX2" fmla="*/ 212416 w 6958449"/>
              <a:gd name="connsiteY2" fmla="*/ 755780 h 755780"/>
              <a:gd name="connsiteX3" fmla="*/ 6958449 w 6958449"/>
              <a:gd name="connsiteY3" fmla="*/ 74645 h 755780"/>
              <a:gd name="connsiteX4" fmla="*/ 6958449 w 6958449"/>
              <a:gd name="connsiteY4" fmla="*/ 0 h 755780"/>
              <a:gd name="connsiteX0" fmla="*/ 6958449 w 6958449"/>
              <a:gd name="connsiteY0" fmla="*/ 0 h 712918"/>
              <a:gd name="connsiteX1" fmla="*/ 0 w 6958449"/>
              <a:gd name="connsiteY1" fmla="*/ 712918 h 712918"/>
              <a:gd name="connsiteX2" fmla="*/ 302903 w 6958449"/>
              <a:gd name="connsiteY2" fmla="*/ 705774 h 712918"/>
              <a:gd name="connsiteX3" fmla="*/ 6958449 w 6958449"/>
              <a:gd name="connsiteY3" fmla="*/ 74645 h 712918"/>
              <a:gd name="connsiteX4" fmla="*/ 6958449 w 6958449"/>
              <a:gd name="connsiteY4" fmla="*/ 0 h 712918"/>
              <a:gd name="connsiteX0" fmla="*/ 6958449 w 6958449"/>
              <a:gd name="connsiteY0" fmla="*/ 0 h 741492"/>
              <a:gd name="connsiteX1" fmla="*/ 0 w 6958449"/>
              <a:gd name="connsiteY1" fmla="*/ 712918 h 741492"/>
              <a:gd name="connsiteX2" fmla="*/ 248134 w 6958449"/>
              <a:gd name="connsiteY2" fmla="*/ 741492 h 741492"/>
              <a:gd name="connsiteX3" fmla="*/ 6958449 w 6958449"/>
              <a:gd name="connsiteY3" fmla="*/ 74645 h 741492"/>
              <a:gd name="connsiteX4" fmla="*/ 6958449 w 6958449"/>
              <a:gd name="connsiteY4" fmla="*/ 0 h 741492"/>
              <a:gd name="connsiteX0" fmla="*/ 7465656 w 7465656"/>
              <a:gd name="connsiteY0" fmla="*/ 0 h 741493"/>
              <a:gd name="connsiteX1" fmla="*/ 0 w 7465656"/>
              <a:gd name="connsiteY1" fmla="*/ 741493 h 741493"/>
              <a:gd name="connsiteX2" fmla="*/ 755341 w 7465656"/>
              <a:gd name="connsiteY2" fmla="*/ 741492 h 741493"/>
              <a:gd name="connsiteX3" fmla="*/ 7465656 w 7465656"/>
              <a:gd name="connsiteY3" fmla="*/ 74645 h 741493"/>
              <a:gd name="connsiteX4" fmla="*/ 7465656 w 7465656"/>
              <a:gd name="connsiteY4" fmla="*/ 0 h 7414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65656" h="741493">
                <a:moveTo>
                  <a:pt x="7465656" y="0"/>
                </a:moveTo>
                <a:lnTo>
                  <a:pt x="0" y="741493"/>
                </a:lnTo>
                <a:lnTo>
                  <a:pt x="755341" y="741492"/>
                </a:lnTo>
                <a:lnTo>
                  <a:pt x="7465656" y="74645"/>
                </a:lnTo>
                <a:lnTo>
                  <a:pt x="7465656"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Date Placeholder 6"/>
          <p:cNvSpPr>
            <a:spLocks noGrp="1"/>
          </p:cNvSpPr>
          <p:nvPr>
            <p:ph type="dt" sz="half" idx="10"/>
          </p:nvPr>
        </p:nvSpPr>
        <p:spPr/>
        <p:txBody>
          <a:bodyPr/>
          <a:lstStyle/>
          <a:p>
            <a:fld id="{BDA18ED0-40F2-434C-A848-B92581875164}" type="datetime4">
              <a:rPr lang="en-US" smtClean="0"/>
              <a:pPr/>
              <a:t>May 28, 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D72EBF8-7CF5-44B7-B2BF-E22DE4D0703D}" type="slidenum">
              <a:rPr lang="en-US" smtClean="0"/>
              <a:pPr/>
              <a:t>‹#›</a:t>
            </a:fld>
            <a:endParaRPr lang="en-US"/>
          </a:p>
        </p:txBody>
      </p:sp>
      <p:sp>
        <p:nvSpPr>
          <p:cNvPr id="15" name="Content Placeholder 14"/>
          <p:cNvSpPr>
            <a:spLocks noGrp="1"/>
          </p:cNvSpPr>
          <p:nvPr>
            <p:ph sz="quarter" idx="13"/>
          </p:nvPr>
        </p:nvSpPr>
        <p:spPr>
          <a:xfrm>
            <a:off x="685800" y="2209800"/>
            <a:ext cx="3657600" cy="3200400"/>
          </a:xfrm>
        </p:spPr>
        <p:txBody>
          <a:body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17" name="Content Placeholder 16"/>
          <p:cNvSpPr>
            <a:spLocks noGrp="1"/>
          </p:cNvSpPr>
          <p:nvPr>
            <p:ph sz="quarter" idx="14"/>
          </p:nvPr>
        </p:nvSpPr>
        <p:spPr>
          <a:xfrm>
            <a:off x="4800600" y="2209800"/>
            <a:ext cx="3657600" cy="3200400"/>
          </a:xfrm>
        </p:spPr>
        <p:txBody>
          <a:body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5"/>
          <p:cNvSpPr/>
          <p:nvPr/>
        </p:nvSpPr>
        <p:spPr>
          <a:xfrm>
            <a:off x="1" y="5010151"/>
            <a:ext cx="7439025" cy="1571625"/>
          </a:xfrm>
          <a:custGeom>
            <a:avLst/>
            <a:gdLst>
              <a:gd name="connsiteX0" fmla="*/ 0 w 9134475"/>
              <a:gd name="connsiteY0" fmla="*/ 142875 h 1323975"/>
              <a:gd name="connsiteX1" fmla="*/ 6305550 w 9134475"/>
              <a:gd name="connsiteY1" fmla="*/ 1209675 h 1323975"/>
              <a:gd name="connsiteX2" fmla="*/ 9134475 w 9134475"/>
              <a:gd name="connsiteY2" fmla="*/ 0 h 1323975"/>
              <a:gd name="connsiteX3" fmla="*/ 9134475 w 9134475"/>
              <a:gd name="connsiteY3" fmla="*/ 1323975 h 1323975"/>
              <a:gd name="connsiteX4" fmla="*/ 0 w 9134475"/>
              <a:gd name="connsiteY4" fmla="*/ 1323975 h 1323975"/>
              <a:gd name="connsiteX5" fmla="*/ 0 w 9134475"/>
              <a:gd name="connsiteY5" fmla="*/ 142875 h 1323975"/>
              <a:gd name="connsiteX0" fmla="*/ 0 w 9134475"/>
              <a:gd name="connsiteY0" fmla="*/ 0 h 1181100"/>
              <a:gd name="connsiteX1" fmla="*/ 6305550 w 9134475"/>
              <a:gd name="connsiteY1" fmla="*/ 1066800 h 1181100"/>
              <a:gd name="connsiteX2" fmla="*/ 9134475 w 9134475"/>
              <a:gd name="connsiteY2" fmla="*/ 1181100 h 1181100"/>
              <a:gd name="connsiteX3" fmla="*/ 0 w 9134475"/>
              <a:gd name="connsiteY3" fmla="*/ 1181100 h 1181100"/>
              <a:gd name="connsiteX4" fmla="*/ 0 w 9134475"/>
              <a:gd name="connsiteY4" fmla="*/ 0 h 1181100"/>
              <a:gd name="connsiteX0" fmla="*/ 0 w 6494783"/>
              <a:gd name="connsiteY0" fmla="*/ 0 h 1181100"/>
              <a:gd name="connsiteX1" fmla="*/ 6305550 w 6494783"/>
              <a:gd name="connsiteY1" fmla="*/ 1066800 h 1181100"/>
              <a:gd name="connsiteX2" fmla="*/ 6494783 w 6494783"/>
              <a:gd name="connsiteY2" fmla="*/ 1181100 h 1181100"/>
              <a:gd name="connsiteX3" fmla="*/ 0 w 6494783"/>
              <a:gd name="connsiteY3" fmla="*/ 1181100 h 1181100"/>
              <a:gd name="connsiteX4" fmla="*/ 0 w 6494783"/>
              <a:gd name="connsiteY4" fmla="*/ 0 h 1181100"/>
              <a:gd name="connsiteX0" fmla="*/ 0 w 6494783"/>
              <a:gd name="connsiteY0" fmla="*/ 0 h 1181100"/>
              <a:gd name="connsiteX1" fmla="*/ 6494783 w 6494783"/>
              <a:gd name="connsiteY1" fmla="*/ 1181100 h 1181100"/>
              <a:gd name="connsiteX2" fmla="*/ 0 w 6494783"/>
              <a:gd name="connsiteY2" fmla="*/ 1181100 h 1181100"/>
              <a:gd name="connsiteX3" fmla="*/ 0 w 6494783"/>
              <a:gd name="connsiteY3" fmla="*/ 0 h 1181100"/>
              <a:gd name="connsiteX0" fmla="*/ 0 w 7415827"/>
              <a:gd name="connsiteY0" fmla="*/ 0 h 1181100"/>
              <a:gd name="connsiteX1" fmla="*/ 7415827 w 7415827"/>
              <a:gd name="connsiteY1" fmla="*/ 866775 h 1181100"/>
              <a:gd name="connsiteX2" fmla="*/ 0 w 7415827"/>
              <a:gd name="connsiteY2" fmla="*/ 1181100 h 1181100"/>
              <a:gd name="connsiteX3" fmla="*/ 0 w 7415827"/>
              <a:gd name="connsiteY3" fmla="*/ 0 h 1181100"/>
              <a:gd name="connsiteX0" fmla="*/ 0 w 7415827"/>
              <a:gd name="connsiteY0" fmla="*/ 0 h 1571625"/>
              <a:gd name="connsiteX1" fmla="*/ 7415827 w 7415827"/>
              <a:gd name="connsiteY1" fmla="*/ 866775 h 1571625"/>
              <a:gd name="connsiteX2" fmla="*/ 0 w 7415827"/>
              <a:gd name="connsiteY2" fmla="*/ 1571625 h 1571625"/>
              <a:gd name="connsiteX3" fmla="*/ 0 w 7415827"/>
              <a:gd name="connsiteY3" fmla="*/ 0 h 1571625"/>
            </a:gdLst>
            <a:ahLst/>
            <a:cxnLst>
              <a:cxn ang="0">
                <a:pos x="connsiteX0" y="connsiteY0"/>
              </a:cxn>
              <a:cxn ang="0">
                <a:pos x="connsiteX1" y="connsiteY1"/>
              </a:cxn>
              <a:cxn ang="0">
                <a:pos x="connsiteX2" y="connsiteY2"/>
              </a:cxn>
              <a:cxn ang="0">
                <a:pos x="connsiteX3" y="connsiteY3"/>
              </a:cxn>
            </a:cxnLst>
            <a:rect l="l" t="t" r="r" b="b"/>
            <a:pathLst>
              <a:path w="7415827" h="1571625">
                <a:moveTo>
                  <a:pt x="0" y="0"/>
                </a:moveTo>
                <a:lnTo>
                  <a:pt x="7415827" y="866775"/>
                </a:lnTo>
                <a:lnTo>
                  <a:pt x="0" y="1571625"/>
                </a:lnTo>
                <a:lnTo>
                  <a:pt x="0" y="0"/>
                </a:lnTo>
                <a:close/>
              </a:path>
            </a:pathLst>
          </a:custGeom>
          <a:gradFill>
            <a:gsLst>
              <a:gs pos="0">
                <a:srgbClr val="000000"/>
              </a:gs>
              <a:gs pos="24000">
                <a:srgbClr val="333333"/>
              </a:gs>
              <a:gs pos="90000">
                <a:srgbClr val="00000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6"/>
          <p:cNvSpPr/>
          <p:nvPr/>
        </p:nvSpPr>
        <p:spPr>
          <a:xfrm>
            <a:off x="0" y="5731667"/>
            <a:ext cx="9147178" cy="1126333"/>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6334125 w 9144000"/>
              <a:gd name="connsiteY4" fmla="*/ 1457325 h 1581150"/>
              <a:gd name="connsiteX5" fmla="*/ 0 w 9144000"/>
              <a:gd name="connsiteY5" fmla="*/ 390525 h 1581150"/>
              <a:gd name="connsiteX6" fmla="*/ 9525 w 9144000"/>
              <a:gd name="connsiteY6"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390525 h 1581150"/>
              <a:gd name="connsiteX5" fmla="*/ 9525 w 9144000"/>
              <a:gd name="connsiteY5"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9525 w 9144000"/>
              <a:gd name="connsiteY5" fmla="*/ 9525 h 1581150"/>
              <a:gd name="connsiteX0" fmla="*/ 342207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342207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9134495 w 9144000"/>
              <a:gd name="connsiteY4" fmla="*/ 1572115 h 1581150"/>
              <a:gd name="connsiteX5" fmla="*/ 0 w 9144000"/>
              <a:gd name="connsiteY5" fmla="*/ 1571625 h 1581150"/>
              <a:gd name="connsiteX6" fmla="*/ 20 w 9144000"/>
              <a:gd name="connsiteY6" fmla="*/ 1323975 h 1581150"/>
              <a:gd name="connsiteX0" fmla="*/ 20 w 9144000"/>
              <a:gd name="connsiteY0" fmla="*/ 1323975 h 1581150"/>
              <a:gd name="connsiteX1" fmla="*/ 9144000 w 9144000"/>
              <a:gd name="connsiteY1" fmla="*/ 0 h 1581150"/>
              <a:gd name="connsiteX2" fmla="*/ 9144000 w 9144000"/>
              <a:gd name="connsiteY2" fmla="*/ 1581150 h 1581150"/>
              <a:gd name="connsiteX3" fmla="*/ 9134495 w 9144000"/>
              <a:gd name="connsiteY3" fmla="*/ 1572115 h 1581150"/>
              <a:gd name="connsiteX4" fmla="*/ 0 w 9144000"/>
              <a:gd name="connsiteY4" fmla="*/ 1571625 h 1581150"/>
              <a:gd name="connsiteX5" fmla="*/ 20 w 9144000"/>
              <a:gd name="connsiteY5" fmla="*/ 1323975 h 1581150"/>
              <a:gd name="connsiteX0" fmla="*/ 20 w 9144000"/>
              <a:gd name="connsiteY0" fmla="*/ 456601 h 713776"/>
              <a:gd name="connsiteX1" fmla="*/ 8611709 w 9144000"/>
              <a:gd name="connsiteY1" fmla="*/ 0 h 713776"/>
              <a:gd name="connsiteX2" fmla="*/ 9144000 w 9144000"/>
              <a:gd name="connsiteY2" fmla="*/ 713776 h 713776"/>
              <a:gd name="connsiteX3" fmla="*/ 9134495 w 9144000"/>
              <a:gd name="connsiteY3" fmla="*/ 704741 h 713776"/>
              <a:gd name="connsiteX4" fmla="*/ 0 w 9144000"/>
              <a:gd name="connsiteY4" fmla="*/ 704251 h 713776"/>
              <a:gd name="connsiteX5" fmla="*/ 20 w 9144000"/>
              <a:gd name="connsiteY5" fmla="*/ 456601 h 713776"/>
              <a:gd name="connsiteX0" fmla="*/ 20 w 9144000"/>
              <a:gd name="connsiteY0" fmla="*/ 818007 h 1075182"/>
              <a:gd name="connsiteX1" fmla="*/ 9124990 w 9144000"/>
              <a:gd name="connsiteY1" fmla="*/ 0 h 1075182"/>
              <a:gd name="connsiteX2" fmla="*/ 9144000 w 9144000"/>
              <a:gd name="connsiteY2" fmla="*/ 1075182 h 1075182"/>
              <a:gd name="connsiteX3" fmla="*/ 9134495 w 9144000"/>
              <a:gd name="connsiteY3" fmla="*/ 1066147 h 1075182"/>
              <a:gd name="connsiteX4" fmla="*/ 0 w 9144000"/>
              <a:gd name="connsiteY4" fmla="*/ 1065657 h 1075182"/>
              <a:gd name="connsiteX5" fmla="*/ 20 w 9144000"/>
              <a:gd name="connsiteY5" fmla="*/ 818007 h 1075182"/>
              <a:gd name="connsiteX0" fmla="*/ 20 w 9144000"/>
              <a:gd name="connsiteY0" fmla="*/ 818007 h 1075182"/>
              <a:gd name="connsiteX1" fmla="*/ 9124990 w 9144000"/>
              <a:gd name="connsiteY1" fmla="*/ 0 h 1075182"/>
              <a:gd name="connsiteX2" fmla="*/ 9144000 w 9144000"/>
              <a:gd name="connsiteY2" fmla="*/ 1075182 h 1075182"/>
              <a:gd name="connsiteX3" fmla="*/ 0 w 9144000"/>
              <a:gd name="connsiteY3" fmla="*/ 1065657 h 1075182"/>
              <a:gd name="connsiteX4" fmla="*/ 20 w 9144000"/>
              <a:gd name="connsiteY4" fmla="*/ 818007 h 1075182"/>
              <a:gd name="connsiteX0" fmla="*/ 20 w 9124990"/>
              <a:gd name="connsiteY0" fmla="*/ 818007 h 1065657"/>
              <a:gd name="connsiteX1" fmla="*/ 9124990 w 9124990"/>
              <a:gd name="connsiteY1" fmla="*/ 0 h 1065657"/>
              <a:gd name="connsiteX2" fmla="*/ 8854092 w 9124990"/>
              <a:gd name="connsiteY2" fmla="*/ 585026 h 1065657"/>
              <a:gd name="connsiteX3" fmla="*/ 0 w 9124990"/>
              <a:gd name="connsiteY3" fmla="*/ 1065657 h 1065657"/>
              <a:gd name="connsiteX4" fmla="*/ 20 w 9124990"/>
              <a:gd name="connsiteY4" fmla="*/ 818007 h 1065657"/>
              <a:gd name="connsiteX0" fmla="*/ 20 w 9124990"/>
              <a:gd name="connsiteY0" fmla="*/ 818007 h 1065657"/>
              <a:gd name="connsiteX1" fmla="*/ 9124990 w 9124990"/>
              <a:gd name="connsiteY1" fmla="*/ 0 h 1065657"/>
              <a:gd name="connsiteX2" fmla="*/ 9122615 w 9124990"/>
              <a:gd name="connsiteY2" fmla="*/ 1063889 h 1065657"/>
              <a:gd name="connsiteX3" fmla="*/ 0 w 9124990"/>
              <a:gd name="connsiteY3" fmla="*/ 1065657 h 1065657"/>
              <a:gd name="connsiteX4" fmla="*/ 20 w 9124990"/>
              <a:gd name="connsiteY4" fmla="*/ 818007 h 1065657"/>
              <a:gd name="connsiteX0" fmla="*/ 20 w 9124990"/>
              <a:gd name="connsiteY0" fmla="*/ 818007 h 1065657"/>
              <a:gd name="connsiteX1" fmla="*/ 9124990 w 9124990"/>
              <a:gd name="connsiteY1" fmla="*/ 0 h 1065657"/>
              <a:gd name="connsiteX2" fmla="*/ 8766171 w 9124990"/>
              <a:gd name="connsiteY2" fmla="*/ 508228 h 1065657"/>
              <a:gd name="connsiteX3" fmla="*/ 0 w 9124990"/>
              <a:gd name="connsiteY3" fmla="*/ 1065657 h 1065657"/>
              <a:gd name="connsiteX4" fmla="*/ 20 w 9124990"/>
              <a:gd name="connsiteY4" fmla="*/ 818007 h 1065657"/>
              <a:gd name="connsiteX0" fmla="*/ 20 w 9128161"/>
              <a:gd name="connsiteY0" fmla="*/ 818007 h 1068407"/>
              <a:gd name="connsiteX1" fmla="*/ 9124990 w 9128161"/>
              <a:gd name="connsiteY1" fmla="*/ 0 h 1068407"/>
              <a:gd name="connsiteX2" fmla="*/ 9127369 w 9128161"/>
              <a:gd name="connsiteY2" fmla="*/ 1068407 h 1068407"/>
              <a:gd name="connsiteX3" fmla="*/ 0 w 9128161"/>
              <a:gd name="connsiteY3" fmla="*/ 1065657 h 1068407"/>
              <a:gd name="connsiteX4" fmla="*/ 20 w 9128161"/>
              <a:gd name="connsiteY4" fmla="*/ 818007 h 10684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8161" h="1068407">
                <a:moveTo>
                  <a:pt x="20" y="818007"/>
                </a:moveTo>
                <a:lnTo>
                  <a:pt x="9124990" y="0"/>
                </a:lnTo>
                <a:cubicBezTo>
                  <a:pt x="9124198" y="354630"/>
                  <a:pt x="9128161" y="713777"/>
                  <a:pt x="9127369" y="1068407"/>
                </a:cubicBezTo>
                <a:lnTo>
                  <a:pt x="0" y="1065657"/>
                </a:lnTo>
                <a:cubicBezTo>
                  <a:pt x="7" y="983107"/>
                  <a:pt x="13" y="900557"/>
                  <a:pt x="20" y="818007"/>
                </a:cubicBezTo>
                <a:close/>
              </a:path>
            </a:pathLst>
          </a:custGeom>
          <a:gradFill>
            <a:gsLst>
              <a:gs pos="39000">
                <a:schemeClr val="accent1"/>
              </a:gs>
              <a:gs pos="50000">
                <a:schemeClr val="accent1">
                  <a:lumMod val="40000"/>
                  <a:lumOff val="60000"/>
                </a:schemeClr>
              </a:gs>
              <a:gs pos="58000">
                <a:schemeClr val="accent1"/>
              </a:gs>
            </a:gsLst>
            <a:lin ang="15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p:txBody>
          <a:bodyPr/>
          <a:lstStyle/>
          <a:p>
            <a:r>
              <a:rPr lang="x-none" smtClean="0"/>
              <a:t>Click to edit Master title style</a:t>
            </a:r>
            <a:endParaRPr lang="en-US"/>
          </a:p>
        </p:txBody>
      </p:sp>
      <p:sp>
        <p:nvSpPr>
          <p:cNvPr id="8" name="Freeform 7"/>
          <p:cNvSpPr/>
          <p:nvPr/>
        </p:nvSpPr>
        <p:spPr>
          <a:xfrm>
            <a:off x="0" y="4973410"/>
            <a:ext cx="7674867" cy="928299"/>
          </a:xfrm>
          <a:custGeom>
            <a:avLst/>
            <a:gdLst>
              <a:gd name="connsiteX0" fmla="*/ 0 w 7548466"/>
              <a:gd name="connsiteY0" fmla="*/ 0 h 933061"/>
              <a:gd name="connsiteX1" fmla="*/ 9331 w 7548466"/>
              <a:gd name="connsiteY1" fmla="*/ 65314 h 933061"/>
              <a:gd name="connsiteX2" fmla="*/ 7221894 w 7548466"/>
              <a:gd name="connsiteY2" fmla="*/ 933061 h 933061"/>
              <a:gd name="connsiteX3" fmla="*/ 7548466 w 7548466"/>
              <a:gd name="connsiteY3" fmla="*/ 914400 h 933061"/>
              <a:gd name="connsiteX4" fmla="*/ 0 w 7548466"/>
              <a:gd name="connsiteY4" fmla="*/ 0 h 933061"/>
              <a:gd name="connsiteX0" fmla="*/ 131163 w 7539135"/>
              <a:gd name="connsiteY0" fmla="*/ 0 h 1042598"/>
              <a:gd name="connsiteX1" fmla="*/ 0 w 7539135"/>
              <a:gd name="connsiteY1" fmla="*/ 174851 h 1042598"/>
              <a:gd name="connsiteX2" fmla="*/ 7212563 w 7539135"/>
              <a:gd name="connsiteY2" fmla="*/ 1042598 h 1042598"/>
              <a:gd name="connsiteX3" fmla="*/ 7539135 w 7539135"/>
              <a:gd name="connsiteY3" fmla="*/ 1023937 h 1042598"/>
              <a:gd name="connsiteX4" fmla="*/ 131163 w 7539135"/>
              <a:gd name="connsiteY4" fmla="*/ 0 h 1042598"/>
              <a:gd name="connsiteX0" fmla="*/ 0 w 7407972"/>
              <a:gd name="connsiteY0" fmla="*/ 0 h 1042598"/>
              <a:gd name="connsiteX1" fmla="*/ 85531 w 7407972"/>
              <a:gd name="connsiteY1" fmla="*/ 134370 h 1042598"/>
              <a:gd name="connsiteX2" fmla="*/ 7081400 w 7407972"/>
              <a:gd name="connsiteY2" fmla="*/ 1042598 h 1042598"/>
              <a:gd name="connsiteX3" fmla="*/ 7407972 w 7407972"/>
              <a:gd name="connsiteY3" fmla="*/ 1023937 h 1042598"/>
              <a:gd name="connsiteX4" fmla="*/ 0 w 7407972"/>
              <a:gd name="connsiteY4" fmla="*/ 0 h 1042598"/>
              <a:gd name="connsiteX0" fmla="*/ 131163 w 7539135"/>
              <a:gd name="connsiteY0" fmla="*/ 0 h 1042598"/>
              <a:gd name="connsiteX1" fmla="*/ 0 w 7539135"/>
              <a:gd name="connsiteY1" fmla="*/ 193902 h 1042598"/>
              <a:gd name="connsiteX2" fmla="*/ 7212563 w 7539135"/>
              <a:gd name="connsiteY2" fmla="*/ 1042598 h 1042598"/>
              <a:gd name="connsiteX3" fmla="*/ 7539135 w 7539135"/>
              <a:gd name="connsiteY3" fmla="*/ 1023937 h 1042598"/>
              <a:gd name="connsiteX4" fmla="*/ 131163 w 7539135"/>
              <a:gd name="connsiteY4" fmla="*/ 0 h 1042598"/>
              <a:gd name="connsiteX0" fmla="*/ 59725 w 7539135"/>
              <a:gd name="connsiteY0" fmla="*/ 0 h 892580"/>
              <a:gd name="connsiteX1" fmla="*/ 0 w 7539135"/>
              <a:gd name="connsiteY1" fmla="*/ 43884 h 892580"/>
              <a:gd name="connsiteX2" fmla="*/ 7212563 w 7539135"/>
              <a:gd name="connsiteY2" fmla="*/ 892580 h 892580"/>
              <a:gd name="connsiteX3" fmla="*/ 7539135 w 7539135"/>
              <a:gd name="connsiteY3" fmla="*/ 873919 h 892580"/>
              <a:gd name="connsiteX4" fmla="*/ 59725 w 7539135"/>
              <a:gd name="connsiteY4" fmla="*/ 0 h 892580"/>
              <a:gd name="connsiteX0" fmla="*/ 194 w 7539135"/>
              <a:gd name="connsiteY0" fmla="*/ 0 h 923536"/>
              <a:gd name="connsiteX1" fmla="*/ 0 w 7539135"/>
              <a:gd name="connsiteY1" fmla="*/ 74840 h 923536"/>
              <a:gd name="connsiteX2" fmla="*/ 7212563 w 7539135"/>
              <a:gd name="connsiteY2" fmla="*/ 923536 h 923536"/>
              <a:gd name="connsiteX3" fmla="*/ 7539135 w 7539135"/>
              <a:gd name="connsiteY3" fmla="*/ 904875 h 923536"/>
              <a:gd name="connsiteX4" fmla="*/ 194 w 7539135"/>
              <a:gd name="connsiteY4" fmla="*/ 0 h 923536"/>
              <a:gd name="connsiteX0" fmla="*/ 194 w 7539135"/>
              <a:gd name="connsiteY0" fmla="*/ 0 h 904875"/>
              <a:gd name="connsiteX1" fmla="*/ 0 w 7539135"/>
              <a:gd name="connsiteY1" fmla="*/ 74840 h 904875"/>
              <a:gd name="connsiteX2" fmla="*/ 7212563 w 7539135"/>
              <a:gd name="connsiteY2" fmla="*/ 883055 h 904875"/>
              <a:gd name="connsiteX3" fmla="*/ 7539135 w 7539135"/>
              <a:gd name="connsiteY3" fmla="*/ 904875 h 904875"/>
              <a:gd name="connsiteX4" fmla="*/ 194 w 7539135"/>
              <a:gd name="connsiteY4" fmla="*/ 0 h 904875"/>
              <a:gd name="connsiteX0" fmla="*/ 194 w 7703442"/>
              <a:gd name="connsiteY0" fmla="*/ 0 h 1016794"/>
              <a:gd name="connsiteX1" fmla="*/ 0 w 7703442"/>
              <a:gd name="connsiteY1" fmla="*/ 74840 h 1016794"/>
              <a:gd name="connsiteX2" fmla="*/ 7212563 w 7703442"/>
              <a:gd name="connsiteY2" fmla="*/ 883055 h 1016794"/>
              <a:gd name="connsiteX3" fmla="*/ 7703442 w 7703442"/>
              <a:gd name="connsiteY3" fmla="*/ 1016794 h 1016794"/>
              <a:gd name="connsiteX4" fmla="*/ 194 w 7703442"/>
              <a:gd name="connsiteY4" fmla="*/ 0 h 1016794"/>
              <a:gd name="connsiteX0" fmla="*/ 194 w 7674867"/>
              <a:gd name="connsiteY0" fmla="*/ 0 h 897731"/>
              <a:gd name="connsiteX1" fmla="*/ 0 w 7674867"/>
              <a:gd name="connsiteY1" fmla="*/ 74840 h 897731"/>
              <a:gd name="connsiteX2" fmla="*/ 7212563 w 7674867"/>
              <a:gd name="connsiteY2" fmla="*/ 883055 h 897731"/>
              <a:gd name="connsiteX3" fmla="*/ 7674867 w 7674867"/>
              <a:gd name="connsiteY3" fmla="*/ 897731 h 897731"/>
              <a:gd name="connsiteX4" fmla="*/ 194 w 7674867"/>
              <a:gd name="connsiteY4" fmla="*/ 0 h 897731"/>
              <a:gd name="connsiteX0" fmla="*/ 194 w 7674867"/>
              <a:gd name="connsiteY0" fmla="*/ 0 h 930680"/>
              <a:gd name="connsiteX1" fmla="*/ 0 w 7674867"/>
              <a:gd name="connsiteY1" fmla="*/ 74840 h 930680"/>
              <a:gd name="connsiteX2" fmla="*/ 7293526 w 7674867"/>
              <a:gd name="connsiteY2" fmla="*/ 930680 h 930680"/>
              <a:gd name="connsiteX3" fmla="*/ 7674867 w 7674867"/>
              <a:gd name="connsiteY3" fmla="*/ 897731 h 930680"/>
              <a:gd name="connsiteX4" fmla="*/ 194 w 7674867"/>
              <a:gd name="connsiteY4" fmla="*/ 0 h 930680"/>
              <a:gd name="connsiteX0" fmla="*/ 194 w 7674867"/>
              <a:gd name="connsiteY0" fmla="*/ 0 h 897731"/>
              <a:gd name="connsiteX1" fmla="*/ 0 w 7674867"/>
              <a:gd name="connsiteY1" fmla="*/ 74840 h 897731"/>
              <a:gd name="connsiteX2" fmla="*/ 7293526 w 7674867"/>
              <a:gd name="connsiteY2" fmla="*/ 894961 h 897731"/>
              <a:gd name="connsiteX3" fmla="*/ 7674867 w 7674867"/>
              <a:gd name="connsiteY3" fmla="*/ 897731 h 897731"/>
              <a:gd name="connsiteX4" fmla="*/ 194 w 7674867"/>
              <a:gd name="connsiteY4" fmla="*/ 0 h 897731"/>
              <a:gd name="connsiteX0" fmla="*/ 194 w 7674867"/>
              <a:gd name="connsiteY0" fmla="*/ 0 h 897731"/>
              <a:gd name="connsiteX1" fmla="*/ 0 w 7674867"/>
              <a:gd name="connsiteY1" fmla="*/ 74840 h 897731"/>
              <a:gd name="connsiteX2" fmla="*/ 7238758 w 7674867"/>
              <a:gd name="connsiteY2" fmla="*/ 894961 h 897731"/>
              <a:gd name="connsiteX3" fmla="*/ 7674867 w 7674867"/>
              <a:gd name="connsiteY3" fmla="*/ 897731 h 897731"/>
              <a:gd name="connsiteX4" fmla="*/ 194 w 7674867"/>
              <a:gd name="connsiteY4" fmla="*/ 0 h 897731"/>
              <a:gd name="connsiteX0" fmla="*/ 194 w 7674867"/>
              <a:gd name="connsiteY0" fmla="*/ 0 h 897731"/>
              <a:gd name="connsiteX1" fmla="*/ 0 w 7674867"/>
              <a:gd name="connsiteY1" fmla="*/ 74840 h 897731"/>
              <a:gd name="connsiteX2" fmla="*/ 7298289 w 7674867"/>
              <a:gd name="connsiteY2" fmla="*/ 661599 h 897731"/>
              <a:gd name="connsiteX3" fmla="*/ 7674867 w 7674867"/>
              <a:gd name="connsiteY3" fmla="*/ 897731 h 897731"/>
              <a:gd name="connsiteX4" fmla="*/ 194 w 7674867"/>
              <a:gd name="connsiteY4" fmla="*/ 0 h 897731"/>
              <a:gd name="connsiteX0" fmla="*/ 194 w 7674867"/>
              <a:gd name="connsiteY0" fmla="*/ 0 h 928299"/>
              <a:gd name="connsiteX1" fmla="*/ 0 w 7674867"/>
              <a:gd name="connsiteY1" fmla="*/ 74840 h 928299"/>
              <a:gd name="connsiteX2" fmla="*/ 7298289 w 7674867"/>
              <a:gd name="connsiteY2" fmla="*/ 928299 h 928299"/>
              <a:gd name="connsiteX3" fmla="*/ 7674867 w 7674867"/>
              <a:gd name="connsiteY3" fmla="*/ 897731 h 928299"/>
              <a:gd name="connsiteX4" fmla="*/ 194 w 7674867"/>
              <a:gd name="connsiteY4" fmla="*/ 0 h 9282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74867" h="928299">
                <a:moveTo>
                  <a:pt x="194" y="0"/>
                </a:moveTo>
                <a:cubicBezTo>
                  <a:pt x="129" y="24947"/>
                  <a:pt x="65" y="49893"/>
                  <a:pt x="0" y="74840"/>
                </a:cubicBezTo>
                <a:lnTo>
                  <a:pt x="7298289" y="928299"/>
                </a:lnTo>
                <a:lnTo>
                  <a:pt x="7674867" y="897731"/>
                </a:lnTo>
                <a:lnTo>
                  <a:pt x="194"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8"/>
          <p:cNvSpPr/>
          <p:nvPr/>
        </p:nvSpPr>
        <p:spPr>
          <a:xfrm>
            <a:off x="-2382" y="5696242"/>
            <a:ext cx="9146382" cy="930294"/>
          </a:xfrm>
          <a:custGeom>
            <a:avLst/>
            <a:gdLst>
              <a:gd name="connsiteX0" fmla="*/ 9153331 w 9153331"/>
              <a:gd name="connsiteY0" fmla="*/ 0 h 951723"/>
              <a:gd name="connsiteX1" fmla="*/ 0 w 9153331"/>
              <a:gd name="connsiteY1" fmla="*/ 867747 h 951723"/>
              <a:gd name="connsiteX2" fmla="*/ 0 w 9153331"/>
              <a:gd name="connsiteY2" fmla="*/ 951723 h 951723"/>
              <a:gd name="connsiteX3" fmla="*/ 9153331 w 9153331"/>
              <a:gd name="connsiteY3" fmla="*/ 83976 h 951723"/>
              <a:gd name="connsiteX4" fmla="*/ 9153331 w 9153331"/>
              <a:gd name="connsiteY4" fmla="*/ 0 h 951723"/>
              <a:gd name="connsiteX0" fmla="*/ 9153331 w 9153331"/>
              <a:gd name="connsiteY0" fmla="*/ 0 h 951723"/>
              <a:gd name="connsiteX1" fmla="*/ 107265 w 9153331"/>
              <a:gd name="connsiteY1" fmla="*/ 901085 h 951723"/>
              <a:gd name="connsiteX2" fmla="*/ 0 w 9153331"/>
              <a:gd name="connsiteY2" fmla="*/ 951723 h 951723"/>
              <a:gd name="connsiteX3" fmla="*/ 9153331 w 9153331"/>
              <a:gd name="connsiteY3" fmla="*/ 83976 h 951723"/>
              <a:gd name="connsiteX4" fmla="*/ 9153331 w 9153331"/>
              <a:gd name="connsiteY4" fmla="*/ 0 h 951723"/>
              <a:gd name="connsiteX0" fmla="*/ 9155715 w 9155715"/>
              <a:gd name="connsiteY0" fmla="*/ 0 h 951723"/>
              <a:gd name="connsiteX1" fmla="*/ 0 w 9155715"/>
              <a:gd name="connsiteY1" fmla="*/ 865366 h 951723"/>
              <a:gd name="connsiteX2" fmla="*/ 2384 w 9155715"/>
              <a:gd name="connsiteY2" fmla="*/ 951723 h 951723"/>
              <a:gd name="connsiteX3" fmla="*/ 9155715 w 9155715"/>
              <a:gd name="connsiteY3" fmla="*/ 83976 h 951723"/>
              <a:gd name="connsiteX4" fmla="*/ 9155715 w 9155715"/>
              <a:gd name="connsiteY4" fmla="*/ 0 h 951723"/>
              <a:gd name="connsiteX0" fmla="*/ 9155715 w 9155715"/>
              <a:gd name="connsiteY0" fmla="*/ 0 h 894573"/>
              <a:gd name="connsiteX1" fmla="*/ 0 w 9155715"/>
              <a:gd name="connsiteY1" fmla="*/ 865366 h 894573"/>
              <a:gd name="connsiteX2" fmla="*/ 197847 w 9155715"/>
              <a:gd name="connsiteY2" fmla="*/ 894573 h 894573"/>
              <a:gd name="connsiteX3" fmla="*/ 9155715 w 9155715"/>
              <a:gd name="connsiteY3" fmla="*/ 83976 h 894573"/>
              <a:gd name="connsiteX4" fmla="*/ 9155715 w 9155715"/>
              <a:gd name="connsiteY4" fmla="*/ 0 h 894573"/>
              <a:gd name="connsiteX0" fmla="*/ 9155715 w 9155715"/>
              <a:gd name="connsiteY0" fmla="*/ 0 h 946961"/>
              <a:gd name="connsiteX1" fmla="*/ 0 w 9155715"/>
              <a:gd name="connsiteY1" fmla="*/ 865366 h 946961"/>
              <a:gd name="connsiteX2" fmla="*/ 4768 w 9155715"/>
              <a:gd name="connsiteY2" fmla="*/ 946961 h 946961"/>
              <a:gd name="connsiteX3" fmla="*/ 9155715 w 9155715"/>
              <a:gd name="connsiteY3" fmla="*/ 83976 h 946961"/>
              <a:gd name="connsiteX4" fmla="*/ 9155715 w 9155715"/>
              <a:gd name="connsiteY4" fmla="*/ 0 h 946961"/>
              <a:gd name="connsiteX0" fmla="*/ 9155715 w 9155715"/>
              <a:gd name="connsiteY0" fmla="*/ 0 h 894574"/>
              <a:gd name="connsiteX1" fmla="*/ 0 w 9155715"/>
              <a:gd name="connsiteY1" fmla="*/ 865366 h 894574"/>
              <a:gd name="connsiteX2" fmla="*/ 97732 w 9155715"/>
              <a:gd name="connsiteY2" fmla="*/ 894574 h 894574"/>
              <a:gd name="connsiteX3" fmla="*/ 9155715 w 9155715"/>
              <a:gd name="connsiteY3" fmla="*/ 83976 h 894574"/>
              <a:gd name="connsiteX4" fmla="*/ 9155715 w 9155715"/>
              <a:gd name="connsiteY4" fmla="*/ 0 h 894574"/>
              <a:gd name="connsiteX0" fmla="*/ 9155715 w 9155715"/>
              <a:gd name="connsiteY0" fmla="*/ 0 h 939818"/>
              <a:gd name="connsiteX1" fmla="*/ 0 w 9155715"/>
              <a:gd name="connsiteY1" fmla="*/ 865366 h 939818"/>
              <a:gd name="connsiteX2" fmla="*/ 2384 w 9155715"/>
              <a:gd name="connsiteY2" fmla="*/ 939818 h 939818"/>
              <a:gd name="connsiteX3" fmla="*/ 9155715 w 9155715"/>
              <a:gd name="connsiteY3" fmla="*/ 83976 h 939818"/>
              <a:gd name="connsiteX4" fmla="*/ 9155715 w 9155715"/>
              <a:gd name="connsiteY4" fmla="*/ 0 h 939818"/>
              <a:gd name="connsiteX0" fmla="*/ 9015078 w 9155715"/>
              <a:gd name="connsiteY0" fmla="*/ 0 h 873143"/>
              <a:gd name="connsiteX1" fmla="*/ 0 w 9155715"/>
              <a:gd name="connsiteY1" fmla="*/ 798691 h 873143"/>
              <a:gd name="connsiteX2" fmla="*/ 2384 w 9155715"/>
              <a:gd name="connsiteY2" fmla="*/ 873143 h 873143"/>
              <a:gd name="connsiteX3" fmla="*/ 9155715 w 9155715"/>
              <a:gd name="connsiteY3" fmla="*/ 17301 h 873143"/>
              <a:gd name="connsiteX4" fmla="*/ 9015078 w 9155715"/>
              <a:gd name="connsiteY4" fmla="*/ 0 h 873143"/>
              <a:gd name="connsiteX0" fmla="*/ 9160482 w 9160482"/>
              <a:gd name="connsiteY0" fmla="*/ 0 h 930293"/>
              <a:gd name="connsiteX1" fmla="*/ 0 w 9160482"/>
              <a:gd name="connsiteY1" fmla="*/ 855841 h 930293"/>
              <a:gd name="connsiteX2" fmla="*/ 2384 w 9160482"/>
              <a:gd name="connsiteY2" fmla="*/ 930293 h 930293"/>
              <a:gd name="connsiteX3" fmla="*/ 9155715 w 9160482"/>
              <a:gd name="connsiteY3" fmla="*/ 74451 h 930293"/>
              <a:gd name="connsiteX4" fmla="*/ 9160482 w 9160482"/>
              <a:gd name="connsiteY4" fmla="*/ 0 h 930293"/>
              <a:gd name="connsiteX0" fmla="*/ 9072286 w 9155715"/>
              <a:gd name="connsiteY0" fmla="*/ 0 h 885050"/>
              <a:gd name="connsiteX1" fmla="*/ 0 w 9155715"/>
              <a:gd name="connsiteY1" fmla="*/ 810598 h 885050"/>
              <a:gd name="connsiteX2" fmla="*/ 2384 w 9155715"/>
              <a:gd name="connsiteY2" fmla="*/ 885050 h 885050"/>
              <a:gd name="connsiteX3" fmla="*/ 9155715 w 9155715"/>
              <a:gd name="connsiteY3" fmla="*/ 29208 h 885050"/>
              <a:gd name="connsiteX4" fmla="*/ 9072286 w 9155715"/>
              <a:gd name="connsiteY4" fmla="*/ 0 h 885050"/>
              <a:gd name="connsiteX0" fmla="*/ 9155715 w 9155715"/>
              <a:gd name="connsiteY0" fmla="*/ 0 h 930294"/>
              <a:gd name="connsiteX1" fmla="*/ 0 w 9155715"/>
              <a:gd name="connsiteY1" fmla="*/ 855842 h 930294"/>
              <a:gd name="connsiteX2" fmla="*/ 2384 w 9155715"/>
              <a:gd name="connsiteY2" fmla="*/ 930294 h 930294"/>
              <a:gd name="connsiteX3" fmla="*/ 9155715 w 9155715"/>
              <a:gd name="connsiteY3" fmla="*/ 74452 h 930294"/>
              <a:gd name="connsiteX4" fmla="*/ 9155715 w 9155715"/>
              <a:gd name="connsiteY4" fmla="*/ 0 h 9302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5715" h="930294">
                <a:moveTo>
                  <a:pt x="9155715" y="0"/>
                </a:moveTo>
                <a:lnTo>
                  <a:pt x="0" y="855842"/>
                </a:lnTo>
                <a:cubicBezTo>
                  <a:pt x="795" y="884628"/>
                  <a:pt x="1589" y="901508"/>
                  <a:pt x="2384" y="930294"/>
                </a:cubicBezTo>
                <a:lnTo>
                  <a:pt x="9155715" y="74452"/>
                </a:lnTo>
                <a:lnTo>
                  <a:pt x="9155715"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Date Placeholder 2"/>
          <p:cNvSpPr>
            <a:spLocks noGrp="1"/>
          </p:cNvSpPr>
          <p:nvPr>
            <p:ph type="dt" sz="half" idx="10"/>
          </p:nvPr>
        </p:nvSpPr>
        <p:spPr/>
        <p:txBody>
          <a:bodyPr/>
          <a:lstStyle/>
          <a:p>
            <a:fld id="{7855437F-F4F9-44A9-B4D3-9191CA04E889}" type="datetime4">
              <a:rPr lang="en-US" smtClean="0"/>
              <a:pPr/>
              <a:t>May 28, 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D72EBF8-7CF5-44B7-B2BF-E22DE4D0703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Freeform 4"/>
          <p:cNvSpPr/>
          <p:nvPr/>
        </p:nvSpPr>
        <p:spPr>
          <a:xfrm>
            <a:off x="0" y="5731667"/>
            <a:ext cx="9147178" cy="1126333"/>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6334125 w 9144000"/>
              <a:gd name="connsiteY4" fmla="*/ 1457325 h 1581150"/>
              <a:gd name="connsiteX5" fmla="*/ 0 w 9144000"/>
              <a:gd name="connsiteY5" fmla="*/ 390525 h 1581150"/>
              <a:gd name="connsiteX6" fmla="*/ 9525 w 9144000"/>
              <a:gd name="connsiteY6"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390525 h 1581150"/>
              <a:gd name="connsiteX5" fmla="*/ 9525 w 9144000"/>
              <a:gd name="connsiteY5"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9525 w 9144000"/>
              <a:gd name="connsiteY5" fmla="*/ 9525 h 1581150"/>
              <a:gd name="connsiteX0" fmla="*/ 342207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342207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9134495 w 9144000"/>
              <a:gd name="connsiteY4" fmla="*/ 1572115 h 1581150"/>
              <a:gd name="connsiteX5" fmla="*/ 0 w 9144000"/>
              <a:gd name="connsiteY5" fmla="*/ 1571625 h 1581150"/>
              <a:gd name="connsiteX6" fmla="*/ 20 w 9144000"/>
              <a:gd name="connsiteY6" fmla="*/ 1323975 h 1581150"/>
              <a:gd name="connsiteX0" fmla="*/ 20 w 9144000"/>
              <a:gd name="connsiteY0" fmla="*/ 1323975 h 1581150"/>
              <a:gd name="connsiteX1" fmla="*/ 9144000 w 9144000"/>
              <a:gd name="connsiteY1" fmla="*/ 0 h 1581150"/>
              <a:gd name="connsiteX2" fmla="*/ 9144000 w 9144000"/>
              <a:gd name="connsiteY2" fmla="*/ 1581150 h 1581150"/>
              <a:gd name="connsiteX3" fmla="*/ 9134495 w 9144000"/>
              <a:gd name="connsiteY3" fmla="*/ 1572115 h 1581150"/>
              <a:gd name="connsiteX4" fmla="*/ 0 w 9144000"/>
              <a:gd name="connsiteY4" fmla="*/ 1571625 h 1581150"/>
              <a:gd name="connsiteX5" fmla="*/ 20 w 9144000"/>
              <a:gd name="connsiteY5" fmla="*/ 1323975 h 1581150"/>
              <a:gd name="connsiteX0" fmla="*/ 20 w 9144000"/>
              <a:gd name="connsiteY0" fmla="*/ 456601 h 713776"/>
              <a:gd name="connsiteX1" fmla="*/ 8611709 w 9144000"/>
              <a:gd name="connsiteY1" fmla="*/ 0 h 713776"/>
              <a:gd name="connsiteX2" fmla="*/ 9144000 w 9144000"/>
              <a:gd name="connsiteY2" fmla="*/ 713776 h 713776"/>
              <a:gd name="connsiteX3" fmla="*/ 9134495 w 9144000"/>
              <a:gd name="connsiteY3" fmla="*/ 704741 h 713776"/>
              <a:gd name="connsiteX4" fmla="*/ 0 w 9144000"/>
              <a:gd name="connsiteY4" fmla="*/ 704251 h 713776"/>
              <a:gd name="connsiteX5" fmla="*/ 20 w 9144000"/>
              <a:gd name="connsiteY5" fmla="*/ 456601 h 713776"/>
              <a:gd name="connsiteX0" fmla="*/ 20 w 9144000"/>
              <a:gd name="connsiteY0" fmla="*/ 818007 h 1075182"/>
              <a:gd name="connsiteX1" fmla="*/ 9124990 w 9144000"/>
              <a:gd name="connsiteY1" fmla="*/ 0 h 1075182"/>
              <a:gd name="connsiteX2" fmla="*/ 9144000 w 9144000"/>
              <a:gd name="connsiteY2" fmla="*/ 1075182 h 1075182"/>
              <a:gd name="connsiteX3" fmla="*/ 9134495 w 9144000"/>
              <a:gd name="connsiteY3" fmla="*/ 1066147 h 1075182"/>
              <a:gd name="connsiteX4" fmla="*/ 0 w 9144000"/>
              <a:gd name="connsiteY4" fmla="*/ 1065657 h 1075182"/>
              <a:gd name="connsiteX5" fmla="*/ 20 w 9144000"/>
              <a:gd name="connsiteY5" fmla="*/ 818007 h 1075182"/>
              <a:gd name="connsiteX0" fmla="*/ 20 w 9144000"/>
              <a:gd name="connsiteY0" fmla="*/ 818007 h 1075182"/>
              <a:gd name="connsiteX1" fmla="*/ 9124990 w 9144000"/>
              <a:gd name="connsiteY1" fmla="*/ 0 h 1075182"/>
              <a:gd name="connsiteX2" fmla="*/ 9144000 w 9144000"/>
              <a:gd name="connsiteY2" fmla="*/ 1075182 h 1075182"/>
              <a:gd name="connsiteX3" fmla="*/ 0 w 9144000"/>
              <a:gd name="connsiteY3" fmla="*/ 1065657 h 1075182"/>
              <a:gd name="connsiteX4" fmla="*/ 20 w 9144000"/>
              <a:gd name="connsiteY4" fmla="*/ 818007 h 1075182"/>
              <a:gd name="connsiteX0" fmla="*/ 20 w 9124990"/>
              <a:gd name="connsiteY0" fmla="*/ 818007 h 1065657"/>
              <a:gd name="connsiteX1" fmla="*/ 9124990 w 9124990"/>
              <a:gd name="connsiteY1" fmla="*/ 0 h 1065657"/>
              <a:gd name="connsiteX2" fmla="*/ 8854092 w 9124990"/>
              <a:gd name="connsiteY2" fmla="*/ 585026 h 1065657"/>
              <a:gd name="connsiteX3" fmla="*/ 0 w 9124990"/>
              <a:gd name="connsiteY3" fmla="*/ 1065657 h 1065657"/>
              <a:gd name="connsiteX4" fmla="*/ 20 w 9124990"/>
              <a:gd name="connsiteY4" fmla="*/ 818007 h 1065657"/>
              <a:gd name="connsiteX0" fmla="*/ 20 w 9124990"/>
              <a:gd name="connsiteY0" fmla="*/ 818007 h 1065657"/>
              <a:gd name="connsiteX1" fmla="*/ 9124990 w 9124990"/>
              <a:gd name="connsiteY1" fmla="*/ 0 h 1065657"/>
              <a:gd name="connsiteX2" fmla="*/ 9122615 w 9124990"/>
              <a:gd name="connsiteY2" fmla="*/ 1063889 h 1065657"/>
              <a:gd name="connsiteX3" fmla="*/ 0 w 9124990"/>
              <a:gd name="connsiteY3" fmla="*/ 1065657 h 1065657"/>
              <a:gd name="connsiteX4" fmla="*/ 20 w 9124990"/>
              <a:gd name="connsiteY4" fmla="*/ 818007 h 1065657"/>
              <a:gd name="connsiteX0" fmla="*/ 20 w 9124990"/>
              <a:gd name="connsiteY0" fmla="*/ 818007 h 1065657"/>
              <a:gd name="connsiteX1" fmla="*/ 9124990 w 9124990"/>
              <a:gd name="connsiteY1" fmla="*/ 0 h 1065657"/>
              <a:gd name="connsiteX2" fmla="*/ 8766171 w 9124990"/>
              <a:gd name="connsiteY2" fmla="*/ 508228 h 1065657"/>
              <a:gd name="connsiteX3" fmla="*/ 0 w 9124990"/>
              <a:gd name="connsiteY3" fmla="*/ 1065657 h 1065657"/>
              <a:gd name="connsiteX4" fmla="*/ 20 w 9124990"/>
              <a:gd name="connsiteY4" fmla="*/ 818007 h 1065657"/>
              <a:gd name="connsiteX0" fmla="*/ 20 w 9128161"/>
              <a:gd name="connsiteY0" fmla="*/ 818007 h 1068407"/>
              <a:gd name="connsiteX1" fmla="*/ 9124990 w 9128161"/>
              <a:gd name="connsiteY1" fmla="*/ 0 h 1068407"/>
              <a:gd name="connsiteX2" fmla="*/ 9127369 w 9128161"/>
              <a:gd name="connsiteY2" fmla="*/ 1068407 h 1068407"/>
              <a:gd name="connsiteX3" fmla="*/ 0 w 9128161"/>
              <a:gd name="connsiteY3" fmla="*/ 1065657 h 1068407"/>
              <a:gd name="connsiteX4" fmla="*/ 20 w 9128161"/>
              <a:gd name="connsiteY4" fmla="*/ 818007 h 10684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8161" h="1068407">
                <a:moveTo>
                  <a:pt x="20" y="818007"/>
                </a:moveTo>
                <a:lnTo>
                  <a:pt x="9124990" y="0"/>
                </a:lnTo>
                <a:cubicBezTo>
                  <a:pt x="9124198" y="354630"/>
                  <a:pt x="9128161" y="713777"/>
                  <a:pt x="9127369" y="1068407"/>
                </a:cubicBezTo>
                <a:lnTo>
                  <a:pt x="0" y="1065657"/>
                </a:lnTo>
                <a:cubicBezTo>
                  <a:pt x="7" y="983107"/>
                  <a:pt x="13" y="900557"/>
                  <a:pt x="20" y="818007"/>
                </a:cubicBezTo>
                <a:close/>
              </a:path>
            </a:pathLst>
          </a:custGeom>
          <a:gradFill>
            <a:gsLst>
              <a:gs pos="39000">
                <a:schemeClr val="accent3"/>
              </a:gs>
              <a:gs pos="50000">
                <a:schemeClr val="accent3">
                  <a:lumMod val="40000"/>
                  <a:lumOff val="60000"/>
                </a:schemeClr>
              </a:gs>
              <a:gs pos="58000">
                <a:schemeClr val="accent3"/>
              </a:gs>
            </a:gsLst>
            <a:lin ang="15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6" name="Freeform 5"/>
          <p:cNvSpPr/>
          <p:nvPr/>
        </p:nvSpPr>
        <p:spPr>
          <a:xfrm>
            <a:off x="0" y="5381627"/>
            <a:ext cx="3286124" cy="1207294"/>
          </a:xfrm>
          <a:custGeom>
            <a:avLst/>
            <a:gdLst>
              <a:gd name="connsiteX0" fmla="*/ 0 w 9134475"/>
              <a:gd name="connsiteY0" fmla="*/ 142875 h 1323975"/>
              <a:gd name="connsiteX1" fmla="*/ 6305550 w 9134475"/>
              <a:gd name="connsiteY1" fmla="*/ 1209675 h 1323975"/>
              <a:gd name="connsiteX2" fmla="*/ 9134475 w 9134475"/>
              <a:gd name="connsiteY2" fmla="*/ 0 h 1323975"/>
              <a:gd name="connsiteX3" fmla="*/ 9134475 w 9134475"/>
              <a:gd name="connsiteY3" fmla="*/ 1323975 h 1323975"/>
              <a:gd name="connsiteX4" fmla="*/ 0 w 9134475"/>
              <a:gd name="connsiteY4" fmla="*/ 1323975 h 1323975"/>
              <a:gd name="connsiteX5" fmla="*/ 0 w 9134475"/>
              <a:gd name="connsiteY5" fmla="*/ 142875 h 1323975"/>
              <a:gd name="connsiteX0" fmla="*/ 0 w 9134475"/>
              <a:gd name="connsiteY0" fmla="*/ 0 h 1181100"/>
              <a:gd name="connsiteX1" fmla="*/ 6305550 w 9134475"/>
              <a:gd name="connsiteY1" fmla="*/ 1066800 h 1181100"/>
              <a:gd name="connsiteX2" fmla="*/ 9134475 w 9134475"/>
              <a:gd name="connsiteY2" fmla="*/ 1181100 h 1181100"/>
              <a:gd name="connsiteX3" fmla="*/ 0 w 9134475"/>
              <a:gd name="connsiteY3" fmla="*/ 1181100 h 1181100"/>
              <a:gd name="connsiteX4" fmla="*/ 0 w 9134475"/>
              <a:gd name="connsiteY4" fmla="*/ 0 h 1181100"/>
              <a:gd name="connsiteX0" fmla="*/ 0 w 6494783"/>
              <a:gd name="connsiteY0" fmla="*/ 0 h 1181100"/>
              <a:gd name="connsiteX1" fmla="*/ 6305550 w 6494783"/>
              <a:gd name="connsiteY1" fmla="*/ 1066800 h 1181100"/>
              <a:gd name="connsiteX2" fmla="*/ 6494783 w 6494783"/>
              <a:gd name="connsiteY2" fmla="*/ 1181100 h 1181100"/>
              <a:gd name="connsiteX3" fmla="*/ 0 w 6494783"/>
              <a:gd name="connsiteY3" fmla="*/ 1181100 h 1181100"/>
              <a:gd name="connsiteX4" fmla="*/ 0 w 6494783"/>
              <a:gd name="connsiteY4" fmla="*/ 0 h 1181100"/>
              <a:gd name="connsiteX0" fmla="*/ 0 w 6494783"/>
              <a:gd name="connsiteY0" fmla="*/ 0 h 1181100"/>
              <a:gd name="connsiteX1" fmla="*/ 6494783 w 6494783"/>
              <a:gd name="connsiteY1" fmla="*/ 1181100 h 1181100"/>
              <a:gd name="connsiteX2" fmla="*/ 0 w 6494783"/>
              <a:gd name="connsiteY2" fmla="*/ 1181100 h 1181100"/>
              <a:gd name="connsiteX3" fmla="*/ 0 w 6494783"/>
              <a:gd name="connsiteY3" fmla="*/ 0 h 1181100"/>
              <a:gd name="connsiteX0" fmla="*/ 0 w 7415827"/>
              <a:gd name="connsiteY0" fmla="*/ 0 h 1181100"/>
              <a:gd name="connsiteX1" fmla="*/ 7415827 w 7415827"/>
              <a:gd name="connsiteY1" fmla="*/ 866775 h 1181100"/>
              <a:gd name="connsiteX2" fmla="*/ 0 w 7415827"/>
              <a:gd name="connsiteY2" fmla="*/ 1181100 h 1181100"/>
              <a:gd name="connsiteX3" fmla="*/ 0 w 7415827"/>
              <a:gd name="connsiteY3" fmla="*/ 0 h 1181100"/>
              <a:gd name="connsiteX0" fmla="*/ 0 w 7415827"/>
              <a:gd name="connsiteY0" fmla="*/ 0 h 1571625"/>
              <a:gd name="connsiteX1" fmla="*/ 7415827 w 7415827"/>
              <a:gd name="connsiteY1" fmla="*/ 866775 h 1571625"/>
              <a:gd name="connsiteX2" fmla="*/ 0 w 7415827"/>
              <a:gd name="connsiteY2" fmla="*/ 1571625 h 1571625"/>
              <a:gd name="connsiteX3" fmla="*/ 0 w 7415827"/>
              <a:gd name="connsiteY3" fmla="*/ 0 h 1571625"/>
              <a:gd name="connsiteX0" fmla="*/ 0 w 6996854"/>
              <a:gd name="connsiteY0" fmla="*/ 0 h 1571625"/>
              <a:gd name="connsiteX1" fmla="*/ 6996854 w 6996854"/>
              <a:gd name="connsiteY1" fmla="*/ 1266825 h 1571625"/>
              <a:gd name="connsiteX2" fmla="*/ 0 w 6996854"/>
              <a:gd name="connsiteY2" fmla="*/ 1571625 h 1571625"/>
              <a:gd name="connsiteX3" fmla="*/ 0 w 6996854"/>
              <a:gd name="connsiteY3" fmla="*/ 0 h 1571625"/>
              <a:gd name="connsiteX0" fmla="*/ 0 w 7583417"/>
              <a:gd name="connsiteY0" fmla="*/ 0 h 800100"/>
              <a:gd name="connsiteX1" fmla="*/ 7583417 w 7583417"/>
              <a:gd name="connsiteY1" fmla="*/ 495300 h 800100"/>
              <a:gd name="connsiteX2" fmla="*/ 586563 w 7583417"/>
              <a:gd name="connsiteY2" fmla="*/ 800100 h 800100"/>
              <a:gd name="connsiteX3" fmla="*/ 0 w 7583417"/>
              <a:gd name="connsiteY3" fmla="*/ 0 h 800100"/>
              <a:gd name="connsiteX0" fmla="*/ 0 w 7017803"/>
              <a:gd name="connsiteY0" fmla="*/ 0 h 1200150"/>
              <a:gd name="connsiteX1" fmla="*/ 7017803 w 7017803"/>
              <a:gd name="connsiteY1" fmla="*/ 895350 h 1200150"/>
              <a:gd name="connsiteX2" fmla="*/ 20949 w 7017803"/>
              <a:gd name="connsiteY2" fmla="*/ 1200150 h 1200150"/>
              <a:gd name="connsiteX3" fmla="*/ 0 w 7017803"/>
              <a:gd name="connsiteY3" fmla="*/ 0 h 1200150"/>
              <a:gd name="connsiteX0" fmla="*/ 0 w 6410292"/>
              <a:gd name="connsiteY0" fmla="*/ 0 h 1752600"/>
              <a:gd name="connsiteX1" fmla="*/ 6410292 w 6410292"/>
              <a:gd name="connsiteY1" fmla="*/ 1752600 h 1752600"/>
              <a:gd name="connsiteX2" fmla="*/ 20949 w 6410292"/>
              <a:gd name="connsiteY2" fmla="*/ 1200150 h 1752600"/>
              <a:gd name="connsiteX3" fmla="*/ 0 w 6410292"/>
              <a:gd name="connsiteY3" fmla="*/ 0 h 1752600"/>
              <a:gd name="connsiteX0" fmla="*/ 0 w 7227290"/>
              <a:gd name="connsiteY0" fmla="*/ 0 h 1200150"/>
              <a:gd name="connsiteX1" fmla="*/ 7227290 w 7227290"/>
              <a:gd name="connsiteY1" fmla="*/ 885825 h 1200150"/>
              <a:gd name="connsiteX2" fmla="*/ 20949 w 7227290"/>
              <a:gd name="connsiteY2" fmla="*/ 1200150 h 1200150"/>
              <a:gd name="connsiteX3" fmla="*/ 0 w 7227290"/>
              <a:gd name="connsiteY3" fmla="*/ 0 h 1200150"/>
              <a:gd name="connsiteX0" fmla="*/ 0 w 7227290"/>
              <a:gd name="connsiteY0" fmla="*/ 0 h 885825"/>
              <a:gd name="connsiteX1" fmla="*/ 7227290 w 7227290"/>
              <a:gd name="connsiteY1" fmla="*/ 885825 h 885825"/>
              <a:gd name="connsiteX2" fmla="*/ 555141 w 7227290"/>
              <a:gd name="connsiteY2" fmla="*/ 862013 h 885825"/>
              <a:gd name="connsiteX3" fmla="*/ 0 w 7227290"/>
              <a:gd name="connsiteY3" fmla="*/ 0 h 885825"/>
              <a:gd name="connsiteX0" fmla="*/ 0 w 7227290"/>
              <a:gd name="connsiteY0" fmla="*/ 0 h 1207294"/>
              <a:gd name="connsiteX1" fmla="*/ 7227290 w 7227290"/>
              <a:gd name="connsiteY1" fmla="*/ 885825 h 1207294"/>
              <a:gd name="connsiteX2" fmla="*/ 0 w 7227290"/>
              <a:gd name="connsiteY2" fmla="*/ 1207294 h 1207294"/>
              <a:gd name="connsiteX3" fmla="*/ 0 w 7227290"/>
              <a:gd name="connsiteY3" fmla="*/ 0 h 1207294"/>
            </a:gdLst>
            <a:ahLst/>
            <a:cxnLst>
              <a:cxn ang="0">
                <a:pos x="connsiteX0" y="connsiteY0"/>
              </a:cxn>
              <a:cxn ang="0">
                <a:pos x="connsiteX1" y="connsiteY1"/>
              </a:cxn>
              <a:cxn ang="0">
                <a:pos x="connsiteX2" y="connsiteY2"/>
              </a:cxn>
              <a:cxn ang="0">
                <a:pos x="connsiteX3" y="connsiteY3"/>
              </a:cxn>
            </a:cxnLst>
            <a:rect l="l" t="t" r="r" b="b"/>
            <a:pathLst>
              <a:path w="7227290" h="1207294">
                <a:moveTo>
                  <a:pt x="0" y="0"/>
                </a:moveTo>
                <a:lnTo>
                  <a:pt x="7227290" y="885825"/>
                </a:lnTo>
                <a:lnTo>
                  <a:pt x="0" y="1207294"/>
                </a:lnTo>
                <a:lnTo>
                  <a:pt x="0" y="0"/>
                </a:lnTo>
                <a:close/>
              </a:path>
            </a:pathLst>
          </a:custGeom>
          <a:gradFill>
            <a:gsLst>
              <a:gs pos="0">
                <a:srgbClr val="000000"/>
              </a:gs>
              <a:gs pos="24000">
                <a:srgbClr val="333333"/>
              </a:gs>
              <a:gs pos="90000">
                <a:srgbClr val="00000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6"/>
          <p:cNvSpPr/>
          <p:nvPr/>
        </p:nvSpPr>
        <p:spPr>
          <a:xfrm>
            <a:off x="-2382" y="5696242"/>
            <a:ext cx="9146382" cy="930294"/>
          </a:xfrm>
          <a:custGeom>
            <a:avLst/>
            <a:gdLst>
              <a:gd name="connsiteX0" fmla="*/ 9153331 w 9153331"/>
              <a:gd name="connsiteY0" fmla="*/ 0 h 951723"/>
              <a:gd name="connsiteX1" fmla="*/ 0 w 9153331"/>
              <a:gd name="connsiteY1" fmla="*/ 867747 h 951723"/>
              <a:gd name="connsiteX2" fmla="*/ 0 w 9153331"/>
              <a:gd name="connsiteY2" fmla="*/ 951723 h 951723"/>
              <a:gd name="connsiteX3" fmla="*/ 9153331 w 9153331"/>
              <a:gd name="connsiteY3" fmla="*/ 83976 h 951723"/>
              <a:gd name="connsiteX4" fmla="*/ 9153331 w 9153331"/>
              <a:gd name="connsiteY4" fmla="*/ 0 h 951723"/>
              <a:gd name="connsiteX0" fmla="*/ 9153331 w 9153331"/>
              <a:gd name="connsiteY0" fmla="*/ 0 h 951723"/>
              <a:gd name="connsiteX1" fmla="*/ 107265 w 9153331"/>
              <a:gd name="connsiteY1" fmla="*/ 901085 h 951723"/>
              <a:gd name="connsiteX2" fmla="*/ 0 w 9153331"/>
              <a:gd name="connsiteY2" fmla="*/ 951723 h 951723"/>
              <a:gd name="connsiteX3" fmla="*/ 9153331 w 9153331"/>
              <a:gd name="connsiteY3" fmla="*/ 83976 h 951723"/>
              <a:gd name="connsiteX4" fmla="*/ 9153331 w 9153331"/>
              <a:gd name="connsiteY4" fmla="*/ 0 h 951723"/>
              <a:gd name="connsiteX0" fmla="*/ 9155715 w 9155715"/>
              <a:gd name="connsiteY0" fmla="*/ 0 h 951723"/>
              <a:gd name="connsiteX1" fmla="*/ 0 w 9155715"/>
              <a:gd name="connsiteY1" fmla="*/ 865366 h 951723"/>
              <a:gd name="connsiteX2" fmla="*/ 2384 w 9155715"/>
              <a:gd name="connsiteY2" fmla="*/ 951723 h 951723"/>
              <a:gd name="connsiteX3" fmla="*/ 9155715 w 9155715"/>
              <a:gd name="connsiteY3" fmla="*/ 83976 h 951723"/>
              <a:gd name="connsiteX4" fmla="*/ 9155715 w 9155715"/>
              <a:gd name="connsiteY4" fmla="*/ 0 h 951723"/>
              <a:gd name="connsiteX0" fmla="*/ 9155715 w 9155715"/>
              <a:gd name="connsiteY0" fmla="*/ 0 h 894573"/>
              <a:gd name="connsiteX1" fmla="*/ 0 w 9155715"/>
              <a:gd name="connsiteY1" fmla="*/ 865366 h 894573"/>
              <a:gd name="connsiteX2" fmla="*/ 197847 w 9155715"/>
              <a:gd name="connsiteY2" fmla="*/ 894573 h 894573"/>
              <a:gd name="connsiteX3" fmla="*/ 9155715 w 9155715"/>
              <a:gd name="connsiteY3" fmla="*/ 83976 h 894573"/>
              <a:gd name="connsiteX4" fmla="*/ 9155715 w 9155715"/>
              <a:gd name="connsiteY4" fmla="*/ 0 h 894573"/>
              <a:gd name="connsiteX0" fmla="*/ 9155715 w 9155715"/>
              <a:gd name="connsiteY0" fmla="*/ 0 h 946961"/>
              <a:gd name="connsiteX1" fmla="*/ 0 w 9155715"/>
              <a:gd name="connsiteY1" fmla="*/ 865366 h 946961"/>
              <a:gd name="connsiteX2" fmla="*/ 4768 w 9155715"/>
              <a:gd name="connsiteY2" fmla="*/ 946961 h 946961"/>
              <a:gd name="connsiteX3" fmla="*/ 9155715 w 9155715"/>
              <a:gd name="connsiteY3" fmla="*/ 83976 h 946961"/>
              <a:gd name="connsiteX4" fmla="*/ 9155715 w 9155715"/>
              <a:gd name="connsiteY4" fmla="*/ 0 h 946961"/>
              <a:gd name="connsiteX0" fmla="*/ 9155715 w 9155715"/>
              <a:gd name="connsiteY0" fmla="*/ 0 h 894574"/>
              <a:gd name="connsiteX1" fmla="*/ 0 w 9155715"/>
              <a:gd name="connsiteY1" fmla="*/ 865366 h 894574"/>
              <a:gd name="connsiteX2" fmla="*/ 97732 w 9155715"/>
              <a:gd name="connsiteY2" fmla="*/ 894574 h 894574"/>
              <a:gd name="connsiteX3" fmla="*/ 9155715 w 9155715"/>
              <a:gd name="connsiteY3" fmla="*/ 83976 h 894574"/>
              <a:gd name="connsiteX4" fmla="*/ 9155715 w 9155715"/>
              <a:gd name="connsiteY4" fmla="*/ 0 h 894574"/>
              <a:gd name="connsiteX0" fmla="*/ 9155715 w 9155715"/>
              <a:gd name="connsiteY0" fmla="*/ 0 h 939818"/>
              <a:gd name="connsiteX1" fmla="*/ 0 w 9155715"/>
              <a:gd name="connsiteY1" fmla="*/ 865366 h 939818"/>
              <a:gd name="connsiteX2" fmla="*/ 2384 w 9155715"/>
              <a:gd name="connsiteY2" fmla="*/ 939818 h 939818"/>
              <a:gd name="connsiteX3" fmla="*/ 9155715 w 9155715"/>
              <a:gd name="connsiteY3" fmla="*/ 83976 h 939818"/>
              <a:gd name="connsiteX4" fmla="*/ 9155715 w 9155715"/>
              <a:gd name="connsiteY4" fmla="*/ 0 h 939818"/>
              <a:gd name="connsiteX0" fmla="*/ 9015078 w 9155715"/>
              <a:gd name="connsiteY0" fmla="*/ 0 h 873143"/>
              <a:gd name="connsiteX1" fmla="*/ 0 w 9155715"/>
              <a:gd name="connsiteY1" fmla="*/ 798691 h 873143"/>
              <a:gd name="connsiteX2" fmla="*/ 2384 w 9155715"/>
              <a:gd name="connsiteY2" fmla="*/ 873143 h 873143"/>
              <a:gd name="connsiteX3" fmla="*/ 9155715 w 9155715"/>
              <a:gd name="connsiteY3" fmla="*/ 17301 h 873143"/>
              <a:gd name="connsiteX4" fmla="*/ 9015078 w 9155715"/>
              <a:gd name="connsiteY4" fmla="*/ 0 h 873143"/>
              <a:gd name="connsiteX0" fmla="*/ 9160482 w 9160482"/>
              <a:gd name="connsiteY0" fmla="*/ 0 h 930293"/>
              <a:gd name="connsiteX1" fmla="*/ 0 w 9160482"/>
              <a:gd name="connsiteY1" fmla="*/ 855841 h 930293"/>
              <a:gd name="connsiteX2" fmla="*/ 2384 w 9160482"/>
              <a:gd name="connsiteY2" fmla="*/ 930293 h 930293"/>
              <a:gd name="connsiteX3" fmla="*/ 9155715 w 9160482"/>
              <a:gd name="connsiteY3" fmla="*/ 74451 h 930293"/>
              <a:gd name="connsiteX4" fmla="*/ 9160482 w 9160482"/>
              <a:gd name="connsiteY4" fmla="*/ 0 h 930293"/>
              <a:gd name="connsiteX0" fmla="*/ 9072286 w 9155715"/>
              <a:gd name="connsiteY0" fmla="*/ 0 h 885050"/>
              <a:gd name="connsiteX1" fmla="*/ 0 w 9155715"/>
              <a:gd name="connsiteY1" fmla="*/ 810598 h 885050"/>
              <a:gd name="connsiteX2" fmla="*/ 2384 w 9155715"/>
              <a:gd name="connsiteY2" fmla="*/ 885050 h 885050"/>
              <a:gd name="connsiteX3" fmla="*/ 9155715 w 9155715"/>
              <a:gd name="connsiteY3" fmla="*/ 29208 h 885050"/>
              <a:gd name="connsiteX4" fmla="*/ 9072286 w 9155715"/>
              <a:gd name="connsiteY4" fmla="*/ 0 h 885050"/>
              <a:gd name="connsiteX0" fmla="*/ 9155715 w 9155715"/>
              <a:gd name="connsiteY0" fmla="*/ 0 h 930294"/>
              <a:gd name="connsiteX1" fmla="*/ 0 w 9155715"/>
              <a:gd name="connsiteY1" fmla="*/ 855842 h 930294"/>
              <a:gd name="connsiteX2" fmla="*/ 2384 w 9155715"/>
              <a:gd name="connsiteY2" fmla="*/ 930294 h 930294"/>
              <a:gd name="connsiteX3" fmla="*/ 9155715 w 9155715"/>
              <a:gd name="connsiteY3" fmla="*/ 74452 h 930294"/>
              <a:gd name="connsiteX4" fmla="*/ 9155715 w 9155715"/>
              <a:gd name="connsiteY4" fmla="*/ 0 h 9302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5715" h="930294">
                <a:moveTo>
                  <a:pt x="9155715" y="0"/>
                </a:moveTo>
                <a:lnTo>
                  <a:pt x="0" y="855842"/>
                </a:lnTo>
                <a:cubicBezTo>
                  <a:pt x="795" y="884628"/>
                  <a:pt x="1589" y="901508"/>
                  <a:pt x="2384" y="930294"/>
                </a:cubicBezTo>
                <a:lnTo>
                  <a:pt x="9155715" y="74452"/>
                </a:lnTo>
                <a:lnTo>
                  <a:pt x="9155715"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196" y="5347020"/>
            <a:ext cx="3426231" cy="944725"/>
          </a:xfrm>
          <a:custGeom>
            <a:avLst/>
            <a:gdLst>
              <a:gd name="connsiteX0" fmla="*/ 0 w 7436498"/>
              <a:gd name="connsiteY0" fmla="*/ 0 h 951723"/>
              <a:gd name="connsiteX1" fmla="*/ 0 w 7436498"/>
              <a:gd name="connsiteY1" fmla="*/ 139959 h 951723"/>
              <a:gd name="connsiteX2" fmla="*/ 7053942 w 7436498"/>
              <a:gd name="connsiteY2" fmla="*/ 951723 h 951723"/>
              <a:gd name="connsiteX3" fmla="*/ 7436498 w 7436498"/>
              <a:gd name="connsiteY3" fmla="*/ 914400 h 951723"/>
              <a:gd name="connsiteX4" fmla="*/ 0 w 7436498"/>
              <a:gd name="connsiteY4" fmla="*/ 0 h 951723"/>
              <a:gd name="connsiteX0" fmla="*/ 190500 w 7436498"/>
              <a:gd name="connsiteY0" fmla="*/ 0 h 1004110"/>
              <a:gd name="connsiteX1" fmla="*/ 0 w 7436498"/>
              <a:gd name="connsiteY1" fmla="*/ 192346 h 1004110"/>
              <a:gd name="connsiteX2" fmla="*/ 7053942 w 7436498"/>
              <a:gd name="connsiteY2" fmla="*/ 1004110 h 1004110"/>
              <a:gd name="connsiteX3" fmla="*/ 7436498 w 7436498"/>
              <a:gd name="connsiteY3" fmla="*/ 966787 h 1004110"/>
              <a:gd name="connsiteX4" fmla="*/ 190500 w 7436498"/>
              <a:gd name="connsiteY4" fmla="*/ 0 h 1004110"/>
              <a:gd name="connsiteX0" fmla="*/ 0 w 7448404"/>
              <a:gd name="connsiteY0" fmla="*/ 0 h 923148"/>
              <a:gd name="connsiteX1" fmla="*/ 11906 w 7448404"/>
              <a:gd name="connsiteY1" fmla="*/ 111384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164306 w 7448404"/>
              <a:gd name="connsiteY1" fmla="*/ 68522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302418 w 7448404"/>
              <a:gd name="connsiteY1" fmla="*/ 297122 h 923148"/>
              <a:gd name="connsiteX2" fmla="*/ 7065848 w 7448404"/>
              <a:gd name="connsiteY2" fmla="*/ 923148 h 923148"/>
              <a:gd name="connsiteX3" fmla="*/ 7448404 w 7448404"/>
              <a:gd name="connsiteY3" fmla="*/ 885825 h 923148"/>
              <a:gd name="connsiteX4" fmla="*/ 0 w 7448404"/>
              <a:gd name="connsiteY4" fmla="*/ 0 h 923148"/>
              <a:gd name="connsiteX0" fmla="*/ 1 w 7448405"/>
              <a:gd name="connsiteY0" fmla="*/ 0 h 923148"/>
              <a:gd name="connsiteX1" fmla="*/ 0 w 7448405"/>
              <a:gd name="connsiteY1" fmla="*/ 75665 h 923148"/>
              <a:gd name="connsiteX2" fmla="*/ 7065849 w 7448405"/>
              <a:gd name="connsiteY2" fmla="*/ 923148 h 923148"/>
              <a:gd name="connsiteX3" fmla="*/ 7448405 w 7448405"/>
              <a:gd name="connsiteY3" fmla="*/ 885825 h 923148"/>
              <a:gd name="connsiteX4" fmla="*/ 1 w 7448405"/>
              <a:gd name="connsiteY4" fmla="*/ 0 h 923148"/>
              <a:gd name="connsiteX0" fmla="*/ 1 w 7400780"/>
              <a:gd name="connsiteY0" fmla="*/ 0 h 928688"/>
              <a:gd name="connsiteX1" fmla="*/ 0 w 7400780"/>
              <a:gd name="connsiteY1" fmla="*/ 75665 h 928688"/>
              <a:gd name="connsiteX2" fmla="*/ 7065849 w 7400780"/>
              <a:gd name="connsiteY2" fmla="*/ 923148 h 928688"/>
              <a:gd name="connsiteX3" fmla="*/ 7400780 w 7400780"/>
              <a:gd name="connsiteY3" fmla="*/ 928688 h 928688"/>
              <a:gd name="connsiteX4" fmla="*/ 1 w 7400780"/>
              <a:gd name="connsiteY4" fmla="*/ 0 h 928688"/>
              <a:gd name="connsiteX0" fmla="*/ 1 w 7605568"/>
              <a:gd name="connsiteY0" fmla="*/ 0 h 923148"/>
              <a:gd name="connsiteX1" fmla="*/ 0 w 7605568"/>
              <a:gd name="connsiteY1" fmla="*/ 75665 h 923148"/>
              <a:gd name="connsiteX2" fmla="*/ 7065849 w 7605568"/>
              <a:gd name="connsiteY2" fmla="*/ 923148 h 923148"/>
              <a:gd name="connsiteX3" fmla="*/ 7605568 w 7605568"/>
              <a:gd name="connsiteY3" fmla="*/ 897732 h 923148"/>
              <a:gd name="connsiteX4" fmla="*/ 1 w 7605568"/>
              <a:gd name="connsiteY4" fmla="*/ 0 h 923148"/>
              <a:gd name="connsiteX0" fmla="*/ 1 w 7605568"/>
              <a:gd name="connsiteY0" fmla="*/ 0 h 897732"/>
              <a:gd name="connsiteX1" fmla="*/ 0 w 7605568"/>
              <a:gd name="connsiteY1" fmla="*/ 75665 h 897732"/>
              <a:gd name="connsiteX2" fmla="*/ 7065849 w 7605568"/>
              <a:gd name="connsiteY2" fmla="*/ 863617 h 897732"/>
              <a:gd name="connsiteX3" fmla="*/ 7605568 w 7605568"/>
              <a:gd name="connsiteY3" fmla="*/ 897732 h 897732"/>
              <a:gd name="connsiteX4" fmla="*/ 1 w 7605568"/>
              <a:gd name="connsiteY4" fmla="*/ 0 h 897732"/>
              <a:gd name="connsiteX0" fmla="*/ 1 w 7605568"/>
              <a:gd name="connsiteY0" fmla="*/ 0 h 927910"/>
              <a:gd name="connsiteX1" fmla="*/ 0 w 7605568"/>
              <a:gd name="connsiteY1" fmla="*/ 75665 h 927910"/>
              <a:gd name="connsiteX2" fmla="*/ 7225392 w 7605568"/>
              <a:gd name="connsiteY2" fmla="*/ 927910 h 927910"/>
              <a:gd name="connsiteX3" fmla="*/ 7605568 w 7605568"/>
              <a:gd name="connsiteY3" fmla="*/ 897732 h 927910"/>
              <a:gd name="connsiteX4" fmla="*/ 1 w 7605568"/>
              <a:gd name="connsiteY4" fmla="*/ 0 h 927910"/>
              <a:gd name="connsiteX0" fmla="*/ 1 w 7605568"/>
              <a:gd name="connsiteY0" fmla="*/ 0 h 897732"/>
              <a:gd name="connsiteX1" fmla="*/ 0 w 7605568"/>
              <a:gd name="connsiteY1" fmla="*/ 75665 h 897732"/>
              <a:gd name="connsiteX2" fmla="*/ 2830674 w 7605568"/>
              <a:gd name="connsiteY2" fmla="*/ 806612 h 897732"/>
              <a:gd name="connsiteX3" fmla="*/ 7605568 w 7605568"/>
              <a:gd name="connsiteY3" fmla="*/ 897732 h 897732"/>
              <a:gd name="connsiteX4" fmla="*/ 1 w 7605568"/>
              <a:gd name="connsiteY4" fmla="*/ 0 h 897732"/>
              <a:gd name="connsiteX0" fmla="*/ 1 w 2930931"/>
              <a:gd name="connsiteY0" fmla="*/ 0 h 806612"/>
              <a:gd name="connsiteX1" fmla="*/ 0 w 2930931"/>
              <a:gd name="connsiteY1" fmla="*/ 75665 h 806612"/>
              <a:gd name="connsiteX2" fmla="*/ 2830674 w 2930931"/>
              <a:gd name="connsiteY2" fmla="*/ 806612 h 806612"/>
              <a:gd name="connsiteX3" fmla="*/ 2930931 w 2930931"/>
              <a:gd name="connsiteY3" fmla="*/ 785765 h 806612"/>
              <a:gd name="connsiteX4" fmla="*/ 1 w 2930931"/>
              <a:gd name="connsiteY4" fmla="*/ 0 h 806612"/>
              <a:gd name="connsiteX0" fmla="*/ 1 w 3204530"/>
              <a:gd name="connsiteY0" fmla="*/ 0 h 944725"/>
              <a:gd name="connsiteX1" fmla="*/ 0 w 3204530"/>
              <a:gd name="connsiteY1" fmla="*/ 75665 h 944725"/>
              <a:gd name="connsiteX2" fmla="*/ 3204530 w 3204530"/>
              <a:gd name="connsiteY2" fmla="*/ 944725 h 944725"/>
              <a:gd name="connsiteX3" fmla="*/ 2930931 w 3204530"/>
              <a:gd name="connsiteY3" fmla="*/ 785765 h 944725"/>
              <a:gd name="connsiteX4" fmla="*/ 1 w 3204530"/>
              <a:gd name="connsiteY4" fmla="*/ 0 h 944725"/>
              <a:gd name="connsiteX0" fmla="*/ 1 w 3426231"/>
              <a:gd name="connsiteY0" fmla="*/ 0 h 944725"/>
              <a:gd name="connsiteX1" fmla="*/ 0 w 3426231"/>
              <a:gd name="connsiteY1" fmla="*/ 75665 h 944725"/>
              <a:gd name="connsiteX2" fmla="*/ 3204530 w 3426231"/>
              <a:gd name="connsiteY2" fmla="*/ 944725 h 944725"/>
              <a:gd name="connsiteX3" fmla="*/ 3426231 w 3426231"/>
              <a:gd name="connsiteY3" fmla="*/ 923877 h 944725"/>
              <a:gd name="connsiteX4" fmla="*/ 1 w 3426231"/>
              <a:gd name="connsiteY4" fmla="*/ 0 h 9447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26231" h="944725">
                <a:moveTo>
                  <a:pt x="1" y="0"/>
                </a:moveTo>
                <a:cubicBezTo>
                  <a:pt x="1" y="25222"/>
                  <a:pt x="0" y="50443"/>
                  <a:pt x="0" y="75665"/>
                </a:cubicBezTo>
                <a:lnTo>
                  <a:pt x="3204530" y="944725"/>
                </a:lnTo>
                <a:lnTo>
                  <a:pt x="3426231" y="923877"/>
                </a:lnTo>
                <a:lnTo>
                  <a:pt x="1"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39A24E59-01D0-4537-B876-7E5EC75B028D}" type="datetime4">
              <a:rPr lang="en-US" smtClean="0"/>
              <a:pPr/>
              <a:t>May 28, 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D72EBF8-7CF5-44B7-B2BF-E22DE4D0703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8" name="Freeform 7"/>
          <p:cNvSpPr/>
          <p:nvPr/>
        </p:nvSpPr>
        <p:spPr>
          <a:xfrm>
            <a:off x="1" y="5010151"/>
            <a:ext cx="7439025" cy="1571625"/>
          </a:xfrm>
          <a:custGeom>
            <a:avLst/>
            <a:gdLst>
              <a:gd name="connsiteX0" fmla="*/ 0 w 9134475"/>
              <a:gd name="connsiteY0" fmla="*/ 142875 h 1323975"/>
              <a:gd name="connsiteX1" fmla="*/ 6305550 w 9134475"/>
              <a:gd name="connsiteY1" fmla="*/ 1209675 h 1323975"/>
              <a:gd name="connsiteX2" fmla="*/ 9134475 w 9134475"/>
              <a:gd name="connsiteY2" fmla="*/ 0 h 1323975"/>
              <a:gd name="connsiteX3" fmla="*/ 9134475 w 9134475"/>
              <a:gd name="connsiteY3" fmla="*/ 1323975 h 1323975"/>
              <a:gd name="connsiteX4" fmla="*/ 0 w 9134475"/>
              <a:gd name="connsiteY4" fmla="*/ 1323975 h 1323975"/>
              <a:gd name="connsiteX5" fmla="*/ 0 w 9134475"/>
              <a:gd name="connsiteY5" fmla="*/ 142875 h 1323975"/>
              <a:gd name="connsiteX0" fmla="*/ 0 w 9134475"/>
              <a:gd name="connsiteY0" fmla="*/ 0 h 1181100"/>
              <a:gd name="connsiteX1" fmla="*/ 6305550 w 9134475"/>
              <a:gd name="connsiteY1" fmla="*/ 1066800 h 1181100"/>
              <a:gd name="connsiteX2" fmla="*/ 9134475 w 9134475"/>
              <a:gd name="connsiteY2" fmla="*/ 1181100 h 1181100"/>
              <a:gd name="connsiteX3" fmla="*/ 0 w 9134475"/>
              <a:gd name="connsiteY3" fmla="*/ 1181100 h 1181100"/>
              <a:gd name="connsiteX4" fmla="*/ 0 w 9134475"/>
              <a:gd name="connsiteY4" fmla="*/ 0 h 1181100"/>
              <a:gd name="connsiteX0" fmla="*/ 0 w 6494783"/>
              <a:gd name="connsiteY0" fmla="*/ 0 h 1181100"/>
              <a:gd name="connsiteX1" fmla="*/ 6305550 w 6494783"/>
              <a:gd name="connsiteY1" fmla="*/ 1066800 h 1181100"/>
              <a:gd name="connsiteX2" fmla="*/ 6494783 w 6494783"/>
              <a:gd name="connsiteY2" fmla="*/ 1181100 h 1181100"/>
              <a:gd name="connsiteX3" fmla="*/ 0 w 6494783"/>
              <a:gd name="connsiteY3" fmla="*/ 1181100 h 1181100"/>
              <a:gd name="connsiteX4" fmla="*/ 0 w 6494783"/>
              <a:gd name="connsiteY4" fmla="*/ 0 h 1181100"/>
              <a:gd name="connsiteX0" fmla="*/ 0 w 6494783"/>
              <a:gd name="connsiteY0" fmla="*/ 0 h 1181100"/>
              <a:gd name="connsiteX1" fmla="*/ 6494783 w 6494783"/>
              <a:gd name="connsiteY1" fmla="*/ 1181100 h 1181100"/>
              <a:gd name="connsiteX2" fmla="*/ 0 w 6494783"/>
              <a:gd name="connsiteY2" fmla="*/ 1181100 h 1181100"/>
              <a:gd name="connsiteX3" fmla="*/ 0 w 6494783"/>
              <a:gd name="connsiteY3" fmla="*/ 0 h 1181100"/>
              <a:gd name="connsiteX0" fmla="*/ 0 w 7415827"/>
              <a:gd name="connsiteY0" fmla="*/ 0 h 1181100"/>
              <a:gd name="connsiteX1" fmla="*/ 7415827 w 7415827"/>
              <a:gd name="connsiteY1" fmla="*/ 866775 h 1181100"/>
              <a:gd name="connsiteX2" fmla="*/ 0 w 7415827"/>
              <a:gd name="connsiteY2" fmla="*/ 1181100 h 1181100"/>
              <a:gd name="connsiteX3" fmla="*/ 0 w 7415827"/>
              <a:gd name="connsiteY3" fmla="*/ 0 h 1181100"/>
              <a:gd name="connsiteX0" fmla="*/ 0 w 7415827"/>
              <a:gd name="connsiteY0" fmla="*/ 0 h 1571625"/>
              <a:gd name="connsiteX1" fmla="*/ 7415827 w 7415827"/>
              <a:gd name="connsiteY1" fmla="*/ 866775 h 1571625"/>
              <a:gd name="connsiteX2" fmla="*/ 0 w 7415827"/>
              <a:gd name="connsiteY2" fmla="*/ 1571625 h 1571625"/>
              <a:gd name="connsiteX3" fmla="*/ 0 w 7415827"/>
              <a:gd name="connsiteY3" fmla="*/ 0 h 1571625"/>
            </a:gdLst>
            <a:ahLst/>
            <a:cxnLst>
              <a:cxn ang="0">
                <a:pos x="connsiteX0" y="connsiteY0"/>
              </a:cxn>
              <a:cxn ang="0">
                <a:pos x="connsiteX1" y="connsiteY1"/>
              </a:cxn>
              <a:cxn ang="0">
                <a:pos x="connsiteX2" y="connsiteY2"/>
              </a:cxn>
              <a:cxn ang="0">
                <a:pos x="connsiteX3" y="connsiteY3"/>
              </a:cxn>
            </a:cxnLst>
            <a:rect l="l" t="t" r="r" b="b"/>
            <a:pathLst>
              <a:path w="7415827" h="1571625">
                <a:moveTo>
                  <a:pt x="0" y="0"/>
                </a:moveTo>
                <a:lnTo>
                  <a:pt x="7415827" y="866775"/>
                </a:lnTo>
                <a:lnTo>
                  <a:pt x="0" y="1571625"/>
                </a:lnTo>
                <a:lnTo>
                  <a:pt x="0" y="0"/>
                </a:lnTo>
                <a:close/>
              </a:path>
            </a:pathLst>
          </a:custGeom>
          <a:gradFill>
            <a:gsLst>
              <a:gs pos="0">
                <a:srgbClr val="000000"/>
              </a:gs>
              <a:gs pos="24000">
                <a:srgbClr val="333333"/>
              </a:gs>
              <a:gs pos="90000">
                <a:srgbClr val="00000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8"/>
          <p:cNvSpPr/>
          <p:nvPr/>
        </p:nvSpPr>
        <p:spPr>
          <a:xfrm>
            <a:off x="0" y="5731667"/>
            <a:ext cx="9147178" cy="1126333"/>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6334125 w 9144000"/>
              <a:gd name="connsiteY4" fmla="*/ 1457325 h 1581150"/>
              <a:gd name="connsiteX5" fmla="*/ 0 w 9144000"/>
              <a:gd name="connsiteY5" fmla="*/ 390525 h 1581150"/>
              <a:gd name="connsiteX6" fmla="*/ 9525 w 9144000"/>
              <a:gd name="connsiteY6"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390525 h 1581150"/>
              <a:gd name="connsiteX5" fmla="*/ 9525 w 9144000"/>
              <a:gd name="connsiteY5"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9525 w 9144000"/>
              <a:gd name="connsiteY5" fmla="*/ 9525 h 1581150"/>
              <a:gd name="connsiteX0" fmla="*/ 342207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342207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9134495 w 9144000"/>
              <a:gd name="connsiteY4" fmla="*/ 1572115 h 1581150"/>
              <a:gd name="connsiteX5" fmla="*/ 0 w 9144000"/>
              <a:gd name="connsiteY5" fmla="*/ 1571625 h 1581150"/>
              <a:gd name="connsiteX6" fmla="*/ 20 w 9144000"/>
              <a:gd name="connsiteY6" fmla="*/ 1323975 h 1581150"/>
              <a:gd name="connsiteX0" fmla="*/ 20 w 9144000"/>
              <a:gd name="connsiteY0" fmla="*/ 1323975 h 1581150"/>
              <a:gd name="connsiteX1" fmla="*/ 9144000 w 9144000"/>
              <a:gd name="connsiteY1" fmla="*/ 0 h 1581150"/>
              <a:gd name="connsiteX2" fmla="*/ 9144000 w 9144000"/>
              <a:gd name="connsiteY2" fmla="*/ 1581150 h 1581150"/>
              <a:gd name="connsiteX3" fmla="*/ 9134495 w 9144000"/>
              <a:gd name="connsiteY3" fmla="*/ 1572115 h 1581150"/>
              <a:gd name="connsiteX4" fmla="*/ 0 w 9144000"/>
              <a:gd name="connsiteY4" fmla="*/ 1571625 h 1581150"/>
              <a:gd name="connsiteX5" fmla="*/ 20 w 9144000"/>
              <a:gd name="connsiteY5" fmla="*/ 1323975 h 1581150"/>
              <a:gd name="connsiteX0" fmla="*/ 20 w 9144000"/>
              <a:gd name="connsiteY0" fmla="*/ 456601 h 713776"/>
              <a:gd name="connsiteX1" fmla="*/ 8611709 w 9144000"/>
              <a:gd name="connsiteY1" fmla="*/ 0 h 713776"/>
              <a:gd name="connsiteX2" fmla="*/ 9144000 w 9144000"/>
              <a:gd name="connsiteY2" fmla="*/ 713776 h 713776"/>
              <a:gd name="connsiteX3" fmla="*/ 9134495 w 9144000"/>
              <a:gd name="connsiteY3" fmla="*/ 704741 h 713776"/>
              <a:gd name="connsiteX4" fmla="*/ 0 w 9144000"/>
              <a:gd name="connsiteY4" fmla="*/ 704251 h 713776"/>
              <a:gd name="connsiteX5" fmla="*/ 20 w 9144000"/>
              <a:gd name="connsiteY5" fmla="*/ 456601 h 713776"/>
              <a:gd name="connsiteX0" fmla="*/ 20 w 9144000"/>
              <a:gd name="connsiteY0" fmla="*/ 818007 h 1075182"/>
              <a:gd name="connsiteX1" fmla="*/ 9124990 w 9144000"/>
              <a:gd name="connsiteY1" fmla="*/ 0 h 1075182"/>
              <a:gd name="connsiteX2" fmla="*/ 9144000 w 9144000"/>
              <a:gd name="connsiteY2" fmla="*/ 1075182 h 1075182"/>
              <a:gd name="connsiteX3" fmla="*/ 9134495 w 9144000"/>
              <a:gd name="connsiteY3" fmla="*/ 1066147 h 1075182"/>
              <a:gd name="connsiteX4" fmla="*/ 0 w 9144000"/>
              <a:gd name="connsiteY4" fmla="*/ 1065657 h 1075182"/>
              <a:gd name="connsiteX5" fmla="*/ 20 w 9144000"/>
              <a:gd name="connsiteY5" fmla="*/ 818007 h 1075182"/>
              <a:gd name="connsiteX0" fmla="*/ 20 w 9144000"/>
              <a:gd name="connsiteY0" fmla="*/ 818007 h 1075182"/>
              <a:gd name="connsiteX1" fmla="*/ 9124990 w 9144000"/>
              <a:gd name="connsiteY1" fmla="*/ 0 h 1075182"/>
              <a:gd name="connsiteX2" fmla="*/ 9144000 w 9144000"/>
              <a:gd name="connsiteY2" fmla="*/ 1075182 h 1075182"/>
              <a:gd name="connsiteX3" fmla="*/ 0 w 9144000"/>
              <a:gd name="connsiteY3" fmla="*/ 1065657 h 1075182"/>
              <a:gd name="connsiteX4" fmla="*/ 20 w 9144000"/>
              <a:gd name="connsiteY4" fmla="*/ 818007 h 1075182"/>
              <a:gd name="connsiteX0" fmla="*/ 20 w 9124990"/>
              <a:gd name="connsiteY0" fmla="*/ 818007 h 1065657"/>
              <a:gd name="connsiteX1" fmla="*/ 9124990 w 9124990"/>
              <a:gd name="connsiteY1" fmla="*/ 0 h 1065657"/>
              <a:gd name="connsiteX2" fmla="*/ 8854092 w 9124990"/>
              <a:gd name="connsiteY2" fmla="*/ 585026 h 1065657"/>
              <a:gd name="connsiteX3" fmla="*/ 0 w 9124990"/>
              <a:gd name="connsiteY3" fmla="*/ 1065657 h 1065657"/>
              <a:gd name="connsiteX4" fmla="*/ 20 w 9124990"/>
              <a:gd name="connsiteY4" fmla="*/ 818007 h 1065657"/>
              <a:gd name="connsiteX0" fmla="*/ 20 w 9124990"/>
              <a:gd name="connsiteY0" fmla="*/ 818007 h 1065657"/>
              <a:gd name="connsiteX1" fmla="*/ 9124990 w 9124990"/>
              <a:gd name="connsiteY1" fmla="*/ 0 h 1065657"/>
              <a:gd name="connsiteX2" fmla="*/ 9122615 w 9124990"/>
              <a:gd name="connsiteY2" fmla="*/ 1063889 h 1065657"/>
              <a:gd name="connsiteX3" fmla="*/ 0 w 9124990"/>
              <a:gd name="connsiteY3" fmla="*/ 1065657 h 1065657"/>
              <a:gd name="connsiteX4" fmla="*/ 20 w 9124990"/>
              <a:gd name="connsiteY4" fmla="*/ 818007 h 1065657"/>
              <a:gd name="connsiteX0" fmla="*/ 20 w 9124990"/>
              <a:gd name="connsiteY0" fmla="*/ 818007 h 1065657"/>
              <a:gd name="connsiteX1" fmla="*/ 9124990 w 9124990"/>
              <a:gd name="connsiteY1" fmla="*/ 0 h 1065657"/>
              <a:gd name="connsiteX2" fmla="*/ 8766171 w 9124990"/>
              <a:gd name="connsiteY2" fmla="*/ 508228 h 1065657"/>
              <a:gd name="connsiteX3" fmla="*/ 0 w 9124990"/>
              <a:gd name="connsiteY3" fmla="*/ 1065657 h 1065657"/>
              <a:gd name="connsiteX4" fmla="*/ 20 w 9124990"/>
              <a:gd name="connsiteY4" fmla="*/ 818007 h 1065657"/>
              <a:gd name="connsiteX0" fmla="*/ 20 w 9128161"/>
              <a:gd name="connsiteY0" fmla="*/ 818007 h 1068407"/>
              <a:gd name="connsiteX1" fmla="*/ 9124990 w 9128161"/>
              <a:gd name="connsiteY1" fmla="*/ 0 h 1068407"/>
              <a:gd name="connsiteX2" fmla="*/ 9127369 w 9128161"/>
              <a:gd name="connsiteY2" fmla="*/ 1068407 h 1068407"/>
              <a:gd name="connsiteX3" fmla="*/ 0 w 9128161"/>
              <a:gd name="connsiteY3" fmla="*/ 1065657 h 1068407"/>
              <a:gd name="connsiteX4" fmla="*/ 20 w 9128161"/>
              <a:gd name="connsiteY4" fmla="*/ 818007 h 10684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8161" h="1068407">
                <a:moveTo>
                  <a:pt x="20" y="818007"/>
                </a:moveTo>
                <a:lnTo>
                  <a:pt x="9124990" y="0"/>
                </a:lnTo>
                <a:cubicBezTo>
                  <a:pt x="9124198" y="354630"/>
                  <a:pt x="9128161" y="713777"/>
                  <a:pt x="9127369" y="1068407"/>
                </a:cubicBezTo>
                <a:lnTo>
                  <a:pt x="0" y="1065657"/>
                </a:lnTo>
                <a:cubicBezTo>
                  <a:pt x="7" y="983107"/>
                  <a:pt x="13" y="900557"/>
                  <a:pt x="20" y="818007"/>
                </a:cubicBezTo>
                <a:close/>
              </a:path>
            </a:pathLst>
          </a:custGeom>
          <a:gradFill>
            <a:gsLst>
              <a:gs pos="39000">
                <a:schemeClr val="accent1"/>
              </a:gs>
              <a:gs pos="50000">
                <a:schemeClr val="accent1">
                  <a:lumMod val="40000"/>
                  <a:lumOff val="60000"/>
                </a:schemeClr>
              </a:gs>
              <a:gs pos="58000">
                <a:schemeClr val="accent1"/>
              </a:gs>
            </a:gsLst>
            <a:lin ang="15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a:off x="676656" y="609600"/>
            <a:ext cx="3383280" cy="914400"/>
          </a:xfrm>
        </p:spPr>
        <p:txBody>
          <a:bodyPr anchor="b">
            <a:noAutofit/>
          </a:bodyPr>
          <a:lstStyle>
            <a:lvl1pPr algn="l">
              <a:defRPr sz="2200" b="0" i="0" cap="none" baseline="0">
                <a:solidFill>
                  <a:schemeClr val="tx2"/>
                </a:solidFill>
              </a:defRPr>
            </a:lvl1pPr>
          </a:lstStyle>
          <a:p>
            <a:r>
              <a:rPr lang="x-none" smtClean="0"/>
              <a:t>Click to edit Master title style</a:t>
            </a:r>
            <a:endParaRPr lang="en-US" dirty="0"/>
          </a:p>
        </p:txBody>
      </p:sp>
      <p:sp>
        <p:nvSpPr>
          <p:cNvPr id="10" name="Freeform 9"/>
          <p:cNvSpPr/>
          <p:nvPr/>
        </p:nvSpPr>
        <p:spPr>
          <a:xfrm>
            <a:off x="0" y="4973410"/>
            <a:ext cx="7674867" cy="928299"/>
          </a:xfrm>
          <a:custGeom>
            <a:avLst/>
            <a:gdLst>
              <a:gd name="connsiteX0" fmla="*/ 0 w 7548466"/>
              <a:gd name="connsiteY0" fmla="*/ 0 h 933061"/>
              <a:gd name="connsiteX1" fmla="*/ 9331 w 7548466"/>
              <a:gd name="connsiteY1" fmla="*/ 65314 h 933061"/>
              <a:gd name="connsiteX2" fmla="*/ 7221894 w 7548466"/>
              <a:gd name="connsiteY2" fmla="*/ 933061 h 933061"/>
              <a:gd name="connsiteX3" fmla="*/ 7548466 w 7548466"/>
              <a:gd name="connsiteY3" fmla="*/ 914400 h 933061"/>
              <a:gd name="connsiteX4" fmla="*/ 0 w 7548466"/>
              <a:gd name="connsiteY4" fmla="*/ 0 h 933061"/>
              <a:gd name="connsiteX0" fmla="*/ 131163 w 7539135"/>
              <a:gd name="connsiteY0" fmla="*/ 0 h 1042598"/>
              <a:gd name="connsiteX1" fmla="*/ 0 w 7539135"/>
              <a:gd name="connsiteY1" fmla="*/ 174851 h 1042598"/>
              <a:gd name="connsiteX2" fmla="*/ 7212563 w 7539135"/>
              <a:gd name="connsiteY2" fmla="*/ 1042598 h 1042598"/>
              <a:gd name="connsiteX3" fmla="*/ 7539135 w 7539135"/>
              <a:gd name="connsiteY3" fmla="*/ 1023937 h 1042598"/>
              <a:gd name="connsiteX4" fmla="*/ 131163 w 7539135"/>
              <a:gd name="connsiteY4" fmla="*/ 0 h 1042598"/>
              <a:gd name="connsiteX0" fmla="*/ 0 w 7407972"/>
              <a:gd name="connsiteY0" fmla="*/ 0 h 1042598"/>
              <a:gd name="connsiteX1" fmla="*/ 85531 w 7407972"/>
              <a:gd name="connsiteY1" fmla="*/ 134370 h 1042598"/>
              <a:gd name="connsiteX2" fmla="*/ 7081400 w 7407972"/>
              <a:gd name="connsiteY2" fmla="*/ 1042598 h 1042598"/>
              <a:gd name="connsiteX3" fmla="*/ 7407972 w 7407972"/>
              <a:gd name="connsiteY3" fmla="*/ 1023937 h 1042598"/>
              <a:gd name="connsiteX4" fmla="*/ 0 w 7407972"/>
              <a:gd name="connsiteY4" fmla="*/ 0 h 1042598"/>
              <a:gd name="connsiteX0" fmla="*/ 131163 w 7539135"/>
              <a:gd name="connsiteY0" fmla="*/ 0 h 1042598"/>
              <a:gd name="connsiteX1" fmla="*/ 0 w 7539135"/>
              <a:gd name="connsiteY1" fmla="*/ 193902 h 1042598"/>
              <a:gd name="connsiteX2" fmla="*/ 7212563 w 7539135"/>
              <a:gd name="connsiteY2" fmla="*/ 1042598 h 1042598"/>
              <a:gd name="connsiteX3" fmla="*/ 7539135 w 7539135"/>
              <a:gd name="connsiteY3" fmla="*/ 1023937 h 1042598"/>
              <a:gd name="connsiteX4" fmla="*/ 131163 w 7539135"/>
              <a:gd name="connsiteY4" fmla="*/ 0 h 1042598"/>
              <a:gd name="connsiteX0" fmla="*/ 59725 w 7539135"/>
              <a:gd name="connsiteY0" fmla="*/ 0 h 892580"/>
              <a:gd name="connsiteX1" fmla="*/ 0 w 7539135"/>
              <a:gd name="connsiteY1" fmla="*/ 43884 h 892580"/>
              <a:gd name="connsiteX2" fmla="*/ 7212563 w 7539135"/>
              <a:gd name="connsiteY2" fmla="*/ 892580 h 892580"/>
              <a:gd name="connsiteX3" fmla="*/ 7539135 w 7539135"/>
              <a:gd name="connsiteY3" fmla="*/ 873919 h 892580"/>
              <a:gd name="connsiteX4" fmla="*/ 59725 w 7539135"/>
              <a:gd name="connsiteY4" fmla="*/ 0 h 892580"/>
              <a:gd name="connsiteX0" fmla="*/ 194 w 7539135"/>
              <a:gd name="connsiteY0" fmla="*/ 0 h 923536"/>
              <a:gd name="connsiteX1" fmla="*/ 0 w 7539135"/>
              <a:gd name="connsiteY1" fmla="*/ 74840 h 923536"/>
              <a:gd name="connsiteX2" fmla="*/ 7212563 w 7539135"/>
              <a:gd name="connsiteY2" fmla="*/ 923536 h 923536"/>
              <a:gd name="connsiteX3" fmla="*/ 7539135 w 7539135"/>
              <a:gd name="connsiteY3" fmla="*/ 904875 h 923536"/>
              <a:gd name="connsiteX4" fmla="*/ 194 w 7539135"/>
              <a:gd name="connsiteY4" fmla="*/ 0 h 923536"/>
              <a:gd name="connsiteX0" fmla="*/ 194 w 7539135"/>
              <a:gd name="connsiteY0" fmla="*/ 0 h 904875"/>
              <a:gd name="connsiteX1" fmla="*/ 0 w 7539135"/>
              <a:gd name="connsiteY1" fmla="*/ 74840 h 904875"/>
              <a:gd name="connsiteX2" fmla="*/ 7212563 w 7539135"/>
              <a:gd name="connsiteY2" fmla="*/ 883055 h 904875"/>
              <a:gd name="connsiteX3" fmla="*/ 7539135 w 7539135"/>
              <a:gd name="connsiteY3" fmla="*/ 904875 h 904875"/>
              <a:gd name="connsiteX4" fmla="*/ 194 w 7539135"/>
              <a:gd name="connsiteY4" fmla="*/ 0 h 904875"/>
              <a:gd name="connsiteX0" fmla="*/ 194 w 7703442"/>
              <a:gd name="connsiteY0" fmla="*/ 0 h 1016794"/>
              <a:gd name="connsiteX1" fmla="*/ 0 w 7703442"/>
              <a:gd name="connsiteY1" fmla="*/ 74840 h 1016794"/>
              <a:gd name="connsiteX2" fmla="*/ 7212563 w 7703442"/>
              <a:gd name="connsiteY2" fmla="*/ 883055 h 1016794"/>
              <a:gd name="connsiteX3" fmla="*/ 7703442 w 7703442"/>
              <a:gd name="connsiteY3" fmla="*/ 1016794 h 1016794"/>
              <a:gd name="connsiteX4" fmla="*/ 194 w 7703442"/>
              <a:gd name="connsiteY4" fmla="*/ 0 h 1016794"/>
              <a:gd name="connsiteX0" fmla="*/ 194 w 7674867"/>
              <a:gd name="connsiteY0" fmla="*/ 0 h 897731"/>
              <a:gd name="connsiteX1" fmla="*/ 0 w 7674867"/>
              <a:gd name="connsiteY1" fmla="*/ 74840 h 897731"/>
              <a:gd name="connsiteX2" fmla="*/ 7212563 w 7674867"/>
              <a:gd name="connsiteY2" fmla="*/ 883055 h 897731"/>
              <a:gd name="connsiteX3" fmla="*/ 7674867 w 7674867"/>
              <a:gd name="connsiteY3" fmla="*/ 897731 h 897731"/>
              <a:gd name="connsiteX4" fmla="*/ 194 w 7674867"/>
              <a:gd name="connsiteY4" fmla="*/ 0 h 897731"/>
              <a:gd name="connsiteX0" fmla="*/ 194 w 7674867"/>
              <a:gd name="connsiteY0" fmla="*/ 0 h 930680"/>
              <a:gd name="connsiteX1" fmla="*/ 0 w 7674867"/>
              <a:gd name="connsiteY1" fmla="*/ 74840 h 930680"/>
              <a:gd name="connsiteX2" fmla="*/ 7293526 w 7674867"/>
              <a:gd name="connsiteY2" fmla="*/ 930680 h 930680"/>
              <a:gd name="connsiteX3" fmla="*/ 7674867 w 7674867"/>
              <a:gd name="connsiteY3" fmla="*/ 897731 h 930680"/>
              <a:gd name="connsiteX4" fmla="*/ 194 w 7674867"/>
              <a:gd name="connsiteY4" fmla="*/ 0 h 930680"/>
              <a:gd name="connsiteX0" fmla="*/ 194 w 7674867"/>
              <a:gd name="connsiteY0" fmla="*/ 0 h 897731"/>
              <a:gd name="connsiteX1" fmla="*/ 0 w 7674867"/>
              <a:gd name="connsiteY1" fmla="*/ 74840 h 897731"/>
              <a:gd name="connsiteX2" fmla="*/ 7293526 w 7674867"/>
              <a:gd name="connsiteY2" fmla="*/ 894961 h 897731"/>
              <a:gd name="connsiteX3" fmla="*/ 7674867 w 7674867"/>
              <a:gd name="connsiteY3" fmla="*/ 897731 h 897731"/>
              <a:gd name="connsiteX4" fmla="*/ 194 w 7674867"/>
              <a:gd name="connsiteY4" fmla="*/ 0 h 897731"/>
              <a:gd name="connsiteX0" fmla="*/ 194 w 7674867"/>
              <a:gd name="connsiteY0" fmla="*/ 0 h 897731"/>
              <a:gd name="connsiteX1" fmla="*/ 0 w 7674867"/>
              <a:gd name="connsiteY1" fmla="*/ 74840 h 897731"/>
              <a:gd name="connsiteX2" fmla="*/ 7238758 w 7674867"/>
              <a:gd name="connsiteY2" fmla="*/ 894961 h 897731"/>
              <a:gd name="connsiteX3" fmla="*/ 7674867 w 7674867"/>
              <a:gd name="connsiteY3" fmla="*/ 897731 h 897731"/>
              <a:gd name="connsiteX4" fmla="*/ 194 w 7674867"/>
              <a:gd name="connsiteY4" fmla="*/ 0 h 897731"/>
              <a:gd name="connsiteX0" fmla="*/ 194 w 7674867"/>
              <a:gd name="connsiteY0" fmla="*/ 0 h 897731"/>
              <a:gd name="connsiteX1" fmla="*/ 0 w 7674867"/>
              <a:gd name="connsiteY1" fmla="*/ 74840 h 897731"/>
              <a:gd name="connsiteX2" fmla="*/ 7298289 w 7674867"/>
              <a:gd name="connsiteY2" fmla="*/ 661599 h 897731"/>
              <a:gd name="connsiteX3" fmla="*/ 7674867 w 7674867"/>
              <a:gd name="connsiteY3" fmla="*/ 897731 h 897731"/>
              <a:gd name="connsiteX4" fmla="*/ 194 w 7674867"/>
              <a:gd name="connsiteY4" fmla="*/ 0 h 897731"/>
              <a:gd name="connsiteX0" fmla="*/ 194 w 7674867"/>
              <a:gd name="connsiteY0" fmla="*/ 0 h 928299"/>
              <a:gd name="connsiteX1" fmla="*/ 0 w 7674867"/>
              <a:gd name="connsiteY1" fmla="*/ 74840 h 928299"/>
              <a:gd name="connsiteX2" fmla="*/ 7298289 w 7674867"/>
              <a:gd name="connsiteY2" fmla="*/ 928299 h 928299"/>
              <a:gd name="connsiteX3" fmla="*/ 7674867 w 7674867"/>
              <a:gd name="connsiteY3" fmla="*/ 897731 h 928299"/>
              <a:gd name="connsiteX4" fmla="*/ 194 w 7674867"/>
              <a:gd name="connsiteY4" fmla="*/ 0 h 9282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74867" h="928299">
                <a:moveTo>
                  <a:pt x="194" y="0"/>
                </a:moveTo>
                <a:cubicBezTo>
                  <a:pt x="129" y="24947"/>
                  <a:pt x="65" y="49893"/>
                  <a:pt x="0" y="74840"/>
                </a:cubicBezTo>
                <a:lnTo>
                  <a:pt x="7298289" y="928299"/>
                </a:lnTo>
                <a:lnTo>
                  <a:pt x="7674867" y="897731"/>
                </a:lnTo>
                <a:lnTo>
                  <a:pt x="194"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0"/>
          <p:cNvSpPr/>
          <p:nvPr/>
        </p:nvSpPr>
        <p:spPr>
          <a:xfrm>
            <a:off x="-2382" y="5696242"/>
            <a:ext cx="9146382" cy="930294"/>
          </a:xfrm>
          <a:custGeom>
            <a:avLst/>
            <a:gdLst>
              <a:gd name="connsiteX0" fmla="*/ 9153331 w 9153331"/>
              <a:gd name="connsiteY0" fmla="*/ 0 h 951723"/>
              <a:gd name="connsiteX1" fmla="*/ 0 w 9153331"/>
              <a:gd name="connsiteY1" fmla="*/ 867747 h 951723"/>
              <a:gd name="connsiteX2" fmla="*/ 0 w 9153331"/>
              <a:gd name="connsiteY2" fmla="*/ 951723 h 951723"/>
              <a:gd name="connsiteX3" fmla="*/ 9153331 w 9153331"/>
              <a:gd name="connsiteY3" fmla="*/ 83976 h 951723"/>
              <a:gd name="connsiteX4" fmla="*/ 9153331 w 9153331"/>
              <a:gd name="connsiteY4" fmla="*/ 0 h 951723"/>
              <a:gd name="connsiteX0" fmla="*/ 9153331 w 9153331"/>
              <a:gd name="connsiteY0" fmla="*/ 0 h 951723"/>
              <a:gd name="connsiteX1" fmla="*/ 107265 w 9153331"/>
              <a:gd name="connsiteY1" fmla="*/ 901085 h 951723"/>
              <a:gd name="connsiteX2" fmla="*/ 0 w 9153331"/>
              <a:gd name="connsiteY2" fmla="*/ 951723 h 951723"/>
              <a:gd name="connsiteX3" fmla="*/ 9153331 w 9153331"/>
              <a:gd name="connsiteY3" fmla="*/ 83976 h 951723"/>
              <a:gd name="connsiteX4" fmla="*/ 9153331 w 9153331"/>
              <a:gd name="connsiteY4" fmla="*/ 0 h 951723"/>
              <a:gd name="connsiteX0" fmla="*/ 9155715 w 9155715"/>
              <a:gd name="connsiteY0" fmla="*/ 0 h 951723"/>
              <a:gd name="connsiteX1" fmla="*/ 0 w 9155715"/>
              <a:gd name="connsiteY1" fmla="*/ 865366 h 951723"/>
              <a:gd name="connsiteX2" fmla="*/ 2384 w 9155715"/>
              <a:gd name="connsiteY2" fmla="*/ 951723 h 951723"/>
              <a:gd name="connsiteX3" fmla="*/ 9155715 w 9155715"/>
              <a:gd name="connsiteY3" fmla="*/ 83976 h 951723"/>
              <a:gd name="connsiteX4" fmla="*/ 9155715 w 9155715"/>
              <a:gd name="connsiteY4" fmla="*/ 0 h 951723"/>
              <a:gd name="connsiteX0" fmla="*/ 9155715 w 9155715"/>
              <a:gd name="connsiteY0" fmla="*/ 0 h 894573"/>
              <a:gd name="connsiteX1" fmla="*/ 0 w 9155715"/>
              <a:gd name="connsiteY1" fmla="*/ 865366 h 894573"/>
              <a:gd name="connsiteX2" fmla="*/ 197847 w 9155715"/>
              <a:gd name="connsiteY2" fmla="*/ 894573 h 894573"/>
              <a:gd name="connsiteX3" fmla="*/ 9155715 w 9155715"/>
              <a:gd name="connsiteY3" fmla="*/ 83976 h 894573"/>
              <a:gd name="connsiteX4" fmla="*/ 9155715 w 9155715"/>
              <a:gd name="connsiteY4" fmla="*/ 0 h 894573"/>
              <a:gd name="connsiteX0" fmla="*/ 9155715 w 9155715"/>
              <a:gd name="connsiteY0" fmla="*/ 0 h 946961"/>
              <a:gd name="connsiteX1" fmla="*/ 0 w 9155715"/>
              <a:gd name="connsiteY1" fmla="*/ 865366 h 946961"/>
              <a:gd name="connsiteX2" fmla="*/ 4768 w 9155715"/>
              <a:gd name="connsiteY2" fmla="*/ 946961 h 946961"/>
              <a:gd name="connsiteX3" fmla="*/ 9155715 w 9155715"/>
              <a:gd name="connsiteY3" fmla="*/ 83976 h 946961"/>
              <a:gd name="connsiteX4" fmla="*/ 9155715 w 9155715"/>
              <a:gd name="connsiteY4" fmla="*/ 0 h 946961"/>
              <a:gd name="connsiteX0" fmla="*/ 9155715 w 9155715"/>
              <a:gd name="connsiteY0" fmla="*/ 0 h 894574"/>
              <a:gd name="connsiteX1" fmla="*/ 0 w 9155715"/>
              <a:gd name="connsiteY1" fmla="*/ 865366 h 894574"/>
              <a:gd name="connsiteX2" fmla="*/ 97732 w 9155715"/>
              <a:gd name="connsiteY2" fmla="*/ 894574 h 894574"/>
              <a:gd name="connsiteX3" fmla="*/ 9155715 w 9155715"/>
              <a:gd name="connsiteY3" fmla="*/ 83976 h 894574"/>
              <a:gd name="connsiteX4" fmla="*/ 9155715 w 9155715"/>
              <a:gd name="connsiteY4" fmla="*/ 0 h 894574"/>
              <a:gd name="connsiteX0" fmla="*/ 9155715 w 9155715"/>
              <a:gd name="connsiteY0" fmla="*/ 0 h 939818"/>
              <a:gd name="connsiteX1" fmla="*/ 0 w 9155715"/>
              <a:gd name="connsiteY1" fmla="*/ 865366 h 939818"/>
              <a:gd name="connsiteX2" fmla="*/ 2384 w 9155715"/>
              <a:gd name="connsiteY2" fmla="*/ 939818 h 939818"/>
              <a:gd name="connsiteX3" fmla="*/ 9155715 w 9155715"/>
              <a:gd name="connsiteY3" fmla="*/ 83976 h 939818"/>
              <a:gd name="connsiteX4" fmla="*/ 9155715 w 9155715"/>
              <a:gd name="connsiteY4" fmla="*/ 0 h 939818"/>
              <a:gd name="connsiteX0" fmla="*/ 9015078 w 9155715"/>
              <a:gd name="connsiteY0" fmla="*/ 0 h 873143"/>
              <a:gd name="connsiteX1" fmla="*/ 0 w 9155715"/>
              <a:gd name="connsiteY1" fmla="*/ 798691 h 873143"/>
              <a:gd name="connsiteX2" fmla="*/ 2384 w 9155715"/>
              <a:gd name="connsiteY2" fmla="*/ 873143 h 873143"/>
              <a:gd name="connsiteX3" fmla="*/ 9155715 w 9155715"/>
              <a:gd name="connsiteY3" fmla="*/ 17301 h 873143"/>
              <a:gd name="connsiteX4" fmla="*/ 9015078 w 9155715"/>
              <a:gd name="connsiteY4" fmla="*/ 0 h 873143"/>
              <a:gd name="connsiteX0" fmla="*/ 9160482 w 9160482"/>
              <a:gd name="connsiteY0" fmla="*/ 0 h 930293"/>
              <a:gd name="connsiteX1" fmla="*/ 0 w 9160482"/>
              <a:gd name="connsiteY1" fmla="*/ 855841 h 930293"/>
              <a:gd name="connsiteX2" fmla="*/ 2384 w 9160482"/>
              <a:gd name="connsiteY2" fmla="*/ 930293 h 930293"/>
              <a:gd name="connsiteX3" fmla="*/ 9155715 w 9160482"/>
              <a:gd name="connsiteY3" fmla="*/ 74451 h 930293"/>
              <a:gd name="connsiteX4" fmla="*/ 9160482 w 9160482"/>
              <a:gd name="connsiteY4" fmla="*/ 0 h 930293"/>
              <a:gd name="connsiteX0" fmla="*/ 9072286 w 9155715"/>
              <a:gd name="connsiteY0" fmla="*/ 0 h 885050"/>
              <a:gd name="connsiteX1" fmla="*/ 0 w 9155715"/>
              <a:gd name="connsiteY1" fmla="*/ 810598 h 885050"/>
              <a:gd name="connsiteX2" fmla="*/ 2384 w 9155715"/>
              <a:gd name="connsiteY2" fmla="*/ 885050 h 885050"/>
              <a:gd name="connsiteX3" fmla="*/ 9155715 w 9155715"/>
              <a:gd name="connsiteY3" fmla="*/ 29208 h 885050"/>
              <a:gd name="connsiteX4" fmla="*/ 9072286 w 9155715"/>
              <a:gd name="connsiteY4" fmla="*/ 0 h 885050"/>
              <a:gd name="connsiteX0" fmla="*/ 9155715 w 9155715"/>
              <a:gd name="connsiteY0" fmla="*/ 0 h 930294"/>
              <a:gd name="connsiteX1" fmla="*/ 0 w 9155715"/>
              <a:gd name="connsiteY1" fmla="*/ 855842 h 930294"/>
              <a:gd name="connsiteX2" fmla="*/ 2384 w 9155715"/>
              <a:gd name="connsiteY2" fmla="*/ 930294 h 930294"/>
              <a:gd name="connsiteX3" fmla="*/ 9155715 w 9155715"/>
              <a:gd name="connsiteY3" fmla="*/ 74452 h 930294"/>
              <a:gd name="connsiteX4" fmla="*/ 9155715 w 9155715"/>
              <a:gd name="connsiteY4" fmla="*/ 0 h 9302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5715" h="930294">
                <a:moveTo>
                  <a:pt x="9155715" y="0"/>
                </a:moveTo>
                <a:lnTo>
                  <a:pt x="0" y="855842"/>
                </a:lnTo>
                <a:cubicBezTo>
                  <a:pt x="795" y="884628"/>
                  <a:pt x="1589" y="901508"/>
                  <a:pt x="2384" y="930294"/>
                </a:cubicBezTo>
                <a:lnTo>
                  <a:pt x="9155715" y="74452"/>
                </a:lnTo>
                <a:lnTo>
                  <a:pt x="9155715"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655A2E49-18A1-40BC-BA5D-5A2EC8FDDF15}" type="datetime4">
              <a:rPr lang="en-US" smtClean="0"/>
              <a:pPr/>
              <a:t>May 28, 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72EBF8-7CF5-44B7-B2BF-E22DE4D0703D}" type="slidenum">
              <a:rPr lang="en-US" smtClean="0"/>
              <a:pPr/>
              <a:t>‹#›</a:t>
            </a:fld>
            <a:endParaRPr lang="en-US"/>
          </a:p>
        </p:txBody>
      </p:sp>
      <p:sp>
        <p:nvSpPr>
          <p:cNvPr id="13" name="Content Placeholder 12"/>
          <p:cNvSpPr>
            <a:spLocks noGrp="1"/>
          </p:cNvSpPr>
          <p:nvPr>
            <p:ph sz="quarter" idx="13"/>
          </p:nvPr>
        </p:nvSpPr>
        <p:spPr>
          <a:xfrm>
            <a:off x="4572000" y="609600"/>
            <a:ext cx="3886200" cy="4191000"/>
          </a:xfrm>
        </p:spPr>
        <p:txBody>
          <a:body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14" name="Text Placeholder 13"/>
          <p:cNvSpPr>
            <a:spLocks noGrp="1"/>
          </p:cNvSpPr>
          <p:nvPr>
            <p:ph type="body" sz="quarter" idx="14"/>
          </p:nvPr>
        </p:nvSpPr>
        <p:spPr>
          <a:xfrm>
            <a:off x="676274" y="1527048"/>
            <a:ext cx="3383280" cy="3291840"/>
          </a:xfrm>
        </p:spPr>
        <p:txBody>
          <a:bodyPr>
            <a:normAutofit/>
          </a:bodyPr>
          <a:lstStyle>
            <a:lvl1pPr marL="0" indent="0">
              <a:buFontTx/>
              <a:buNone/>
              <a:defRPr sz="1600"/>
            </a:lvl1pPr>
            <a:lvl2pPr>
              <a:buFontTx/>
              <a:buNone/>
              <a:defRPr/>
            </a:lvl2pPr>
            <a:lvl3pPr>
              <a:buFontTx/>
              <a:buNone/>
              <a:defRPr/>
            </a:lvl3pPr>
            <a:lvl4pPr>
              <a:buFontTx/>
              <a:buNone/>
              <a:defRPr/>
            </a:lvl4pPr>
            <a:lvl5pPr>
              <a:buFontTx/>
              <a:buNone/>
              <a:defRPr/>
            </a:lvl5pPr>
          </a:lstStyle>
          <a:p>
            <a:pPr lvl="0"/>
            <a:r>
              <a:rPr lang="x-none"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8" name="Freeform 7"/>
          <p:cNvSpPr/>
          <p:nvPr/>
        </p:nvSpPr>
        <p:spPr>
          <a:xfrm>
            <a:off x="1807389" y="6148043"/>
            <a:ext cx="7338991" cy="711996"/>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6334125 w 9144000"/>
              <a:gd name="connsiteY4" fmla="*/ 1457325 h 1581150"/>
              <a:gd name="connsiteX5" fmla="*/ 0 w 9144000"/>
              <a:gd name="connsiteY5" fmla="*/ 390525 h 1581150"/>
              <a:gd name="connsiteX6" fmla="*/ 9525 w 9144000"/>
              <a:gd name="connsiteY6"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390525 h 1581150"/>
              <a:gd name="connsiteX5" fmla="*/ 9525 w 9144000"/>
              <a:gd name="connsiteY5"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9525 w 9144000"/>
              <a:gd name="connsiteY5" fmla="*/ 9525 h 1581150"/>
              <a:gd name="connsiteX0" fmla="*/ 342207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342207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9134495 w 9144000"/>
              <a:gd name="connsiteY4" fmla="*/ 1572115 h 1581150"/>
              <a:gd name="connsiteX5" fmla="*/ 0 w 9144000"/>
              <a:gd name="connsiteY5" fmla="*/ 1571625 h 1581150"/>
              <a:gd name="connsiteX6" fmla="*/ 20 w 9144000"/>
              <a:gd name="connsiteY6" fmla="*/ 1323975 h 1581150"/>
              <a:gd name="connsiteX0" fmla="*/ 20 w 9144000"/>
              <a:gd name="connsiteY0" fmla="*/ 1323975 h 1581150"/>
              <a:gd name="connsiteX1" fmla="*/ 9144000 w 9144000"/>
              <a:gd name="connsiteY1" fmla="*/ 0 h 1581150"/>
              <a:gd name="connsiteX2" fmla="*/ 9144000 w 9144000"/>
              <a:gd name="connsiteY2" fmla="*/ 1581150 h 1581150"/>
              <a:gd name="connsiteX3" fmla="*/ 9134495 w 9144000"/>
              <a:gd name="connsiteY3" fmla="*/ 1572115 h 1581150"/>
              <a:gd name="connsiteX4" fmla="*/ 0 w 9144000"/>
              <a:gd name="connsiteY4" fmla="*/ 1571625 h 1581150"/>
              <a:gd name="connsiteX5" fmla="*/ 20 w 9144000"/>
              <a:gd name="connsiteY5" fmla="*/ 1323975 h 1581150"/>
              <a:gd name="connsiteX0" fmla="*/ 20 w 9144000"/>
              <a:gd name="connsiteY0" fmla="*/ 456601 h 713776"/>
              <a:gd name="connsiteX1" fmla="*/ 8611709 w 9144000"/>
              <a:gd name="connsiteY1" fmla="*/ 0 h 713776"/>
              <a:gd name="connsiteX2" fmla="*/ 9144000 w 9144000"/>
              <a:gd name="connsiteY2" fmla="*/ 713776 h 713776"/>
              <a:gd name="connsiteX3" fmla="*/ 9134495 w 9144000"/>
              <a:gd name="connsiteY3" fmla="*/ 704741 h 713776"/>
              <a:gd name="connsiteX4" fmla="*/ 0 w 9144000"/>
              <a:gd name="connsiteY4" fmla="*/ 704251 h 713776"/>
              <a:gd name="connsiteX5" fmla="*/ 20 w 9144000"/>
              <a:gd name="connsiteY5" fmla="*/ 456601 h 713776"/>
              <a:gd name="connsiteX0" fmla="*/ 20 w 9144000"/>
              <a:gd name="connsiteY0" fmla="*/ 818007 h 1075182"/>
              <a:gd name="connsiteX1" fmla="*/ 9124990 w 9144000"/>
              <a:gd name="connsiteY1" fmla="*/ 0 h 1075182"/>
              <a:gd name="connsiteX2" fmla="*/ 9144000 w 9144000"/>
              <a:gd name="connsiteY2" fmla="*/ 1075182 h 1075182"/>
              <a:gd name="connsiteX3" fmla="*/ 9134495 w 9144000"/>
              <a:gd name="connsiteY3" fmla="*/ 1066147 h 1075182"/>
              <a:gd name="connsiteX4" fmla="*/ 0 w 9144000"/>
              <a:gd name="connsiteY4" fmla="*/ 1065657 h 1075182"/>
              <a:gd name="connsiteX5" fmla="*/ 20 w 9144000"/>
              <a:gd name="connsiteY5" fmla="*/ 818007 h 1075182"/>
              <a:gd name="connsiteX0" fmla="*/ 20 w 9144000"/>
              <a:gd name="connsiteY0" fmla="*/ 176512 h 433687"/>
              <a:gd name="connsiteX1" fmla="*/ 8782802 w 9144000"/>
              <a:gd name="connsiteY1" fmla="*/ 0 h 433687"/>
              <a:gd name="connsiteX2" fmla="*/ 9144000 w 9144000"/>
              <a:gd name="connsiteY2" fmla="*/ 433687 h 433687"/>
              <a:gd name="connsiteX3" fmla="*/ 9134495 w 9144000"/>
              <a:gd name="connsiteY3" fmla="*/ 424652 h 433687"/>
              <a:gd name="connsiteX4" fmla="*/ 0 w 9144000"/>
              <a:gd name="connsiteY4" fmla="*/ 424162 h 433687"/>
              <a:gd name="connsiteX5" fmla="*/ 20 w 9144000"/>
              <a:gd name="connsiteY5" fmla="*/ 176512 h 433687"/>
              <a:gd name="connsiteX0" fmla="*/ 20 w 9144000"/>
              <a:gd name="connsiteY0" fmla="*/ 411426 h 668601"/>
              <a:gd name="connsiteX1" fmla="*/ 9124989 w 9144000"/>
              <a:gd name="connsiteY1" fmla="*/ 0 h 668601"/>
              <a:gd name="connsiteX2" fmla="*/ 9144000 w 9144000"/>
              <a:gd name="connsiteY2" fmla="*/ 668601 h 668601"/>
              <a:gd name="connsiteX3" fmla="*/ 9134495 w 9144000"/>
              <a:gd name="connsiteY3" fmla="*/ 659566 h 668601"/>
              <a:gd name="connsiteX4" fmla="*/ 0 w 9144000"/>
              <a:gd name="connsiteY4" fmla="*/ 659076 h 668601"/>
              <a:gd name="connsiteX5" fmla="*/ 20 w 9144000"/>
              <a:gd name="connsiteY5" fmla="*/ 411426 h 668601"/>
              <a:gd name="connsiteX0" fmla="*/ 20 w 9144000"/>
              <a:gd name="connsiteY0" fmla="*/ 998711 h 1081261"/>
              <a:gd name="connsiteX1" fmla="*/ 9124989 w 9144000"/>
              <a:gd name="connsiteY1" fmla="*/ 0 h 1081261"/>
              <a:gd name="connsiteX2" fmla="*/ 9144000 w 9144000"/>
              <a:gd name="connsiteY2" fmla="*/ 668601 h 1081261"/>
              <a:gd name="connsiteX3" fmla="*/ 9134495 w 9144000"/>
              <a:gd name="connsiteY3" fmla="*/ 659566 h 1081261"/>
              <a:gd name="connsiteX4" fmla="*/ 0 w 9144000"/>
              <a:gd name="connsiteY4" fmla="*/ 659076 h 1081261"/>
              <a:gd name="connsiteX5" fmla="*/ 20 w 9144000"/>
              <a:gd name="connsiteY5" fmla="*/ 998711 h 1081261"/>
              <a:gd name="connsiteX0" fmla="*/ 2243247 w 9144000"/>
              <a:gd name="connsiteY0" fmla="*/ 619235 h 701785"/>
              <a:gd name="connsiteX1" fmla="*/ 9124989 w 9144000"/>
              <a:gd name="connsiteY1" fmla="*/ 0 h 701785"/>
              <a:gd name="connsiteX2" fmla="*/ 9144000 w 9144000"/>
              <a:gd name="connsiteY2" fmla="*/ 668601 h 701785"/>
              <a:gd name="connsiteX3" fmla="*/ 9134495 w 9144000"/>
              <a:gd name="connsiteY3" fmla="*/ 659566 h 701785"/>
              <a:gd name="connsiteX4" fmla="*/ 0 w 9144000"/>
              <a:gd name="connsiteY4" fmla="*/ 659076 h 701785"/>
              <a:gd name="connsiteX5" fmla="*/ 2243247 w 9144000"/>
              <a:gd name="connsiteY5" fmla="*/ 619235 h 701785"/>
              <a:gd name="connsiteX0" fmla="*/ 7 w 6900760"/>
              <a:gd name="connsiteY0" fmla="*/ 619235 h 1354783"/>
              <a:gd name="connsiteX1" fmla="*/ 6881749 w 6900760"/>
              <a:gd name="connsiteY1" fmla="*/ 0 h 1354783"/>
              <a:gd name="connsiteX2" fmla="*/ 6900760 w 6900760"/>
              <a:gd name="connsiteY2" fmla="*/ 668601 h 1354783"/>
              <a:gd name="connsiteX3" fmla="*/ 6891255 w 6900760"/>
              <a:gd name="connsiteY3" fmla="*/ 659566 h 1354783"/>
              <a:gd name="connsiteX4" fmla="*/ 684361 w 6900760"/>
              <a:gd name="connsiteY4" fmla="*/ 1354783 h 1354783"/>
              <a:gd name="connsiteX5" fmla="*/ 7 w 6900760"/>
              <a:gd name="connsiteY5" fmla="*/ 619235 h 1354783"/>
              <a:gd name="connsiteX0" fmla="*/ 0 w 6900753"/>
              <a:gd name="connsiteY0" fmla="*/ 619235 h 668601"/>
              <a:gd name="connsiteX1" fmla="*/ 6881742 w 6900753"/>
              <a:gd name="connsiteY1" fmla="*/ 0 h 668601"/>
              <a:gd name="connsiteX2" fmla="*/ 6900753 w 6900753"/>
              <a:gd name="connsiteY2" fmla="*/ 668601 h 668601"/>
              <a:gd name="connsiteX3" fmla="*/ 6891248 w 6900753"/>
              <a:gd name="connsiteY3" fmla="*/ 659566 h 668601"/>
              <a:gd name="connsiteX4" fmla="*/ 0 w 6900753"/>
              <a:gd name="connsiteY4" fmla="*/ 619235 h 668601"/>
              <a:gd name="connsiteX0" fmla="*/ 0 w 6263905"/>
              <a:gd name="connsiteY0" fmla="*/ 1197485 h 1197485"/>
              <a:gd name="connsiteX1" fmla="*/ 6244894 w 6263905"/>
              <a:gd name="connsiteY1" fmla="*/ 0 h 1197485"/>
              <a:gd name="connsiteX2" fmla="*/ 6263905 w 6263905"/>
              <a:gd name="connsiteY2" fmla="*/ 668601 h 1197485"/>
              <a:gd name="connsiteX3" fmla="*/ 6254400 w 6263905"/>
              <a:gd name="connsiteY3" fmla="*/ 659566 h 1197485"/>
              <a:gd name="connsiteX4" fmla="*/ 0 w 6263905"/>
              <a:gd name="connsiteY4" fmla="*/ 1197485 h 1197485"/>
              <a:gd name="connsiteX0" fmla="*/ 0 w 7318982"/>
              <a:gd name="connsiteY0" fmla="*/ 673446 h 673446"/>
              <a:gd name="connsiteX1" fmla="*/ 7299971 w 7318982"/>
              <a:gd name="connsiteY1" fmla="*/ 0 h 673446"/>
              <a:gd name="connsiteX2" fmla="*/ 7318982 w 7318982"/>
              <a:gd name="connsiteY2" fmla="*/ 668601 h 673446"/>
              <a:gd name="connsiteX3" fmla="*/ 7309477 w 7318982"/>
              <a:gd name="connsiteY3" fmla="*/ 659566 h 673446"/>
              <a:gd name="connsiteX4" fmla="*/ 0 w 7318982"/>
              <a:gd name="connsiteY4" fmla="*/ 673446 h 673446"/>
              <a:gd name="connsiteX0" fmla="*/ 0 w 7318982"/>
              <a:gd name="connsiteY0" fmla="*/ 673446 h 673446"/>
              <a:gd name="connsiteX1" fmla="*/ 7299971 w 7318982"/>
              <a:gd name="connsiteY1" fmla="*/ 0 h 673446"/>
              <a:gd name="connsiteX2" fmla="*/ 7318982 w 7318982"/>
              <a:gd name="connsiteY2" fmla="*/ 668601 h 673446"/>
              <a:gd name="connsiteX3" fmla="*/ 0 w 7318982"/>
              <a:gd name="connsiteY3" fmla="*/ 673446 h 673446"/>
              <a:gd name="connsiteX0" fmla="*/ 0 w 7318982"/>
              <a:gd name="connsiteY0" fmla="*/ 526624 h 526624"/>
              <a:gd name="connsiteX1" fmla="*/ 7166898 w 7318982"/>
              <a:gd name="connsiteY1" fmla="*/ 0 h 526624"/>
              <a:gd name="connsiteX2" fmla="*/ 7318982 w 7318982"/>
              <a:gd name="connsiteY2" fmla="*/ 521779 h 526624"/>
              <a:gd name="connsiteX3" fmla="*/ 0 w 7318982"/>
              <a:gd name="connsiteY3" fmla="*/ 526624 h 526624"/>
              <a:gd name="connsiteX0" fmla="*/ 0 w 7323733"/>
              <a:gd name="connsiteY0" fmla="*/ 673445 h 673445"/>
              <a:gd name="connsiteX1" fmla="*/ 7323733 w 7323733"/>
              <a:gd name="connsiteY1" fmla="*/ 0 h 673445"/>
              <a:gd name="connsiteX2" fmla="*/ 7318982 w 7323733"/>
              <a:gd name="connsiteY2" fmla="*/ 668600 h 673445"/>
              <a:gd name="connsiteX3" fmla="*/ 0 w 7323733"/>
              <a:gd name="connsiteY3" fmla="*/ 673445 h 673445"/>
              <a:gd name="connsiteX0" fmla="*/ 0 w 7323733"/>
              <a:gd name="connsiteY0" fmla="*/ 673445 h 673445"/>
              <a:gd name="connsiteX1" fmla="*/ 7323733 w 7323733"/>
              <a:gd name="connsiteY1" fmla="*/ 0 h 673445"/>
              <a:gd name="connsiteX2" fmla="*/ 7145512 w 7323733"/>
              <a:gd name="connsiteY2" fmla="*/ 352371 h 673445"/>
              <a:gd name="connsiteX3" fmla="*/ 0 w 7323733"/>
              <a:gd name="connsiteY3" fmla="*/ 673445 h 673445"/>
              <a:gd name="connsiteX0" fmla="*/ 0 w 7323733"/>
              <a:gd name="connsiteY0" fmla="*/ 673445 h 675378"/>
              <a:gd name="connsiteX1" fmla="*/ 7323733 w 7323733"/>
              <a:gd name="connsiteY1" fmla="*/ 0 h 675378"/>
              <a:gd name="connsiteX2" fmla="*/ 7318982 w 7323733"/>
              <a:gd name="connsiteY2" fmla="*/ 675378 h 675378"/>
              <a:gd name="connsiteX3" fmla="*/ 0 w 7323733"/>
              <a:gd name="connsiteY3" fmla="*/ 673445 h 675378"/>
              <a:gd name="connsiteX0" fmla="*/ 0 w 7323733"/>
              <a:gd name="connsiteY0" fmla="*/ 673445 h 673445"/>
              <a:gd name="connsiteX1" fmla="*/ 7323733 w 7323733"/>
              <a:gd name="connsiteY1" fmla="*/ 0 h 673445"/>
              <a:gd name="connsiteX2" fmla="*/ 7202544 w 7323733"/>
              <a:gd name="connsiteY2" fmla="*/ 490158 h 673445"/>
              <a:gd name="connsiteX3" fmla="*/ 0 w 7323733"/>
              <a:gd name="connsiteY3" fmla="*/ 673445 h 673445"/>
              <a:gd name="connsiteX0" fmla="*/ 0 w 7323733"/>
              <a:gd name="connsiteY0" fmla="*/ 673445 h 675379"/>
              <a:gd name="connsiteX1" fmla="*/ 7323733 w 7323733"/>
              <a:gd name="connsiteY1" fmla="*/ 0 h 675379"/>
              <a:gd name="connsiteX2" fmla="*/ 7321359 w 7323733"/>
              <a:gd name="connsiteY2" fmla="*/ 675379 h 675379"/>
              <a:gd name="connsiteX3" fmla="*/ 0 w 7323733"/>
              <a:gd name="connsiteY3" fmla="*/ 673445 h 675379"/>
            </a:gdLst>
            <a:ahLst/>
            <a:cxnLst>
              <a:cxn ang="0">
                <a:pos x="connsiteX0" y="connsiteY0"/>
              </a:cxn>
              <a:cxn ang="0">
                <a:pos x="connsiteX1" y="connsiteY1"/>
              </a:cxn>
              <a:cxn ang="0">
                <a:pos x="connsiteX2" y="connsiteY2"/>
              </a:cxn>
              <a:cxn ang="0">
                <a:pos x="connsiteX3" y="connsiteY3"/>
              </a:cxn>
            </a:cxnLst>
            <a:rect l="l" t="t" r="r" b="b"/>
            <a:pathLst>
              <a:path w="7323733" h="675379">
                <a:moveTo>
                  <a:pt x="0" y="673445"/>
                </a:moveTo>
                <a:lnTo>
                  <a:pt x="7323733" y="0"/>
                </a:lnTo>
                <a:cubicBezTo>
                  <a:pt x="7322149" y="222867"/>
                  <a:pt x="7322943" y="452512"/>
                  <a:pt x="7321359" y="675379"/>
                </a:cubicBezTo>
                <a:lnTo>
                  <a:pt x="0" y="673445"/>
                </a:lnTo>
                <a:close/>
              </a:path>
            </a:pathLst>
          </a:custGeom>
          <a:gradFill>
            <a:gsLst>
              <a:gs pos="28000">
                <a:schemeClr val="accent1"/>
              </a:gs>
              <a:gs pos="40000">
                <a:schemeClr val="accent1">
                  <a:lumMod val="40000"/>
                  <a:lumOff val="60000"/>
                </a:schemeClr>
              </a:gs>
              <a:gs pos="48000">
                <a:schemeClr val="accent1"/>
              </a:gs>
            </a:gsLst>
            <a:lin ang="15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9" name="Freeform 8"/>
          <p:cNvSpPr/>
          <p:nvPr/>
        </p:nvSpPr>
        <p:spPr>
          <a:xfrm>
            <a:off x="0" y="5457825"/>
            <a:ext cx="7239000" cy="1400175"/>
          </a:xfrm>
          <a:custGeom>
            <a:avLst/>
            <a:gdLst>
              <a:gd name="connsiteX0" fmla="*/ 0 w 9134475"/>
              <a:gd name="connsiteY0" fmla="*/ 142875 h 1323975"/>
              <a:gd name="connsiteX1" fmla="*/ 6305550 w 9134475"/>
              <a:gd name="connsiteY1" fmla="*/ 1209675 h 1323975"/>
              <a:gd name="connsiteX2" fmla="*/ 9134475 w 9134475"/>
              <a:gd name="connsiteY2" fmla="*/ 0 h 1323975"/>
              <a:gd name="connsiteX3" fmla="*/ 9134475 w 9134475"/>
              <a:gd name="connsiteY3" fmla="*/ 1323975 h 1323975"/>
              <a:gd name="connsiteX4" fmla="*/ 0 w 9134475"/>
              <a:gd name="connsiteY4" fmla="*/ 1323975 h 1323975"/>
              <a:gd name="connsiteX5" fmla="*/ 0 w 9134475"/>
              <a:gd name="connsiteY5" fmla="*/ 142875 h 1323975"/>
              <a:gd name="connsiteX0" fmla="*/ 0 w 9134475"/>
              <a:gd name="connsiteY0" fmla="*/ 0 h 1181100"/>
              <a:gd name="connsiteX1" fmla="*/ 6305550 w 9134475"/>
              <a:gd name="connsiteY1" fmla="*/ 1066800 h 1181100"/>
              <a:gd name="connsiteX2" fmla="*/ 9134475 w 9134475"/>
              <a:gd name="connsiteY2" fmla="*/ 1181100 h 1181100"/>
              <a:gd name="connsiteX3" fmla="*/ 0 w 9134475"/>
              <a:gd name="connsiteY3" fmla="*/ 1181100 h 1181100"/>
              <a:gd name="connsiteX4" fmla="*/ 0 w 9134475"/>
              <a:gd name="connsiteY4" fmla="*/ 0 h 1181100"/>
              <a:gd name="connsiteX0" fmla="*/ 0 w 6494783"/>
              <a:gd name="connsiteY0" fmla="*/ 0 h 1181100"/>
              <a:gd name="connsiteX1" fmla="*/ 6305550 w 6494783"/>
              <a:gd name="connsiteY1" fmla="*/ 1066800 h 1181100"/>
              <a:gd name="connsiteX2" fmla="*/ 6494783 w 6494783"/>
              <a:gd name="connsiteY2" fmla="*/ 1181100 h 1181100"/>
              <a:gd name="connsiteX3" fmla="*/ 0 w 6494783"/>
              <a:gd name="connsiteY3" fmla="*/ 1181100 h 1181100"/>
              <a:gd name="connsiteX4" fmla="*/ 0 w 6494783"/>
              <a:gd name="connsiteY4" fmla="*/ 0 h 1181100"/>
              <a:gd name="connsiteX0" fmla="*/ 0 w 6494783"/>
              <a:gd name="connsiteY0" fmla="*/ 0 h 1181100"/>
              <a:gd name="connsiteX1" fmla="*/ 6494783 w 6494783"/>
              <a:gd name="connsiteY1" fmla="*/ 1181100 h 1181100"/>
              <a:gd name="connsiteX2" fmla="*/ 0 w 6494783"/>
              <a:gd name="connsiteY2" fmla="*/ 1181100 h 1181100"/>
              <a:gd name="connsiteX3" fmla="*/ 0 w 6494783"/>
              <a:gd name="connsiteY3" fmla="*/ 0 h 1181100"/>
              <a:gd name="connsiteX0" fmla="*/ 0 w 7415827"/>
              <a:gd name="connsiteY0" fmla="*/ 0 h 1181100"/>
              <a:gd name="connsiteX1" fmla="*/ 7415827 w 7415827"/>
              <a:gd name="connsiteY1" fmla="*/ 866775 h 1181100"/>
              <a:gd name="connsiteX2" fmla="*/ 0 w 7415827"/>
              <a:gd name="connsiteY2" fmla="*/ 1181100 h 1181100"/>
              <a:gd name="connsiteX3" fmla="*/ 0 w 7415827"/>
              <a:gd name="connsiteY3" fmla="*/ 0 h 1181100"/>
              <a:gd name="connsiteX0" fmla="*/ 0 w 7415827"/>
              <a:gd name="connsiteY0" fmla="*/ 0 h 1571625"/>
              <a:gd name="connsiteX1" fmla="*/ 7415827 w 7415827"/>
              <a:gd name="connsiteY1" fmla="*/ 866775 h 1571625"/>
              <a:gd name="connsiteX2" fmla="*/ 0 w 7415827"/>
              <a:gd name="connsiteY2" fmla="*/ 1571625 h 1571625"/>
              <a:gd name="connsiteX3" fmla="*/ 0 w 7415827"/>
              <a:gd name="connsiteY3" fmla="*/ 0 h 1571625"/>
              <a:gd name="connsiteX0" fmla="*/ 0 w 7415827"/>
              <a:gd name="connsiteY0" fmla="*/ 0 h 1571625"/>
              <a:gd name="connsiteX1" fmla="*/ 7415827 w 7415827"/>
              <a:gd name="connsiteY1" fmla="*/ 866775 h 1571625"/>
              <a:gd name="connsiteX2" fmla="*/ 1823096 w 7415827"/>
              <a:gd name="connsiteY2" fmla="*/ 1571625 h 1571625"/>
              <a:gd name="connsiteX3" fmla="*/ 0 w 7415827"/>
              <a:gd name="connsiteY3" fmla="*/ 1571625 h 1571625"/>
              <a:gd name="connsiteX4" fmla="*/ 0 w 7415827"/>
              <a:gd name="connsiteY4" fmla="*/ 0 h 1571625"/>
              <a:gd name="connsiteX0" fmla="*/ 0 w 7216426"/>
              <a:gd name="connsiteY0" fmla="*/ 0 h 1571625"/>
              <a:gd name="connsiteX1" fmla="*/ 7216426 w 7216426"/>
              <a:gd name="connsiteY1" fmla="*/ 1038225 h 1571625"/>
              <a:gd name="connsiteX2" fmla="*/ 1823096 w 7216426"/>
              <a:gd name="connsiteY2" fmla="*/ 1571625 h 1571625"/>
              <a:gd name="connsiteX3" fmla="*/ 0 w 7216426"/>
              <a:gd name="connsiteY3" fmla="*/ 1571625 h 1571625"/>
              <a:gd name="connsiteX4" fmla="*/ 0 w 7216426"/>
              <a:gd name="connsiteY4" fmla="*/ 0 h 1571625"/>
              <a:gd name="connsiteX0" fmla="*/ 0 w 7216426"/>
              <a:gd name="connsiteY0" fmla="*/ 0 h 914400"/>
              <a:gd name="connsiteX1" fmla="*/ 7216426 w 7216426"/>
              <a:gd name="connsiteY1" fmla="*/ 381000 h 914400"/>
              <a:gd name="connsiteX2" fmla="*/ 1823096 w 7216426"/>
              <a:gd name="connsiteY2" fmla="*/ 914400 h 914400"/>
              <a:gd name="connsiteX3" fmla="*/ 0 w 7216426"/>
              <a:gd name="connsiteY3" fmla="*/ 914400 h 914400"/>
              <a:gd name="connsiteX4" fmla="*/ 0 w 7216426"/>
              <a:gd name="connsiteY4" fmla="*/ 0 h 914400"/>
              <a:gd name="connsiteX0" fmla="*/ 0 w 7216426"/>
              <a:gd name="connsiteY0" fmla="*/ 0 h 1400175"/>
              <a:gd name="connsiteX1" fmla="*/ 7216426 w 7216426"/>
              <a:gd name="connsiteY1" fmla="*/ 866775 h 1400175"/>
              <a:gd name="connsiteX2" fmla="*/ 1823096 w 7216426"/>
              <a:gd name="connsiteY2" fmla="*/ 1400175 h 1400175"/>
              <a:gd name="connsiteX3" fmla="*/ 0 w 7216426"/>
              <a:gd name="connsiteY3" fmla="*/ 1400175 h 1400175"/>
              <a:gd name="connsiteX4" fmla="*/ 0 w 7216426"/>
              <a:gd name="connsiteY4" fmla="*/ 0 h 14001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16426" h="1400175">
                <a:moveTo>
                  <a:pt x="0" y="0"/>
                </a:moveTo>
                <a:lnTo>
                  <a:pt x="7216426" y="866775"/>
                </a:lnTo>
                <a:lnTo>
                  <a:pt x="1823096" y="1400175"/>
                </a:lnTo>
                <a:lnTo>
                  <a:pt x="0" y="1400175"/>
                </a:lnTo>
                <a:lnTo>
                  <a:pt x="0" y="0"/>
                </a:lnTo>
                <a:close/>
              </a:path>
            </a:pathLst>
          </a:custGeom>
          <a:gradFill>
            <a:gsLst>
              <a:gs pos="0">
                <a:schemeClr val="accent3"/>
              </a:gs>
              <a:gs pos="52000">
                <a:schemeClr val="accent3">
                  <a:lumMod val="40000"/>
                  <a:lumOff val="60000"/>
                </a:schemeClr>
              </a:gs>
              <a:gs pos="66000">
                <a:schemeClr val="accent3"/>
              </a:gs>
            </a:gsLst>
            <a:lin ang="1662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3" name="Picture Placeholder 2"/>
          <p:cNvSpPr>
            <a:spLocks noGrp="1"/>
          </p:cNvSpPr>
          <p:nvPr>
            <p:ph type="pic" idx="1"/>
          </p:nvPr>
        </p:nvSpPr>
        <p:spPr>
          <a:xfrm>
            <a:off x="4572000" y="609600"/>
            <a:ext cx="3886200" cy="4190999"/>
          </a:xfrm>
          <a:ln w="79375">
            <a:solidFill>
              <a:schemeClr val="tx1"/>
            </a:solidFill>
            <a:miter lim="800000"/>
          </a:ln>
          <a:effectLst>
            <a:outerShdw blurRad="50800" dist="38100" dir="5400000" algn="ctr" rotWithShape="0">
              <a:srgbClr val="000000">
                <a:alpha val="42000"/>
              </a:srgbClr>
            </a:outerShdw>
          </a:effectLst>
        </p:spPr>
        <p:txBody>
          <a:bodyPr>
            <a:normAutofit/>
          </a:bodyPr>
          <a:lstStyle>
            <a:lvl1pPr marL="0" indent="0" algn="ctr">
              <a:buNone/>
              <a:defRPr sz="25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x-none" smtClean="0"/>
              <a:t>Drag picture to placeholder or click icon to add</a:t>
            </a:r>
            <a:endParaRPr lang="en-US" dirty="0"/>
          </a:p>
        </p:txBody>
      </p:sp>
      <p:sp>
        <p:nvSpPr>
          <p:cNvPr id="10" name="Freeform 9"/>
          <p:cNvSpPr/>
          <p:nvPr/>
        </p:nvSpPr>
        <p:spPr>
          <a:xfrm>
            <a:off x="-196" y="5412337"/>
            <a:ext cx="7605568" cy="927910"/>
          </a:xfrm>
          <a:custGeom>
            <a:avLst/>
            <a:gdLst>
              <a:gd name="connsiteX0" fmla="*/ 0 w 7436498"/>
              <a:gd name="connsiteY0" fmla="*/ 0 h 951723"/>
              <a:gd name="connsiteX1" fmla="*/ 0 w 7436498"/>
              <a:gd name="connsiteY1" fmla="*/ 139959 h 951723"/>
              <a:gd name="connsiteX2" fmla="*/ 7053942 w 7436498"/>
              <a:gd name="connsiteY2" fmla="*/ 951723 h 951723"/>
              <a:gd name="connsiteX3" fmla="*/ 7436498 w 7436498"/>
              <a:gd name="connsiteY3" fmla="*/ 914400 h 951723"/>
              <a:gd name="connsiteX4" fmla="*/ 0 w 7436498"/>
              <a:gd name="connsiteY4" fmla="*/ 0 h 951723"/>
              <a:gd name="connsiteX0" fmla="*/ 190500 w 7436498"/>
              <a:gd name="connsiteY0" fmla="*/ 0 h 1004110"/>
              <a:gd name="connsiteX1" fmla="*/ 0 w 7436498"/>
              <a:gd name="connsiteY1" fmla="*/ 192346 h 1004110"/>
              <a:gd name="connsiteX2" fmla="*/ 7053942 w 7436498"/>
              <a:gd name="connsiteY2" fmla="*/ 1004110 h 1004110"/>
              <a:gd name="connsiteX3" fmla="*/ 7436498 w 7436498"/>
              <a:gd name="connsiteY3" fmla="*/ 966787 h 1004110"/>
              <a:gd name="connsiteX4" fmla="*/ 190500 w 7436498"/>
              <a:gd name="connsiteY4" fmla="*/ 0 h 1004110"/>
              <a:gd name="connsiteX0" fmla="*/ 0 w 7448404"/>
              <a:gd name="connsiteY0" fmla="*/ 0 h 923148"/>
              <a:gd name="connsiteX1" fmla="*/ 11906 w 7448404"/>
              <a:gd name="connsiteY1" fmla="*/ 111384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164306 w 7448404"/>
              <a:gd name="connsiteY1" fmla="*/ 68522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302418 w 7448404"/>
              <a:gd name="connsiteY1" fmla="*/ 297122 h 923148"/>
              <a:gd name="connsiteX2" fmla="*/ 7065848 w 7448404"/>
              <a:gd name="connsiteY2" fmla="*/ 923148 h 923148"/>
              <a:gd name="connsiteX3" fmla="*/ 7448404 w 7448404"/>
              <a:gd name="connsiteY3" fmla="*/ 885825 h 923148"/>
              <a:gd name="connsiteX4" fmla="*/ 0 w 7448404"/>
              <a:gd name="connsiteY4" fmla="*/ 0 h 923148"/>
              <a:gd name="connsiteX0" fmla="*/ 1 w 7448405"/>
              <a:gd name="connsiteY0" fmla="*/ 0 h 923148"/>
              <a:gd name="connsiteX1" fmla="*/ 0 w 7448405"/>
              <a:gd name="connsiteY1" fmla="*/ 75665 h 923148"/>
              <a:gd name="connsiteX2" fmla="*/ 7065849 w 7448405"/>
              <a:gd name="connsiteY2" fmla="*/ 923148 h 923148"/>
              <a:gd name="connsiteX3" fmla="*/ 7448405 w 7448405"/>
              <a:gd name="connsiteY3" fmla="*/ 885825 h 923148"/>
              <a:gd name="connsiteX4" fmla="*/ 1 w 7448405"/>
              <a:gd name="connsiteY4" fmla="*/ 0 h 923148"/>
              <a:gd name="connsiteX0" fmla="*/ 1 w 7400780"/>
              <a:gd name="connsiteY0" fmla="*/ 0 h 928688"/>
              <a:gd name="connsiteX1" fmla="*/ 0 w 7400780"/>
              <a:gd name="connsiteY1" fmla="*/ 75665 h 928688"/>
              <a:gd name="connsiteX2" fmla="*/ 7065849 w 7400780"/>
              <a:gd name="connsiteY2" fmla="*/ 923148 h 928688"/>
              <a:gd name="connsiteX3" fmla="*/ 7400780 w 7400780"/>
              <a:gd name="connsiteY3" fmla="*/ 928688 h 928688"/>
              <a:gd name="connsiteX4" fmla="*/ 1 w 7400780"/>
              <a:gd name="connsiteY4" fmla="*/ 0 h 928688"/>
              <a:gd name="connsiteX0" fmla="*/ 1 w 7605568"/>
              <a:gd name="connsiteY0" fmla="*/ 0 h 923148"/>
              <a:gd name="connsiteX1" fmla="*/ 0 w 7605568"/>
              <a:gd name="connsiteY1" fmla="*/ 75665 h 923148"/>
              <a:gd name="connsiteX2" fmla="*/ 7065849 w 7605568"/>
              <a:gd name="connsiteY2" fmla="*/ 923148 h 923148"/>
              <a:gd name="connsiteX3" fmla="*/ 7605568 w 7605568"/>
              <a:gd name="connsiteY3" fmla="*/ 897732 h 923148"/>
              <a:gd name="connsiteX4" fmla="*/ 1 w 7605568"/>
              <a:gd name="connsiteY4" fmla="*/ 0 h 923148"/>
              <a:gd name="connsiteX0" fmla="*/ 1 w 7605568"/>
              <a:gd name="connsiteY0" fmla="*/ 0 h 897732"/>
              <a:gd name="connsiteX1" fmla="*/ 0 w 7605568"/>
              <a:gd name="connsiteY1" fmla="*/ 75665 h 897732"/>
              <a:gd name="connsiteX2" fmla="*/ 7065849 w 7605568"/>
              <a:gd name="connsiteY2" fmla="*/ 863617 h 897732"/>
              <a:gd name="connsiteX3" fmla="*/ 7605568 w 7605568"/>
              <a:gd name="connsiteY3" fmla="*/ 897732 h 897732"/>
              <a:gd name="connsiteX4" fmla="*/ 1 w 7605568"/>
              <a:gd name="connsiteY4" fmla="*/ 0 h 897732"/>
              <a:gd name="connsiteX0" fmla="*/ 1 w 7605568"/>
              <a:gd name="connsiteY0" fmla="*/ 0 h 927910"/>
              <a:gd name="connsiteX1" fmla="*/ 0 w 7605568"/>
              <a:gd name="connsiteY1" fmla="*/ 75665 h 927910"/>
              <a:gd name="connsiteX2" fmla="*/ 7225392 w 7605568"/>
              <a:gd name="connsiteY2" fmla="*/ 927910 h 927910"/>
              <a:gd name="connsiteX3" fmla="*/ 7605568 w 7605568"/>
              <a:gd name="connsiteY3" fmla="*/ 897732 h 927910"/>
              <a:gd name="connsiteX4" fmla="*/ 1 w 7605568"/>
              <a:gd name="connsiteY4" fmla="*/ 0 h 9279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05568" h="927910">
                <a:moveTo>
                  <a:pt x="1" y="0"/>
                </a:moveTo>
                <a:cubicBezTo>
                  <a:pt x="1" y="25222"/>
                  <a:pt x="0" y="50443"/>
                  <a:pt x="0" y="75665"/>
                </a:cubicBezTo>
                <a:lnTo>
                  <a:pt x="7225392" y="927910"/>
                </a:lnTo>
                <a:lnTo>
                  <a:pt x="7605568" y="897732"/>
                </a:lnTo>
                <a:lnTo>
                  <a:pt x="1"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0"/>
          <p:cNvSpPr/>
          <p:nvPr/>
        </p:nvSpPr>
        <p:spPr>
          <a:xfrm>
            <a:off x="1680725" y="6116507"/>
            <a:ext cx="7465656" cy="741493"/>
          </a:xfrm>
          <a:custGeom>
            <a:avLst/>
            <a:gdLst>
              <a:gd name="connsiteX0" fmla="*/ 7408506 w 7408506"/>
              <a:gd name="connsiteY0" fmla="*/ 0 h 755780"/>
              <a:gd name="connsiteX1" fmla="*/ 0 w 7408506"/>
              <a:gd name="connsiteY1" fmla="*/ 755780 h 755780"/>
              <a:gd name="connsiteX2" fmla="*/ 662473 w 7408506"/>
              <a:gd name="connsiteY2" fmla="*/ 755780 h 755780"/>
              <a:gd name="connsiteX3" fmla="*/ 7408506 w 7408506"/>
              <a:gd name="connsiteY3" fmla="*/ 74645 h 755780"/>
              <a:gd name="connsiteX4" fmla="*/ 7408506 w 7408506"/>
              <a:gd name="connsiteY4" fmla="*/ 0 h 755780"/>
              <a:gd name="connsiteX0" fmla="*/ 6958449 w 6958449"/>
              <a:gd name="connsiteY0" fmla="*/ 0 h 755780"/>
              <a:gd name="connsiteX1" fmla="*/ 0 w 6958449"/>
              <a:gd name="connsiteY1" fmla="*/ 712918 h 755780"/>
              <a:gd name="connsiteX2" fmla="*/ 212416 w 6958449"/>
              <a:gd name="connsiteY2" fmla="*/ 755780 h 755780"/>
              <a:gd name="connsiteX3" fmla="*/ 6958449 w 6958449"/>
              <a:gd name="connsiteY3" fmla="*/ 74645 h 755780"/>
              <a:gd name="connsiteX4" fmla="*/ 6958449 w 6958449"/>
              <a:gd name="connsiteY4" fmla="*/ 0 h 755780"/>
              <a:gd name="connsiteX0" fmla="*/ 6958449 w 6958449"/>
              <a:gd name="connsiteY0" fmla="*/ 0 h 712918"/>
              <a:gd name="connsiteX1" fmla="*/ 0 w 6958449"/>
              <a:gd name="connsiteY1" fmla="*/ 712918 h 712918"/>
              <a:gd name="connsiteX2" fmla="*/ 302903 w 6958449"/>
              <a:gd name="connsiteY2" fmla="*/ 705774 h 712918"/>
              <a:gd name="connsiteX3" fmla="*/ 6958449 w 6958449"/>
              <a:gd name="connsiteY3" fmla="*/ 74645 h 712918"/>
              <a:gd name="connsiteX4" fmla="*/ 6958449 w 6958449"/>
              <a:gd name="connsiteY4" fmla="*/ 0 h 712918"/>
              <a:gd name="connsiteX0" fmla="*/ 6958449 w 6958449"/>
              <a:gd name="connsiteY0" fmla="*/ 0 h 741492"/>
              <a:gd name="connsiteX1" fmla="*/ 0 w 6958449"/>
              <a:gd name="connsiteY1" fmla="*/ 712918 h 741492"/>
              <a:gd name="connsiteX2" fmla="*/ 248134 w 6958449"/>
              <a:gd name="connsiteY2" fmla="*/ 741492 h 741492"/>
              <a:gd name="connsiteX3" fmla="*/ 6958449 w 6958449"/>
              <a:gd name="connsiteY3" fmla="*/ 74645 h 741492"/>
              <a:gd name="connsiteX4" fmla="*/ 6958449 w 6958449"/>
              <a:gd name="connsiteY4" fmla="*/ 0 h 741492"/>
              <a:gd name="connsiteX0" fmla="*/ 7465656 w 7465656"/>
              <a:gd name="connsiteY0" fmla="*/ 0 h 741493"/>
              <a:gd name="connsiteX1" fmla="*/ 0 w 7465656"/>
              <a:gd name="connsiteY1" fmla="*/ 741493 h 741493"/>
              <a:gd name="connsiteX2" fmla="*/ 755341 w 7465656"/>
              <a:gd name="connsiteY2" fmla="*/ 741492 h 741493"/>
              <a:gd name="connsiteX3" fmla="*/ 7465656 w 7465656"/>
              <a:gd name="connsiteY3" fmla="*/ 74645 h 741493"/>
              <a:gd name="connsiteX4" fmla="*/ 7465656 w 7465656"/>
              <a:gd name="connsiteY4" fmla="*/ 0 h 7414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65656" h="741493">
                <a:moveTo>
                  <a:pt x="7465656" y="0"/>
                </a:moveTo>
                <a:lnTo>
                  <a:pt x="0" y="741493"/>
                </a:lnTo>
                <a:lnTo>
                  <a:pt x="755341" y="741492"/>
                </a:lnTo>
                <a:lnTo>
                  <a:pt x="7465656" y="74645"/>
                </a:lnTo>
                <a:lnTo>
                  <a:pt x="7465656"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52983DA4-3B24-449B-95CA-514EB7E30A99}" type="datetime4">
              <a:rPr lang="en-US" smtClean="0"/>
              <a:pPr/>
              <a:t>May 28, 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72EBF8-7CF5-44B7-B2BF-E22DE4D0703D}" type="slidenum">
              <a:rPr lang="en-US" smtClean="0"/>
              <a:pPr/>
              <a:t>‹#›</a:t>
            </a:fld>
            <a:endParaRPr lang="en-US"/>
          </a:p>
        </p:txBody>
      </p:sp>
      <p:sp>
        <p:nvSpPr>
          <p:cNvPr id="14" name="Title 1"/>
          <p:cNvSpPr>
            <a:spLocks noGrp="1"/>
          </p:cNvSpPr>
          <p:nvPr>
            <p:ph type="title"/>
          </p:nvPr>
        </p:nvSpPr>
        <p:spPr>
          <a:xfrm>
            <a:off x="676656" y="609600"/>
            <a:ext cx="3383280" cy="914400"/>
          </a:xfrm>
        </p:spPr>
        <p:txBody>
          <a:bodyPr anchor="b">
            <a:noAutofit/>
          </a:bodyPr>
          <a:lstStyle>
            <a:lvl1pPr algn="l">
              <a:defRPr sz="2200" b="0" i="0" cap="none" baseline="0">
                <a:solidFill>
                  <a:schemeClr val="tx2"/>
                </a:solidFill>
              </a:defRPr>
            </a:lvl1pPr>
          </a:lstStyle>
          <a:p>
            <a:r>
              <a:rPr lang="x-none" smtClean="0"/>
              <a:t>Click to edit Master title style</a:t>
            </a:r>
            <a:endParaRPr lang="en-US" dirty="0"/>
          </a:p>
        </p:txBody>
      </p:sp>
      <p:sp>
        <p:nvSpPr>
          <p:cNvPr id="15" name="Text Placeholder 14"/>
          <p:cNvSpPr>
            <a:spLocks noGrp="1"/>
          </p:cNvSpPr>
          <p:nvPr>
            <p:ph type="body" sz="quarter" idx="14"/>
          </p:nvPr>
        </p:nvSpPr>
        <p:spPr>
          <a:xfrm>
            <a:off x="676656" y="1524000"/>
            <a:ext cx="3381375" cy="3295650"/>
          </a:xfrm>
        </p:spPr>
        <p:txBody>
          <a:bodyPr>
            <a:normAutofit/>
          </a:bodyPr>
          <a:lstStyle>
            <a:lvl1pPr marL="0" indent="0">
              <a:buFontTx/>
              <a:buNone/>
              <a:defRPr sz="1600"/>
            </a:lvl1pPr>
            <a:lvl2pPr>
              <a:buFontTx/>
              <a:buNone/>
              <a:defRPr/>
            </a:lvl2pPr>
            <a:lvl3pPr>
              <a:buFontTx/>
              <a:buNone/>
              <a:defRPr/>
            </a:lvl3pPr>
            <a:lvl4pPr>
              <a:buFontTx/>
              <a:buNone/>
              <a:defRPr/>
            </a:lvl4pPr>
            <a:lvl5pPr>
              <a:buFontTx/>
              <a:buNone/>
              <a:defRPr/>
            </a:lvl5pPr>
          </a:lstStyle>
          <a:p>
            <a:pPr lvl="0"/>
            <a:r>
              <a:rPr lang="x-none"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userDrawn="1"/>
        </p:nvSpPr>
        <p:spPr>
          <a:xfrm>
            <a:off x="0" y="5457825"/>
            <a:ext cx="7239000" cy="1400175"/>
          </a:xfrm>
          <a:custGeom>
            <a:avLst/>
            <a:gdLst>
              <a:gd name="connsiteX0" fmla="*/ 0 w 9134475"/>
              <a:gd name="connsiteY0" fmla="*/ 142875 h 1323975"/>
              <a:gd name="connsiteX1" fmla="*/ 6305550 w 9134475"/>
              <a:gd name="connsiteY1" fmla="*/ 1209675 h 1323975"/>
              <a:gd name="connsiteX2" fmla="*/ 9134475 w 9134475"/>
              <a:gd name="connsiteY2" fmla="*/ 0 h 1323975"/>
              <a:gd name="connsiteX3" fmla="*/ 9134475 w 9134475"/>
              <a:gd name="connsiteY3" fmla="*/ 1323975 h 1323975"/>
              <a:gd name="connsiteX4" fmla="*/ 0 w 9134475"/>
              <a:gd name="connsiteY4" fmla="*/ 1323975 h 1323975"/>
              <a:gd name="connsiteX5" fmla="*/ 0 w 9134475"/>
              <a:gd name="connsiteY5" fmla="*/ 142875 h 1323975"/>
              <a:gd name="connsiteX0" fmla="*/ 0 w 9134475"/>
              <a:gd name="connsiteY0" fmla="*/ 0 h 1181100"/>
              <a:gd name="connsiteX1" fmla="*/ 6305550 w 9134475"/>
              <a:gd name="connsiteY1" fmla="*/ 1066800 h 1181100"/>
              <a:gd name="connsiteX2" fmla="*/ 9134475 w 9134475"/>
              <a:gd name="connsiteY2" fmla="*/ 1181100 h 1181100"/>
              <a:gd name="connsiteX3" fmla="*/ 0 w 9134475"/>
              <a:gd name="connsiteY3" fmla="*/ 1181100 h 1181100"/>
              <a:gd name="connsiteX4" fmla="*/ 0 w 9134475"/>
              <a:gd name="connsiteY4" fmla="*/ 0 h 1181100"/>
              <a:gd name="connsiteX0" fmla="*/ 0 w 6494783"/>
              <a:gd name="connsiteY0" fmla="*/ 0 h 1181100"/>
              <a:gd name="connsiteX1" fmla="*/ 6305550 w 6494783"/>
              <a:gd name="connsiteY1" fmla="*/ 1066800 h 1181100"/>
              <a:gd name="connsiteX2" fmla="*/ 6494783 w 6494783"/>
              <a:gd name="connsiteY2" fmla="*/ 1181100 h 1181100"/>
              <a:gd name="connsiteX3" fmla="*/ 0 w 6494783"/>
              <a:gd name="connsiteY3" fmla="*/ 1181100 h 1181100"/>
              <a:gd name="connsiteX4" fmla="*/ 0 w 6494783"/>
              <a:gd name="connsiteY4" fmla="*/ 0 h 1181100"/>
              <a:gd name="connsiteX0" fmla="*/ 0 w 6494783"/>
              <a:gd name="connsiteY0" fmla="*/ 0 h 1181100"/>
              <a:gd name="connsiteX1" fmla="*/ 6494783 w 6494783"/>
              <a:gd name="connsiteY1" fmla="*/ 1181100 h 1181100"/>
              <a:gd name="connsiteX2" fmla="*/ 0 w 6494783"/>
              <a:gd name="connsiteY2" fmla="*/ 1181100 h 1181100"/>
              <a:gd name="connsiteX3" fmla="*/ 0 w 6494783"/>
              <a:gd name="connsiteY3" fmla="*/ 0 h 1181100"/>
              <a:gd name="connsiteX0" fmla="*/ 0 w 7415827"/>
              <a:gd name="connsiteY0" fmla="*/ 0 h 1181100"/>
              <a:gd name="connsiteX1" fmla="*/ 7415827 w 7415827"/>
              <a:gd name="connsiteY1" fmla="*/ 866775 h 1181100"/>
              <a:gd name="connsiteX2" fmla="*/ 0 w 7415827"/>
              <a:gd name="connsiteY2" fmla="*/ 1181100 h 1181100"/>
              <a:gd name="connsiteX3" fmla="*/ 0 w 7415827"/>
              <a:gd name="connsiteY3" fmla="*/ 0 h 1181100"/>
              <a:gd name="connsiteX0" fmla="*/ 0 w 7415827"/>
              <a:gd name="connsiteY0" fmla="*/ 0 h 1571625"/>
              <a:gd name="connsiteX1" fmla="*/ 7415827 w 7415827"/>
              <a:gd name="connsiteY1" fmla="*/ 866775 h 1571625"/>
              <a:gd name="connsiteX2" fmla="*/ 0 w 7415827"/>
              <a:gd name="connsiteY2" fmla="*/ 1571625 h 1571625"/>
              <a:gd name="connsiteX3" fmla="*/ 0 w 7415827"/>
              <a:gd name="connsiteY3" fmla="*/ 0 h 1571625"/>
              <a:gd name="connsiteX0" fmla="*/ 0 w 7415827"/>
              <a:gd name="connsiteY0" fmla="*/ 0 h 1571625"/>
              <a:gd name="connsiteX1" fmla="*/ 7415827 w 7415827"/>
              <a:gd name="connsiteY1" fmla="*/ 866775 h 1571625"/>
              <a:gd name="connsiteX2" fmla="*/ 1823096 w 7415827"/>
              <a:gd name="connsiteY2" fmla="*/ 1571625 h 1571625"/>
              <a:gd name="connsiteX3" fmla="*/ 0 w 7415827"/>
              <a:gd name="connsiteY3" fmla="*/ 1571625 h 1571625"/>
              <a:gd name="connsiteX4" fmla="*/ 0 w 7415827"/>
              <a:gd name="connsiteY4" fmla="*/ 0 h 1571625"/>
              <a:gd name="connsiteX0" fmla="*/ 0 w 7216426"/>
              <a:gd name="connsiteY0" fmla="*/ 0 h 1571625"/>
              <a:gd name="connsiteX1" fmla="*/ 7216426 w 7216426"/>
              <a:gd name="connsiteY1" fmla="*/ 1038225 h 1571625"/>
              <a:gd name="connsiteX2" fmla="*/ 1823096 w 7216426"/>
              <a:gd name="connsiteY2" fmla="*/ 1571625 h 1571625"/>
              <a:gd name="connsiteX3" fmla="*/ 0 w 7216426"/>
              <a:gd name="connsiteY3" fmla="*/ 1571625 h 1571625"/>
              <a:gd name="connsiteX4" fmla="*/ 0 w 7216426"/>
              <a:gd name="connsiteY4" fmla="*/ 0 h 1571625"/>
              <a:gd name="connsiteX0" fmla="*/ 0 w 7216426"/>
              <a:gd name="connsiteY0" fmla="*/ 0 h 914400"/>
              <a:gd name="connsiteX1" fmla="*/ 7216426 w 7216426"/>
              <a:gd name="connsiteY1" fmla="*/ 381000 h 914400"/>
              <a:gd name="connsiteX2" fmla="*/ 1823096 w 7216426"/>
              <a:gd name="connsiteY2" fmla="*/ 914400 h 914400"/>
              <a:gd name="connsiteX3" fmla="*/ 0 w 7216426"/>
              <a:gd name="connsiteY3" fmla="*/ 914400 h 914400"/>
              <a:gd name="connsiteX4" fmla="*/ 0 w 7216426"/>
              <a:gd name="connsiteY4" fmla="*/ 0 h 914400"/>
              <a:gd name="connsiteX0" fmla="*/ 0 w 7216426"/>
              <a:gd name="connsiteY0" fmla="*/ 0 h 1400175"/>
              <a:gd name="connsiteX1" fmla="*/ 7216426 w 7216426"/>
              <a:gd name="connsiteY1" fmla="*/ 866775 h 1400175"/>
              <a:gd name="connsiteX2" fmla="*/ 1823096 w 7216426"/>
              <a:gd name="connsiteY2" fmla="*/ 1400175 h 1400175"/>
              <a:gd name="connsiteX3" fmla="*/ 0 w 7216426"/>
              <a:gd name="connsiteY3" fmla="*/ 1400175 h 1400175"/>
              <a:gd name="connsiteX4" fmla="*/ 0 w 7216426"/>
              <a:gd name="connsiteY4" fmla="*/ 0 h 14001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16426" h="1400175">
                <a:moveTo>
                  <a:pt x="0" y="0"/>
                </a:moveTo>
                <a:lnTo>
                  <a:pt x="7216426" y="866775"/>
                </a:lnTo>
                <a:lnTo>
                  <a:pt x="1823096" y="1400175"/>
                </a:lnTo>
                <a:lnTo>
                  <a:pt x="0" y="1400175"/>
                </a:lnTo>
                <a:lnTo>
                  <a:pt x="0" y="0"/>
                </a:lnTo>
                <a:close/>
              </a:path>
            </a:pathLst>
          </a:custGeom>
          <a:gradFill>
            <a:gsLst>
              <a:gs pos="0">
                <a:schemeClr val="accent1"/>
              </a:gs>
              <a:gs pos="52000">
                <a:schemeClr val="accent1">
                  <a:lumMod val="40000"/>
                  <a:lumOff val="60000"/>
                </a:schemeClr>
              </a:gs>
              <a:gs pos="66000">
                <a:schemeClr val="accent1"/>
              </a:gs>
            </a:gsLst>
            <a:lin ang="1662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userDrawn="1"/>
        </p:nvSpPr>
        <p:spPr>
          <a:xfrm>
            <a:off x="1807389" y="6148043"/>
            <a:ext cx="7338991" cy="711996"/>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6334125 w 9144000"/>
              <a:gd name="connsiteY4" fmla="*/ 1457325 h 1581150"/>
              <a:gd name="connsiteX5" fmla="*/ 0 w 9144000"/>
              <a:gd name="connsiteY5" fmla="*/ 390525 h 1581150"/>
              <a:gd name="connsiteX6" fmla="*/ 9525 w 9144000"/>
              <a:gd name="connsiteY6"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390525 h 1581150"/>
              <a:gd name="connsiteX5" fmla="*/ 9525 w 9144000"/>
              <a:gd name="connsiteY5"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9525 w 9144000"/>
              <a:gd name="connsiteY5" fmla="*/ 9525 h 1581150"/>
              <a:gd name="connsiteX0" fmla="*/ 342207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342207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9134495 w 9144000"/>
              <a:gd name="connsiteY4" fmla="*/ 1572115 h 1581150"/>
              <a:gd name="connsiteX5" fmla="*/ 0 w 9144000"/>
              <a:gd name="connsiteY5" fmla="*/ 1571625 h 1581150"/>
              <a:gd name="connsiteX6" fmla="*/ 20 w 9144000"/>
              <a:gd name="connsiteY6" fmla="*/ 1323975 h 1581150"/>
              <a:gd name="connsiteX0" fmla="*/ 20 w 9144000"/>
              <a:gd name="connsiteY0" fmla="*/ 1323975 h 1581150"/>
              <a:gd name="connsiteX1" fmla="*/ 9144000 w 9144000"/>
              <a:gd name="connsiteY1" fmla="*/ 0 h 1581150"/>
              <a:gd name="connsiteX2" fmla="*/ 9144000 w 9144000"/>
              <a:gd name="connsiteY2" fmla="*/ 1581150 h 1581150"/>
              <a:gd name="connsiteX3" fmla="*/ 9134495 w 9144000"/>
              <a:gd name="connsiteY3" fmla="*/ 1572115 h 1581150"/>
              <a:gd name="connsiteX4" fmla="*/ 0 w 9144000"/>
              <a:gd name="connsiteY4" fmla="*/ 1571625 h 1581150"/>
              <a:gd name="connsiteX5" fmla="*/ 20 w 9144000"/>
              <a:gd name="connsiteY5" fmla="*/ 1323975 h 1581150"/>
              <a:gd name="connsiteX0" fmla="*/ 20 w 9144000"/>
              <a:gd name="connsiteY0" fmla="*/ 456601 h 713776"/>
              <a:gd name="connsiteX1" fmla="*/ 8611709 w 9144000"/>
              <a:gd name="connsiteY1" fmla="*/ 0 h 713776"/>
              <a:gd name="connsiteX2" fmla="*/ 9144000 w 9144000"/>
              <a:gd name="connsiteY2" fmla="*/ 713776 h 713776"/>
              <a:gd name="connsiteX3" fmla="*/ 9134495 w 9144000"/>
              <a:gd name="connsiteY3" fmla="*/ 704741 h 713776"/>
              <a:gd name="connsiteX4" fmla="*/ 0 w 9144000"/>
              <a:gd name="connsiteY4" fmla="*/ 704251 h 713776"/>
              <a:gd name="connsiteX5" fmla="*/ 20 w 9144000"/>
              <a:gd name="connsiteY5" fmla="*/ 456601 h 713776"/>
              <a:gd name="connsiteX0" fmla="*/ 20 w 9144000"/>
              <a:gd name="connsiteY0" fmla="*/ 818007 h 1075182"/>
              <a:gd name="connsiteX1" fmla="*/ 9124990 w 9144000"/>
              <a:gd name="connsiteY1" fmla="*/ 0 h 1075182"/>
              <a:gd name="connsiteX2" fmla="*/ 9144000 w 9144000"/>
              <a:gd name="connsiteY2" fmla="*/ 1075182 h 1075182"/>
              <a:gd name="connsiteX3" fmla="*/ 9134495 w 9144000"/>
              <a:gd name="connsiteY3" fmla="*/ 1066147 h 1075182"/>
              <a:gd name="connsiteX4" fmla="*/ 0 w 9144000"/>
              <a:gd name="connsiteY4" fmla="*/ 1065657 h 1075182"/>
              <a:gd name="connsiteX5" fmla="*/ 20 w 9144000"/>
              <a:gd name="connsiteY5" fmla="*/ 818007 h 1075182"/>
              <a:gd name="connsiteX0" fmla="*/ 20 w 9144000"/>
              <a:gd name="connsiteY0" fmla="*/ 176512 h 433687"/>
              <a:gd name="connsiteX1" fmla="*/ 8782802 w 9144000"/>
              <a:gd name="connsiteY1" fmla="*/ 0 h 433687"/>
              <a:gd name="connsiteX2" fmla="*/ 9144000 w 9144000"/>
              <a:gd name="connsiteY2" fmla="*/ 433687 h 433687"/>
              <a:gd name="connsiteX3" fmla="*/ 9134495 w 9144000"/>
              <a:gd name="connsiteY3" fmla="*/ 424652 h 433687"/>
              <a:gd name="connsiteX4" fmla="*/ 0 w 9144000"/>
              <a:gd name="connsiteY4" fmla="*/ 424162 h 433687"/>
              <a:gd name="connsiteX5" fmla="*/ 20 w 9144000"/>
              <a:gd name="connsiteY5" fmla="*/ 176512 h 433687"/>
              <a:gd name="connsiteX0" fmla="*/ 20 w 9144000"/>
              <a:gd name="connsiteY0" fmla="*/ 411426 h 668601"/>
              <a:gd name="connsiteX1" fmla="*/ 9124989 w 9144000"/>
              <a:gd name="connsiteY1" fmla="*/ 0 h 668601"/>
              <a:gd name="connsiteX2" fmla="*/ 9144000 w 9144000"/>
              <a:gd name="connsiteY2" fmla="*/ 668601 h 668601"/>
              <a:gd name="connsiteX3" fmla="*/ 9134495 w 9144000"/>
              <a:gd name="connsiteY3" fmla="*/ 659566 h 668601"/>
              <a:gd name="connsiteX4" fmla="*/ 0 w 9144000"/>
              <a:gd name="connsiteY4" fmla="*/ 659076 h 668601"/>
              <a:gd name="connsiteX5" fmla="*/ 20 w 9144000"/>
              <a:gd name="connsiteY5" fmla="*/ 411426 h 668601"/>
              <a:gd name="connsiteX0" fmla="*/ 20 w 9144000"/>
              <a:gd name="connsiteY0" fmla="*/ 998711 h 1081261"/>
              <a:gd name="connsiteX1" fmla="*/ 9124989 w 9144000"/>
              <a:gd name="connsiteY1" fmla="*/ 0 h 1081261"/>
              <a:gd name="connsiteX2" fmla="*/ 9144000 w 9144000"/>
              <a:gd name="connsiteY2" fmla="*/ 668601 h 1081261"/>
              <a:gd name="connsiteX3" fmla="*/ 9134495 w 9144000"/>
              <a:gd name="connsiteY3" fmla="*/ 659566 h 1081261"/>
              <a:gd name="connsiteX4" fmla="*/ 0 w 9144000"/>
              <a:gd name="connsiteY4" fmla="*/ 659076 h 1081261"/>
              <a:gd name="connsiteX5" fmla="*/ 20 w 9144000"/>
              <a:gd name="connsiteY5" fmla="*/ 998711 h 1081261"/>
              <a:gd name="connsiteX0" fmla="*/ 2243247 w 9144000"/>
              <a:gd name="connsiteY0" fmla="*/ 619235 h 701785"/>
              <a:gd name="connsiteX1" fmla="*/ 9124989 w 9144000"/>
              <a:gd name="connsiteY1" fmla="*/ 0 h 701785"/>
              <a:gd name="connsiteX2" fmla="*/ 9144000 w 9144000"/>
              <a:gd name="connsiteY2" fmla="*/ 668601 h 701785"/>
              <a:gd name="connsiteX3" fmla="*/ 9134495 w 9144000"/>
              <a:gd name="connsiteY3" fmla="*/ 659566 h 701785"/>
              <a:gd name="connsiteX4" fmla="*/ 0 w 9144000"/>
              <a:gd name="connsiteY4" fmla="*/ 659076 h 701785"/>
              <a:gd name="connsiteX5" fmla="*/ 2243247 w 9144000"/>
              <a:gd name="connsiteY5" fmla="*/ 619235 h 701785"/>
              <a:gd name="connsiteX0" fmla="*/ 7 w 6900760"/>
              <a:gd name="connsiteY0" fmla="*/ 619235 h 1354783"/>
              <a:gd name="connsiteX1" fmla="*/ 6881749 w 6900760"/>
              <a:gd name="connsiteY1" fmla="*/ 0 h 1354783"/>
              <a:gd name="connsiteX2" fmla="*/ 6900760 w 6900760"/>
              <a:gd name="connsiteY2" fmla="*/ 668601 h 1354783"/>
              <a:gd name="connsiteX3" fmla="*/ 6891255 w 6900760"/>
              <a:gd name="connsiteY3" fmla="*/ 659566 h 1354783"/>
              <a:gd name="connsiteX4" fmla="*/ 684361 w 6900760"/>
              <a:gd name="connsiteY4" fmla="*/ 1354783 h 1354783"/>
              <a:gd name="connsiteX5" fmla="*/ 7 w 6900760"/>
              <a:gd name="connsiteY5" fmla="*/ 619235 h 1354783"/>
              <a:gd name="connsiteX0" fmla="*/ 0 w 6900753"/>
              <a:gd name="connsiteY0" fmla="*/ 619235 h 668601"/>
              <a:gd name="connsiteX1" fmla="*/ 6881742 w 6900753"/>
              <a:gd name="connsiteY1" fmla="*/ 0 h 668601"/>
              <a:gd name="connsiteX2" fmla="*/ 6900753 w 6900753"/>
              <a:gd name="connsiteY2" fmla="*/ 668601 h 668601"/>
              <a:gd name="connsiteX3" fmla="*/ 6891248 w 6900753"/>
              <a:gd name="connsiteY3" fmla="*/ 659566 h 668601"/>
              <a:gd name="connsiteX4" fmla="*/ 0 w 6900753"/>
              <a:gd name="connsiteY4" fmla="*/ 619235 h 668601"/>
              <a:gd name="connsiteX0" fmla="*/ 0 w 6263905"/>
              <a:gd name="connsiteY0" fmla="*/ 1197485 h 1197485"/>
              <a:gd name="connsiteX1" fmla="*/ 6244894 w 6263905"/>
              <a:gd name="connsiteY1" fmla="*/ 0 h 1197485"/>
              <a:gd name="connsiteX2" fmla="*/ 6263905 w 6263905"/>
              <a:gd name="connsiteY2" fmla="*/ 668601 h 1197485"/>
              <a:gd name="connsiteX3" fmla="*/ 6254400 w 6263905"/>
              <a:gd name="connsiteY3" fmla="*/ 659566 h 1197485"/>
              <a:gd name="connsiteX4" fmla="*/ 0 w 6263905"/>
              <a:gd name="connsiteY4" fmla="*/ 1197485 h 1197485"/>
              <a:gd name="connsiteX0" fmla="*/ 0 w 7318982"/>
              <a:gd name="connsiteY0" fmla="*/ 673446 h 673446"/>
              <a:gd name="connsiteX1" fmla="*/ 7299971 w 7318982"/>
              <a:gd name="connsiteY1" fmla="*/ 0 h 673446"/>
              <a:gd name="connsiteX2" fmla="*/ 7318982 w 7318982"/>
              <a:gd name="connsiteY2" fmla="*/ 668601 h 673446"/>
              <a:gd name="connsiteX3" fmla="*/ 7309477 w 7318982"/>
              <a:gd name="connsiteY3" fmla="*/ 659566 h 673446"/>
              <a:gd name="connsiteX4" fmla="*/ 0 w 7318982"/>
              <a:gd name="connsiteY4" fmla="*/ 673446 h 673446"/>
              <a:gd name="connsiteX0" fmla="*/ 0 w 7318982"/>
              <a:gd name="connsiteY0" fmla="*/ 673446 h 673446"/>
              <a:gd name="connsiteX1" fmla="*/ 7299971 w 7318982"/>
              <a:gd name="connsiteY1" fmla="*/ 0 h 673446"/>
              <a:gd name="connsiteX2" fmla="*/ 7318982 w 7318982"/>
              <a:gd name="connsiteY2" fmla="*/ 668601 h 673446"/>
              <a:gd name="connsiteX3" fmla="*/ 0 w 7318982"/>
              <a:gd name="connsiteY3" fmla="*/ 673446 h 673446"/>
              <a:gd name="connsiteX0" fmla="*/ 0 w 7318982"/>
              <a:gd name="connsiteY0" fmla="*/ 526624 h 526624"/>
              <a:gd name="connsiteX1" fmla="*/ 7166898 w 7318982"/>
              <a:gd name="connsiteY1" fmla="*/ 0 h 526624"/>
              <a:gd name="connsiteX2" fmla="*/ 7318982 w 7318982"/>
              <a:gd name="connsiteY2" fmla="*/ 521779 h 526624"/>
              <a:gd name="connsiteX3" fmla="*/ 0 w 7318982"/>
              <a:gd name="connsiteY3" fmla="*/ 526624 h 526624"/>
              <a:gd name="connsiteX0" fmla="*/ 0 w 7323733"/>
              <a:gd name="connsiteY0" fmla="*/ 673445 h 673445"/>
              <a:gd name="connsiteX1" fmla="*/ 7323733 w 7323733"/>
              <a:gd name="connsiteY1" fmla="*/ 0 h 673445"/>
              <a:gd name="connsiteX2" fmla="*/ 7318982 w 7323733"/>
              <a:gd name="connsiteY2" fmla="*/ 668600 h 673445"/>
              <a:gd name="connsiteX3" fmla="*/ 0 w 7323733"/>
              <a:gd name="connsiteY3" fmla="*/ 673445 h 673445"/>
              <a:gd name="connsiteX0" fmla="*/ 0 w 7323733"/>
              <a:gd name="connsiteY0" fmla="*/ 673445 h 673445"/>
              <a:gd name="connsiteX1" fmla="*/ 7323733 w 7323733"/>
              <a:gd name="connsiteY1" fmla="*/ 0 h 673445"/>
              <a:gd name="connsiteX2" fmla="*/ 7145512 w 7323733"/>
              <a:gd name="connsiteY2" fmla="*/ 352371 h 673445"/>
              <a:gd name="connsiteX3" fmla="*/ 0 w 7323733"/>
              <a:gd name="connsiteY3" fmla="*/ 673445 h 673445"/>
              <a:gd name="connsiteX0" fmla="*/ 0 w 7323733"/>
              <a:gd name="connsiteY0" fmla="*/ 673445 h 675378"/>
              <a:gd name="connsiteX1" fmla="*/ 7323733 w 7323733"/>
              <a:gd name="connsiteY1" fmla="*/ 0 h 675378"/>
              <a:gd name="connsiteX2" fmla="*/ 7318982 w 7323733"/>
              <a:gd name="connsiteY2" fmla="*/ 675378 h 675378"/>
              <a:gd name="connsiteX3" fmla="*/ 0 w 7323733"/>
              <a:gd name="connsiteY3" fmla="*/ 673445 h 675378"/>
              <a:gd name="connsiteX0" fmla="*/ 0 w 7323733"/>
              <a:gd name="connsiteY0" fmla="*/ 673445 h 673445"/>
              <a:gd name="connsiteX1" fmla="*/ 7323733 w 7323733"/>
              <a:gd name="connsiteY1" fmla="*/ 0 h 673445"/>
              <a:gd name="connsiteX2" fmla="*/ 7202544 w 7323733"/>
              <a:gd name="connsiteY2" fmla="*/ 490158 h 673445"/>
              <a:gd name="connsiteX3" fmla="*/ 0 w 7323733"/>
              <a:gd name="connsiteY3" fmla="*/ 673445 h 673445"/>
              <a:gd name="connsiteX0" fmla="*/ 0 w 7323733"/>
              <a:gd name="connsiteY0" fmla="*/ 673445 h 675379"/>
              <a:gd name="connsiteX1" fmla="*/ 7323733 w 7323733"/>
              <a:gd name="connsiteY1" fmla="*/ 0 h 675379"/>
              <a:gd name="connsiteX2" fmla="*/ 7321359 w 7323733"/>
              <a:gd name="connsiteY2" fmla="*/ 675379 h 675379"/>
              <a:gd name="connsiteX3" fmla="*/ 0 w 7323733"/>
              <a:gd name="connsiteY3" fmla="*/ 673445 h 675379"/>
            </a:gdLst>
            <a:ahLst/>
            <a:cxnLst>
              <a:cxn ang="0">
                <a:pos x="connsiteX0" y="connsiteY0"/>
              </a:cxn>
              <a:cxn ang="0">
                <a:pos x="connsiteX1" y="connsiteY1"/>
              </a:cxn>
              <a:cxn ang="0">
                <a:pos x="connsiteX2" y="connsiteY2"/>
              </a:cxn>
              <a:cxn ang="0">
                <a:pos x="connsiteX3" y="connsiteY3"/>
              </a:cxn>
            </a:cxnLst>
            <a:rect l="l" t="t" r="r" b="b"/>
            <a:pathLst>
              <a:path w="7323733" h="675379">
                <a:moveTo>
                  <a:pt x="0" y="673445"/>
                </a:moveTo>
                <a:lnTo>
                  <a:pt x="7323733" y="0"/>
                </a:lnTo>
                <a:cubicBezTo>
                  <a:pt x="7322149" y="222867"/>
                  <a:pt x="7322943" y="452512"/>
                  <a:pt x="7321359" y="675379"/>
                </a:cubicBezTo>
                <a:lnTo>
                  <a:pt x="0" y="673445"/>
                </a:lnTo>
                <a:close/>
              </a:path>
            </a:pathLst>
          </a:custGeom>
          <a:gradFill>
            <a:gsLst>
              <a:gs pos="28000">
                <a:schemeClr val="accent3"/>
              </a:gs>
              <a:gs pos="40000">
                <a:schemeClr val="accent3">
                  <a:lumMod val="40000"/>
                  <a:lumOff val="60000"/>
                </a:schemeClr>
              </a:gs>
              <a:gs pos="48000">
                <a:schemeClr val="accent3"/>
              </a:gs>
            </a:gsLst>
            <a:lin ang="15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8"/>
          <p:cNvSpPr/>
          <p:nvPr userDrawn="1"/>
        </p:nvSpPr>
        <p:spPr>
          <a:xfrm>
            <a:off x="-196" y="5412337"/>
            <a:ext cx="7605568" cy="927910"/>
          </a:xfrm>
          <a:custGeom>
            <a:avLst/>
            <a:gdLst>
              <a:gd name="connsiteX0" fmla="*/ 0 w 7436498"/>
              <a:gd name="connsiteY0" fmla="*/ 0 h 951723"/>
              <a:gd name="connsiteX1" fmla="*/ 0 w 7436498"/>
              <a:gd name="connsiteY1" fmla="*/ 139959 h 951723"/>
              <a:gd name="connsiteX2" fmla="*/ 7053942 w 7436498"/>
              <a:gd name="connsiteY2" fmla="*/ 951723 h 951723"/>
              <a:gd name="connsiteX3" fmla="*/ 7436498 w 7436498"/>
              <a:gd name="connsiteY3" fmla="*/ 914400 h 951723"/>
              <a:gd name="connsiteX4" fmla="*/ 0 w 7436498"/>
              <a:gd name="connsiteY4" fmla="*/ 0 h 951723"/>
              <a:gd name="connsiteX0" fmla="*/ 190500 w 7436498"/>
              <a:gd name="connsiteY0" fmla="*/ 0 h 1004110"/>
              <a:gd name="connsiteX1" fmla="*/ 0 w 7436498"/>
              <a:gd name="connsiteY1" fmla="*/ 192346 h 1004110"/>
              <a:gd name="connsiteX2" fmla="*/ 7053942 w 7436498"/>
              <a:gd name="connsiteY2" fmla="*/ 1004110 h 1004110"/>
              <a:gd name="connsiteX3" fmla="*/ 7436498 w 7436498"/>
              <a:gd name="connsiteY3" fmla="*/ 966787 h 1004110"/>
              <a:gd name="connsiteX4" fmla="*/ 190500 w 7436498"/>
              <a:gd name="connsiteY4" fmla="*/ 0 h 1004110"/>
              <a:gd name="connsiteX0" fmla="*/ 0 w 7448404"/>
              <a:gd name="connsiteY0" fmla="*/ 0 h 923148"/>
              <a:gd name="connsiteX1" fmla="*/ 11906 w 7448404"/>
              <a:gd name="connsiteY1" fmla="*/ 111384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164306 w 7448404"/>
              <a:gd name="connsiteY1" fmla="*/ 68522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302418 w 7448404"/>
              <a:gd name="connsiteY1" fmla="*/ 297122 h 923148"/>
              <a:gd name="connsiteX2" fmla="*/ 7065848 w 7448404"/>
              <a:gd name="connsiteY2" fmla="*/ 923148 h 923148"/>
              <a:gd name="connsiteX3" fmla="*/ 7448404 w 7448404"/>
              <a:gd name="connsiteY3" fmla="*/ 885825 h 923148"/>
              <a:gd name="connsiteX4" fmla="*/ 0 w 7448404"/>
              <a:gd name="connsiteY4" fmla="*/ 0 h 923148"/>
              <a:gd name="connsiteX0" fmla="*/ 1 w 7448405"/>
              <a:gd name="connsiteY0" fmla="*/ 0 h 923148"/>
              <a:gd name="connsiteX1" fmla="*/ 0 w 7448405"/>
              <a:gd name="connsiteY1" fmla="*/ 75665 h 923148"/>
              <a:gd name="connsiteX2" fmla="*/ 7065849 w 7448405"/>
              <a:gd name="connsiteY2" fmla="*/ 923148 h 923148"/>
              <a:gd name="connsiteX3" fmla="*/ 7448405 w 7448405"/>
              <a:gd name="connsiteY3" fmla="*/ 885825 h 923148"/>
              <a:gd name="connsiteX4" fmla="*/ 1 w 7448405"/>
              <a:gd name="connsiteY4" fmla="*/ 0 h 923148"/>
              <a:gd name="connsiteX0" fmla="*/ 1 w 7400780"/>
              <a:gd name="connsiteY0" fmla="*/ 0 h 928688"/>
              <a:gd name="connsiteX1" fmla="*/ 0 w 7400780"/>
              <a:gd name="connsiteY1" fmla="*/ 75665 h 928688"/>
              <a:gd name="connsiteX2" fmla="*/ 7065849 w 7400780"/>
              <a:gd name="connsiteY2" fmla="*/ 923148 h 928688"/>
              <a:gd name="connsiteX3" fmla="*/ 7400780 w 7400780"/>
              <a:gd name="connsiteY3" fmla="*/ 928688 h 928688"/>
              <a:gd name="connsiteX4" fmla="*/ 1 w 7400780"/>
              <a:gd name="connsiteY4" fmla="*/ 0 h 928688"/>
              <a:gd name="connsiteX0" fmla="*/ 1 w 7605568"/>
              <a:gd name="connsiteY0" fmla="*/ 0 h 923148"/>
              <a:gd name="connsiteX1" fmla="*/ 0 w 7605568"/>
              <a:gd name="connsiteY1" fmla="*/ 75665 h 923148"/>
              <a:gd name="connsiteX2" fmla="*/ 7065849 w 7605568"/>
              <a:gd name="connsiteY2" fmla="*/ 923148 h 923148"/>
              <a:gd name="connsiteX3" fmla="*/ 7605568 w 7605568"/>
              <a:gd name="connsiteY3" fmla="*/ 897732 h 923148"/>
              <a:gd name="connsiteX4" fmla="*/ 1 w 7605568"/>
              <a:gd name="connsiteY4" fmla="*/ 0 h 923148"/>
              <a:gd name="connsiteX0" fmla="*/ 1 w 7605568"/>
              <a:gd name="connsiteY0" fmla="*/ 0 h 897732"/>
              <a:gd name="connsiteX1" fmla="*/ 0 w 7605568"/>
              <a:gd name="connsiteY1" fmla="*/ 75665 h 897732"/>
              <a:gd name="connsiteX2" fmla="*/ 7065849 w 7605568"/>
              <a:gd name="connsiteY2" fmla="*/ 863617 h 897732"/>
              <a:gd name="connsiteX3" fmla="*/ 7605568 w 7605568"/>
              <a:gd name="connsiteY3" fmla="*/ 897732 h 897732"/>
              <a:gd name="connsiteX4" fmla="*/ 1 w 7605568"/>
              <a:gd name="connsiteY4" fmla="*/ 0 h 897732"/>
              <a:gd name="connsiteX0" fmla="*/ 1 w 7605568"/>
              <a:gd name="connsiteY0" fmla="*/ 0 h 927910"/>
              <a:gd name="connsiteX1" fmla="*/ 0 w 7605568"/>
              <a:gd name="connsiteY1" fmla="*/ 75665 h 927910"/>
              <a:gd name="connsiteX2" fmla="*/ 7225392 w 7605568"/>
              <a:gd name="connsiteY2" fmla="*/ 927910 h 927910"/>
              <a:gd name="connsiteX3" fmla="*/ 7605568 w 7605568"/>
              <a:gd name="connsiteY3" fmla="*/ 897732 h 927910"/>
              <a:gd name="connsiteX4" fmla="*/ 1 w 7605568"/>
              <a:gd name="connsiteY4" fmla="*/ 0 h 9279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05568" h="927910">
                <a:moveTo>
                  <a:pt x="1" y="0"/>
                </a:moveTo>
                <a:cubicBezTo>
                  <a:pt x="1" y="25222"/>
                  <a:pt x="0" y="50443"/>
                  <a:pt x="0" y="75665"/>
                </a:cubicBezTo>
                <a:lnTo>
                  <a:pt x="7225392" y="927910"/>
                </a:lnTo>
                <a:lnTo>
                  <a:pt x="7605568" y="897732"/>
                </a:lnTo>
                <a:lnTo>
                  <a:pt x="1"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userDrawn="1"/>
        </p:nvSpPr>
        <p:spPr>
          <a:xfrm>
            <a:off x="1680725" y="6116507"/>
            <a:ext cx="7465656" cy="741493"/>
          </a:xfrm>
          <a:custGeom>
            <a:avLst/>
            <a:gdLst>
              <a:gd name="connsiteX0" fmla="*/ 7408506 w 7408506"/>
              <a:gd name="connsiteY0" fmla="*/ 0 h 755780"/>
              <a:gd name="connsiteX1" fmla="*/ 0 w 7408506"/>
              <a:gd name="connsiteY1" fmla="*/ 755780 h 755780"/>
              <a:gd name="connsiteX2" fmla="*/ 662473 w 7408506"/>
              <a:gd name="connsiteY2" fmla="*/ 755780 h 755780"/>
              <a:gd name="connsiteX3" fmla="*/ 7408506 w 7408506"/>
              <a:gd name="connsiteY3" fmla="*/ 74645 h 755780"/>
              <a:gd name="connsiteX4" fmla="*/ 7408506 w 7408506"/>
              <a:gd name="connsiteY4" fmla="*/ 0 h 755780"/>
              <a:gd name="connsiteX0" fmla="*/ 6958449 w 6958449"/>
              <a:gd name="connsiteY0" fmla="*/ 0 h 755780"/>
              <a:gd name="connsiteX1" fmla="*/ 0 w 6958449"/>
              <a:gd name="connsiteY1" fmla="*/ 712918 h 755780"/>
              <a:gd name="connsiteX2" fmla="*/ 212416 w 6958449"/>
              <a:gd name="connsiteY2" fmla="*/ 755780 h 755780"/>
              <a:gd name="connsiteX3" fmla="*/ 6958449 w 6958449"/>
              <a:gd name="connsiteY3" fmla="*/ 74645 h 755780"/>
              <a:gd name="connsiteX4" fmla="*/ 6958449 w 6958449"/>
              <a:gd name="connsiteY4" fmla="*/ 0 h 755780"/>
              <a:gd name="connsiteX0" fmla="*/ 6958449 w 6958449"/>
              <a:gd name="connsiteY0" fmla="*/ 0 h 712918"/>
              <a:gd name="connsiteX1" fmla="*/ 0 w 6958449"/>
              <a:gd name="connsiteY1" fmla="*/ 712918 h 712918"/>
              <a:gd name="connsiteX2" fmla="*/ 302903 w 6958449"/>
              <a:gd name="connsiteY2" fmla="*/ 705774 h 712918"/>
              <a:gd name="connsiteX3" fmla="*/ 6958449 w 6958449"/>
              <a:gd name="connsiteY3" fmla="*/ 74645 h 712918"/>
              <a:gd name="connsiteX4" fmla="*/ 6958449 w 6958449"/>
              <a:gd name="connsiteY4" fmla="*/ 0 h 712918"/>
              <a:gd name="connsiteX0" fmla="*/ 6958449 w 6958449"/>
              <a:gd name="connsiteY0" fmla="*/ 0 h 741492"/>
              <a:gd name="connsiteX1" fmla="*/ 0 w 6958449"/>
              <a:gd name="connsiteY1" fmla="*/ 712918 h 741492"/>
              <a:gd name="connsiteX2" fmla="*/ 248134 w 6958449"/>
              <a:gd name="connsiteY2" fmla="*/ 741492 h 741492"/>
              <a:gd name="connsiteX3" fmla="*/ 6958449 w 6958449"/>
              <a:gd name="connsiteY3" fmla="*/ 74645 h 741492"/>
              <a:gd name="connsiteX4" fmla="*/ 6958449 w 6958449"/>
              <a:gd name="connsiteY4" fmla="*/ 0 h 741492"/>
              <a:gd name="connsiteX0" fmla="*/ 7465656 w 7465656"/>
              <a:gd name="connsiteY0" fmla="*/ 0 h 741493"/>
              <a:gd name="connsiteX1" fmla="*/ 0 w 7465656"/>
              <a:gd name="connsiteY1" fmla="*/ 741493 h 741493"/>
              <a:gd name="connsiteX2" fmla="*/ 755341 w 7465656"/>
              <a:gd name="connsiteY2" fmla="*/ 741492 h 741493"/>
              <a:gd name="connsiteX3" fmla="*/ 7465656 w 7465656"/>
              <a:gd name="connsiteY3" fmla="*/ 74645 h 741493"/>
              <a:gd name="connsiteX4" fmla="*/ 7465656 w 7465656"/>
              <a:gd name="connsiteY4" fmla="*/ 0 h 7414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65656" h="741493">
                <a:moveTo>
                  <a:pt x="7465656" y="0"/>
                </a:moveTo>
                <a:lnTo>
                  <a:pt x="0" y="741493"/>
                </a:lnTo>
                <a:lnTo>
                  <a:pt x="755341" y="741492"/>
                </a:lnTo>
                <a:lnTo>
                  <a:pt x="7465656" y="74645"/>
                </a:lnTo>
                <a:lnTo>
                  <a:pt x="7465656"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x-none"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4" name="Date Placeholder 3"/>
          <p:cNvSpPr>
            <a:spLocks noGrp="1"/>
          </p:cNvSpPr>
          <p:nvPr>
            <p:ph type="dt" sz="half" idx="10"/>
          </p:nvPr>
        </p:nvSpPr>
        <p:spPr/>
        <p:txBody>
          <a:bodyPr/>
          <a:lstStyle/>
          <a:p>
            <a:fld id="{BA5B59F4-DDCB-41FF-83F5-A48440F36FA7}" type="datetime4">
              <a:rPr lang="en-US" smtClean="0"/>
              <a:pPr/>
              <a:t>May 28, 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72EBF8-7CF5-44B7-B2BF-E22DE4D0703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Freeform 6"/>
          <p:cNvSpPr/>
          <p:nvPr userDrawn="1"/>
        </p:nvSpPr>
        <p:spPr>
          <a:xfrm>
            <a:off x="0" y="5457825"/>
            <a:ext cx="7239000" cy="1400175"/>
          </a:xfrm>
          <a:custGeom>
            <a:avLst/>
            <a:gdLst>
              <a:gd name="connsiteX0" fmla="*/ 0 w 9134475"/>
              <a:gd name="connsiteY0" fmla="*/ 142875 h 1323975"/>
              <a:gd name="connsiteX1" fmla="*/ 6305550 w 9134475"/>
              <a:gd name="connsiteY1" fmla="*/ 1209675 h 1323975"/>
              <a:gd name="connsiteX2" fmla="*/ 9134475 w 9134475"/>
              <a:gd name="connsiteY2" fmla="*/ 0 h 1323975"/>
              <a:gd name="connsiteX3" fmla="*/ 9134475 w 9134475"/>
              <a:gd name="connsiteY3" fmla="*/ 1323975 h 1323975"/>
              <a:gd name="connsiteX4" fmla="*/ 0 w 9134475"/>
              <a:gd name="connsiteY4" fmla="*/ 1323975 h 1323975"/>
              <a:gd name="connsiteX5" fmla="*/ 0 w 9134475"/>
              <a:gd name="connsiteY5" fmla="*/ 142875 h 1323975"/>
              <a:gd name="connsiteX0" fmla="*/ 0 w 9134475"/>
              <a:gd name="connsiteY0" fmla="*/ 0 h 1181100"/>
              <a:gd name="connsiteX1" fmla="*/ 6305550 w 9134475"/>
              <a:gd name="connsiteY1" fmla="*/ 1066800 h 1181100"/>
              <a:gd name="connsiteX2" fmla="*/ 9134475 w 9134475"/>
              <a:gd name="connsiteY2" fmla="*/ 1181100 h 1181100"/>
              <a:gd name="connsiteX3" fmla="*/ 0 w 9134475"/>
              <a:gd name="connsiteY3" fmla="*/ 1181100 h 1181100"/>
              <a:gd name="connsiteX4" fmla="*/ 0 w 9134475"/>
              <a:gd name="connsiteY4" fmla="*/ 0 h 1181100"/>
              <a:gd name="connsiteX0" fmla="*/ 0 w 6494783"/>
              <a:gd name="connsiteY0" fmla="*/ 0 h 1181100"/>
              <a:gd name="connsiteX1" fmla="*/ 6305550 w 6494783"/>
              <a:gd name="connsiteY1" fmla="*/ 1066800 h 1181100"/>
              <a:gd name="connsiteX2" fmla="*/ 6494783 w 6494783"/>
              <a:gd name="connsiteY2" fmla="*/ 1181100 h 1181100"/>
              <a:gd name="connsiteX3" fmla="*/ 0 w 6494783"/>
              <a:gd name="connsiteY3" fmla="*/ 1181100 h 1181100"/>
              <a:gd name="connsiteX4" fmla="*/ 0 w 6494783"/>
              <a:gd name="connsiteY4" fmla="*/ 0 h 1181100"/>
              <a:gd name="connsiteX0" fmla="*/ 0 w 6494783"/>
              <a:gd name="connsiteY0" fmla="*/ 0 h 1181100"/>
              <a:gd name="connsiteX1" fmla="*/ 6494783 w 6494783"/>
              <a:gd name="connsiteY1" fmla="*/ 1181100 h 1181100"/>
              <a:gd name="connsiteX2" fmla="*/ 0 w 6494783"/>
              <a:gd name="connsiteY2" fmla="*/ 1181100 h 1181100"/>
              <a:gd name="connsiteX3" fmla="*/ 0 w 6494783"/>
              <a:gd name="connsiteY3" fmla="*/ 0 h 1181100"/>
              <a:gd name="connsiteX0" fmla="*/ 0 w 7415827"/>
              <a:gd name="connsiteY0" fmla="*/ 0 h 1181100"/>
              <a:gd name="connsiteX1" fmla="*/ 7415827 w 7415827"/>
              <a:gd name="connsiteY1" fmla="*/ 866775 h 1181100"/>
              <a:gd name="connsiteX2" fmla="*/ 0 w 7415827"/>
              <a:gd name="connsiteY2" fmla="*/ 1181100 h 1181100"/>
              <a:gd name="connsiteX3" fmla="*/ 0 w 7415827"/>
              <a:gd name="connsiteY3" fmla="*/ 0 h 1181100"/>
              <a:gd name="connsiteX0" fmla="*/ 0 w 7415827"/>
              <a:gd name="connsiteY0" fmla="*/ 0 h 1571625"/>
              <a:gd name="connsiteX1" fmla="*/ 7415827 w 7415827"/>
              <a:gd name="connsiteY1" fmla="*/ 866775 h 1571625"/>
              <a:gd name="connsiteX2" fmla="*/ 0 w 7415827"/>
              <a:gd name="connsiteY2" fmla="*/ 1571625 h 1571625"/>
              <a:gd name="connsiteX3" fmla="*/ 0 w 7415827"/>
              <a:gd name="connsiteY3" fmla="*/ 0 h 1571625"/>
              <a:gd name="connsiteX0" fmla="*/ 0 w 7415827"/>
              <a:gd name="connsiteY0" fmla="*/ 0 h 1571625"/>
              <a:gd name="connsiteX1" fmla="*/ 7415827 w 7415827"/>
              <a:gd name="connsiteY1" fmla="*/ 866775 h 1571625"/>
              <a:gd name="connsiteX2" fmla="*/ 1823096 w 7415827"/>
              <a:gd name="connsiteY2" fmla="*/ 1571625 h 1571625"/>
              <a:gd name="connsiteX3" fmla="*/ 0 w 7415827"/>
              <a:gd name="connsiteY3" fmla="*/ 1571625 h 1571625"/>
              <a:gd name="connsiteX4" fmla="*/ 0 w 7415827"/>
              <a:gd name="connsiteY4" fmla="*/ 0 h 1571625"/>
              <a:gd name="connsiteX0" fmla="*/ 0 w 7216426"/>
              <a:gd name="connsiteY0" fmla="*/ 0 h 1571625"/>
              <a:gd name="connsiteX1" fmla="*/ 7216426 w 7216426"/>
              <a:gd name="connsiteY1" fmla="*/ 1038225 h 1571625"/>
              <a:gd name="connsiteX2" fmla="*/ 1823096 w 7216426"/>
              <a:gd name="connsiteY2" fmla="*/ 1571625 h 1571625"/>
              <a:gd name="connsiteX3" fmla="*/ 0 w 7216426"/>
              <a:gd name="connsiteY3" fmla="*/ 1571625 h 1571625"/>
              <a:gd name="connsiteX4" fmla="*/ 0 w 7216426"/>
              <a:gd name="connsiteY4" fmla="*/ 0 h 1571625"/>
              <a:gd name="connsiteX0" fmla="*/ 0 w 7216426"/>
              <a:gd name="connsiteY0" fmla="*/ 0 h 914400"/>
              <a:gd name="connsiteX1" fmla="*/ 7216426 w 7216426"/>
              <a:gd name="connsiteY1" fmla="*/ 381000 h 914400"/>
              <a:gd name="connsiteX2" fmla="*/ 1823096 w 7216426"/>
              <a:gd name="connsiteY2" fmla="*/ 914400 h 914400"/>
              <a:gd name="connsiteX3" fmla="*/ 0 w 7216426"/>
              <a:gd name="connsiteY3" fmla="*/ 914400 h 914400"/>
              <a:gd name="connsiteX4" fmla="*/ 0 w 7216426"/>
              <a:gd name="connsiteY4" fmla="*/ 0 h 914400"/>
              <a:gd name="connsiteX0" fmla="*/ 0 w 7216426"/>
              <a:gd name="connsiteY0" fmla="*/ 0 h 1400175"/>
              <a:gd name="connsiteX1" fmla="*/ 7216426 w 7216426"/>
              <a:gd name="connsiteY1" fmla="*/ 866775 h 1400175"/>
              <a:gd name="connsiteX2" fmla="*/ 1823096 w 7216426"/>
              <a:gd name="connsiteY2" fmla="*/ 1400175 h 1400175"/>
              <a:gd name="connsiteX3" fmla="*/ 0 w 7216426"/>
              <a:gd name="connsiteY3" fmla="*/ 1400175 h 1400175"/>
              <a:gd name="connsiteX4" fmla="*/ 0 w 7216426"/>
              <a:gd name="connsiteY4" fmla="*/ 0 h 14001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16426" h="1400175">
                <a:moveTo>
                  <a:pt x="0" y="0"/>
                </a:moveTo>
                <a:lnTo>
                  <a:pt x="7216426" y="866775"/>
                </a:lnTo>
                <a:lnTo>
                  <a:pt x="1823096" y="1400175"/>
                </a:lnTo>
                <a:lnTo>
                  <a:pt x="0" y="1400175"/>
                </a:lnTo>
                <a:lnTo>
                  <a:pt x="0" y="0"/>
                </a:lnTo>
                <a:close/>
              </a:path>
            </a:pathLst>
          </a:custGeom>
          <a:gradFill>
            <a:gsLst>
              <a:gs pos="0">
                <a:schemeClr val="accent1"/>
              </a:gs>
              <a:gs pos="52000">
                <a:schemeClr val="accent1">
                  <a:lumMod val="40000"/>
                  <a:lumOff val="60000"/>
                </a:schemeClr>
              </a:gs>
              <a:gs pos="66000">
                <a:schemeClr val="accent1"/>
              </a:gs>
            </a:gsLst>
            <a:lin ang="1662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userDrawn="1"/>
        </p:nvSpPr>
        <p:spPr>
          <a:xfrm>
            <a:off x="1807389" y="6148043"/>
            <a:ext cx="7338991" cy="711996"/>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6334125 w 9144000"/>
              <a:gd name="connsiteY4" fmla="*/ 1457325 h 1581150"/>
              <a:gd name="connsiteX5" fmla="*/ 0 w 9144000"/>
              <a:gd name="connsiteY5" fmla="*/ 390525 h 1581150"/>
              <a:gd name="connsiteX6" fmla="*/ 9525 w 9144000"/>
              <a:gd name="connsiteY6"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390525 h 1581150"/>
              <a:gd name="connsiteX5" fmla="*/ 9525 w 9144000"/>
              <a:gd name="connsiteY5"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9525 w 9144000"/>
              <a:gd name="connsiteY5" fmla="*/ 9525 h 1581150"/>
              <a:gd name="connsiteX0" fmla="*/ 342207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342207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9134495 w 9144000"/>
              <a:gd name="connsiteY4" fmla="*/ 1572115 h 1581150"/>
              <a:gd name="connsiteX5" fmla="*/ 0 w 9144000"/>
              <a:gd name="connsiteY5" fmla="*/ 1571625 h 1581150"/>
              <a:gd name="connsiteX6" fmla="*/ 20 w 9144000"/>
              <a:gd name="connsiteY6" fmla="*/ 1323975 h 1581150"/>
              <a:gd name="connsiteX0" fmla="*/ 20 w 9144000"/>
              <a:gd name="connsiteY0" fmla="*/ 1323975 h 1581150"/>
              <a:gd name="connsiteX1" fmla="*/ 9144000 w 9144000"/>
              <a:gd name="connsiteY1" fmla="*/ 0 h 1581150"/>
              <a:gd name="connsiteX2" fmla="*/ 9144000 w 9144000"/>
              <a:gd name="connsiteY2" fmla="*/ 1581150 h 1581150"/>
              <a:gd name="connsiteX3" fmla="*/ 9134495 w 9144000"/>
              <a:gd name="connsiteY3" fmla="*/ 1572115 h 1581150"/>
              <a:gd name="connsiteX4" fmla="*/ 0 w 9144000"/>
              <a:gd name="connsiteY4" fmla="*/ 1571625 h 1581150"/>
              <a:gd name="connsiteX5" fmla="*/ 20 w 9144000"/>
              <a:gd name="connsiteY5" fmla="*/ 1323975 h 1581150"/>
              <a:gd name="connsiteX0" fmla="*/ 20 w 9144000"/>
              <a:gd name="connsiteY0" fmla="*/ 456601 h 713776"/>
              <a:gd name="connsiteX1" fmla="*/ 8611709 w 9144000"/>
              <a:gd name="connsiteY1" fmla="*/ 0 h 713776"/>
              <a:gd name="connsiteX2" fmla="*/ 9144000 w 9144000"/>
              <a:gd name="connsiteY2" fmla="*/ 713776 h 713776"/>
              <a:gd name="connsiteX3" fmla="*/ 9134495 w 9144000"/>
              <a:gd name="connsiteY3" fmla="*/ 704741 h 713776"/>
              <a:gd name="connsiteX4" fmla="*/ 0 w 9144000"/>
              <a:gd name="connsiteY4" fmla="*/ 704251 h 713776"/>
              <a:gd name="connsiteX5" fmla="*/ 20 w 9144000"/>
              <a:gd name="connsiteY5" fmla="*/ 456601 h 713776"/>
              <a:gd name="connsiteX0" fmla="*/ 20 w 9144000"/>
              <a:gd name="connsiteY0" fmla="*/ 818007 h 1075182"/>
              <a:gd name="connsiteX1" fmla="*/ 9124990 w 9144000"/>
              <a:gd name="connsiteY1" fmla="*/ 0 h 1075182"/>
              <a:gd name="connsiteX2" fmla="*/ 9144000 w 9144000"/>
              <a:gd name="connsiteY2" fmla="*/ 1075182 h 1075182"/>
              <a:gd name="connsiteX3" fmla="*/ 9134495 w 9144000"/>
              <a:gd name="connsiteY3" fmla="*/ 1066147 h 1075182"/>
              <a:gd name="connsiteX4" fmla="*/ 0 w 9144000"/>
              <a:gd name="connsiteY4" fmla="*/ 1065657 h 1075182"/>
              <a:gd name="connsiteX5" fmla="*/ 20 w 9144000"/>
              <a:gd name="connsiteY5" fmla="*/ 818007 h 1075182"/>
              <a:gd name="connsiteX0" fmla="*/ 20 w 9144000"/>
              <a:gd name="connsiteY0" fmla="*/ 176512 h 433687"/>
              <a:gd name="connsiteX1" fmla="*/ 8782802 w 9144000"/>
              <a:gd name="connsiteY1" fmla="*/ 0 h 433687"/>
              <a:gd name="connsiteX2" fmla="*/ 9144000 w 9144000"/>
              <a:gd name="connsiteY2" fmla="*/ 433687 h 433687"/>
              <a:gd name="connsiteX3" fmla="*/ 9134495 w 9144000"/>
              <a:gd name="connsiteY3" fmla="*/ 424652 h 433687"/>
              <a:gd name="connsiteX4" fmla="*/ 0 w 9144000"/>
              <a:gd name="connsiteY4" fmla="*/ 424162 h 433687"/>
              <a:gd name="connsiteX5" fmla="*/ 20 w 9144000"/>
              <a:gd name="connsiteY5" fmla="*/ 176512 h 433687"/>
              <a:gd name="connsiteX0" fmla="*/ 20 w 9144000"/>
              <a:gd name="connsiteY0" fmla="*/ 411426 h 668601"/>
              <a:gd name="connsiteX1" fmla="*/ 9124989 w 9144000"/>
              <a:gd name="connsiteY1" fmla="*/ 0 h 668601"/>
              <a:gd name="connsiteX2" fmla="*/ 9144000 w 9144000"/>
              <a:gd name="connsiteY2" fmla="*/ 668601 h 668601"/>
              <a:gd name="connsiteX3" fmla="*/ 9134495 w 9144000"/>
              <a:gd name="connsiteY3" fmla="*/ 659566 h 668601"/>
              <a:gd name="connsiteX4" fmla="*/ 0 w 9144000"/>
              <a:gd name="connsiteY4" fmla="*/ 659076 h 668601"/>
              <a:gd name="connsiteX5" fmla="*/ 20 w 9144000"/>
              <a:gd name="connsiteY5" fmla="*/ 411426 h 668601"/>
              <a:gd name="connsiteX0" fmla="*/ 20 w 9144000"/>
              <a:gd name="connsiteY0" fmla="*/ 998711 h 1081261"/>
              <a:gd name="connsiteX1" fmla="*/ 9124989 w 9144000"/>
              <a:gd name="connsiteY1" fmla="*/ 0 h 1081261"/>
              <a:gd name="connsiteX2" fmla="*/ 9144000 w 9144000"/>
              <a:gd name="connsiteY2" fmla="*/ 668601 h 1081261"/>
              <a:gd name="connsiteX3" fmla="*/ 9134495 w 9144000"/>
              <a:gd name="connsiteY3" fmla="*/ 659566 h 1081261"/>
              <a:gd name="connsiteX4" fmla="*/ 0 w 9144000"/>
              <a:gd name="connsiteY4" fmla="*/ 659076 h 1081261"/>
              <a:gd name="connsiteX5" fmla="*/ 20 w 9144000"/>
              <a:gd name="connsiteY5" fmla="*/ 998711 h 1081261"/>
              <a:gd name="connsiteX0" fmla="*/ 2243247 w 9144000"/>
              <a:gd name="connsiteY0" fmla="*/ 619235 h 701785"/>
              <a:gd name="connsiteX1" fmla="*/ 9124989 w 9144000"/>
              <a:gd name="connsiteY1" fmla="*/ 0 h 701785"/>
              <a:gd name="connsiteX2" fmla="*/ 9144000 w 9144000"/>
              <a:gd name="connsiteY2" fmla="*/ 668601 h 701785"/>
              <a:gd name="connsiteX3" fmla="*/ 9134495 w 9144000"/>
              <a:gd name="connsiteY3" fmla="*/ 659566 h 701785"/>
              <a:gd name="connsiteX4" fmla="*/ 0 w 9144000"/>
              <a:gd name="connsiteY4" fmla="*/ 659076 h 701785"/>
              <a:gd name="connsiteX5" fmla="*/ 2243247 w 9144000"/>
              <a:gd name="connsiteY5" fmla="*/ 619235 h 701785"/>
              <a:gd name="connsiteX0" fmla="*/ 7 w 6900760"/>
              <a:gd name="connsiteY0" fmla="*/ 619235 h 1354783"/>
              <a:gd name="connsiteX1" fmla="*/ 6881749 w 6900760"/>
              <a:gd name="connsiteY1" fmla="*/ 0 h 1354783"/>
              <a:gd name="connsiteX2" fmla="*/ 6900760 w 6900760"/>
              <a:gd name="connsiteY2" fmla="*/ 668601 h 1354783"/>
              <a:gd name="connsiteX3" fmla="*/ 6891255 w 6900760"/>
              <a:gd name="connsiteY3" fmla="*/ 659566 h 1354783"/>
              <a:gd name="connsiteX4" fmla="*/ 684361 w 6900760"/>
              <a:gd name="connsiteY4" fmla="*/ 1354783 h 1354783"/>
              <a:gd name="connsiteX5" fmla="*/ 7 w 6900760"/>
              <a:gd name="connsiteY5" fmla="*/ 619235 h 1354783"/>
              <a:gd name="connsiteX0" fmla="*/ 0 w 6900753"/>
              <a:gd name="connsiteY0" fmla="*/ 619235 h 668601"/>
              <a:gd name="connsiteX1" fmla="*/ 6881742 w 6900753"/>
              <a:gd name="connsiteY1" fmla="*/ 0 h 668601"/>
              <a:gd name="connsiteX2" fmla="*/ 6900753 w 6900753"/>
              <a:gd name="connsiteY2" fmla="*/ 668601 h 668601"/>
              <a:gd name="connsiteX3" fmla="*/ 6891248 w 6900753"/>
              <a:gd name="connsiteY3" fmla="*/ 659566 h 668601"/>
              <a:gd name="connsiteX4" fmla="*/ 0 w 6900753"/>
              <a:gd name="connsiteY4" fmla="*/ 619235 h 668601"/>
              <a:gd name="connsiteX0" fmla="*/ 0 w 6263905"/>
              <a:gd name="connsiteY0" fmla="*/ 1197485 h 1197485"/>
              <a:gd name="connsiteX1" fmla="*/ 6244894 w 6263905"/>
              <a:gd name="connsiteY1" fmla="*/ 0 h 1197485"/>
              <a:gd name="connsiteX2" fmla="*/ 6263905 w 6263905"/>
              <a:gd name="connsiteY2" fmla="*/ 668601 h 1197485"/>
              <a:gd name="connsiteX3" fmla="*/ 6254400 w 6263905"/>
              <a:gd name="connsiteY3" fmla="*/ 659566 h 1197485"/>
              <a:gd name="connsiteX4" fmla="*/ 0 w 6263905"/>
              <a:gd name="connsiteY4" fmla="*/ 1197485 h 1197485"/>
              <a:gd name="connsiteX0" fmla="*/ 0 w 7318982"/>
              <a:gd name="connsiteY0" fmla="*/ 673446 h 673446"/>
              <a:gd name="connsiteX1" fmla="*/ 7299971 w 7318982"/>
              <a:gd name="connsiteY1" fmla="*/ 0 h 673446"/>
              <a:gd name="connsiteX2" fmla="*/ 7318982 w 7318982"/>
              <a:gd name="connsiteY2" fmla="*/ 668601 h 673446"/>
              <a:gd name="connsiteX3" fmla="*/ 7309477 w 7318982"/>
              <a:gd name="connsiteY3" fmla="*/ 659566 h 673446"/>
              <a:gd name="connsiteX4" fmla="*/ 0 w 7318982"/>
              <a:gd name="connsiteY4" fmla="*/ 673446 h 673446"/>
              <a:gd name="connsiteX0" fmla="*/ 0 w 7318982"/>
              <a:gd name="connsiteY0" fmla="*/ 673446 h 673446"/>
              <a:gd name="connsiteX1" fmla="*/ 7299971 w 7318982"/>
              <a:gd name="connsiteY1" fmla="*/ 0 h 673446"/>
              <a:gd name="connsiteX2" fmla="*/ 7318982 w 7318982"/>
              <a:gd name="connsiteY2" fmla="*/ 668601 h 673446"/>
              <a:gd name="connsiteX3" fmla="*/ 0 w 7318982"/>
              <a:gd name="connsiteY3" fmla="*/ 673446 h 673446"/>
              <a:gd name="connsiteX0" fmla="*/ 0 w 7318982"/>
              <a:gd name="connsiteY0" fmla="*/ 526624 h 526624"/>
              <a:gd name="connsiteX1" fmla="*/ 7166898 w 7318982"/>
              <a:gd name="connsiteY1" fmla="*/ 0 h 526624"/>
              <a:gd name="connsiteX2" fmla="*/ 7318982 w 7318982"/>
              <a:gd name="connsiteY2" fmla="*/ 521779 h 526624"/>
              <a:gd name="connsiteX3" fmla="*/ 0 w 7318982"/>
              <a:gd name="connsiteY3" fmla="*/ 526624 h 526624"/>
              <a:gd name="connsiteX0" fmla="*/ 0 w 7323733"/>
              <a:gd name="connsiteY0" fmla="*/ 673445 h 673445"/>
              <a:gd name="connsiteX1" fmla="*/ 7323733 w 7323733"/>
              <a:gd name="connsiteY1" fmla="*/ 0 h 673445"/>
              <a:gd name="connsiteX2" fmla="*/ 7318982 w 7323733"/>
              <a:gd name="connsiteY2" fmla="*/ 668600 h 673445"/>
              <a:gd name="connsiteX3" fmla="*/ 0 w 7323733"/>
              <a:gd name="connsiteY3" fmla="*/ 673445 h 673445"/>
              <a:gd name="connsiteX0" fmla="*/ 0 w 7323733"/>
              <a:gd name="connsiteY0" fmla="*/ 673445 h 673445"/>
              <a:gd name="connsiteX1" fmla="*/ 7323733 w 7323733"/>
              <a:gd name="connsiteY1" fmla="*/ 0 h 673445"/>
              <a:gd name="connsiteX2" fmla="*/ 7145512 w 7323733"/>
              <a:gd name="connsiteY2" fmla="*/ 352371 h 673445"/>
              <a:gd name="connsiteX3" fmla="*/ 0 w 7323733"/>
              <a:gd name="connsiteY3" fmla="*/ 673445 h 673445"/>
              <a:gd name="connsiteX0" fmla="*/ 0 w 7323733"/>
              <a:gd name="connsiteY0" fmla="*/ 673445 h 675378"/>
              <a:gd name="connsiteX1" fmla="*/ 7323733 w 7323733"/>
              <a:gd name="connsiteY1" fmla="*/ 0 h 675378"/>
              <a:gd name="connsiteX2" fmla="*/ 7318982 w 7323733"/>
              <a:gd name="connsiteY2" fmla="*/ 675378 h 675378"/>
              <a:gd name="connsiteX3" fmla="*/ 0 w 7323733"/>
              <a:gd name="connsiteY3" fmla="*/ 673445 h 675378"/>
              <a:gd name="connsiteX0" fmla="*/ 0 w 7323733"/>
              <a:gd name="connsiteY0" fmla="*/ 673445 h 673445"/>
              <a:gd name="connsiteX1" fmla="*/ 7323733 w 7323733"/>
              <a:gd name="connsiteY1" fmla="*/ 0 h 673445"/>
              <a:gd name="connsiteX2" fmla="*/ 7202544 w 7323733"/>
              <a:gd name="connsiteY2" fmla="*/ 490158 h 673445"/>
              <a:gd name="connsiteX3" fmla="*/ 0 w 7323733"/>
              <a:gd name="connsiteY3" fmla="*/ 673445 h 673445"/>
              <a:gd name="connsiteX0" fmla="*/ 0 w 7323733"/>
              <a:gd name="connsiteY0" fmla="*/ 673445 h 675379"/>
              <a:gd name="connsiteX1" fmla="*/ 7323733 w 7323733"/>
              <a:gd name="connsiteY1" fmla="*/ 0 h 675379"/>
              <a:gd name="connsiteX2" fmla="*/ 7321359 w 7323733"/>
              <a:gd name="connsiteY2" fmla="*/ 675379 h 675379"/>
              <a:gd name="connsiteX3" fmla="*/ 0 w 7323733"/>
              <a:gd name="connsiteY3" fmla="*/ 673445 h 675379"/>
            </a:gdLst>
            <a:ahLst/>
            <a:cxnLst>
              <a:cxn ang="0">
                <a:pos x="connsiteX0" y="connsiteY0"/>
              </a:cxn>
              <a:cxn ang="0">
                <a:pos x="connsiteX1" y="connsiteY1"/>
              </a:cxn>
              <a:cxn ang="0">
                <a:pos x="connsiteX2" y="connsiteY2"/>
              </a:cxn>
              <a:cxn ang="0">
                <a:pos x="connsiteX3" y="connsiteY3"/>
              </a:cxn>
            </a:cxnLst>
            <a:rect l="l" t="t" r="r" b="b"/>
            <a:pathLst>
              <a:path w="7323733" h="675379">
                <a:moveTo>
                  <a:pt x="0" y="673445"/>
                </a:moveTo>
                <a:lnTo>
                  <a:pt x="7323733" y="0"/>
                </a:lnTo>
                <a:cubicBezTo>
                  <a:pt x="7322149" y="222867"/>
                  <a:pt x="7322943" y="452512"/>
                  <a:pt x="7321359" y="675379"/>
                </a:cubicBezTo>
                <a:lnTo>
                  <a:pt x="0" y="673445"/>
                </a:lnTo>
                <a:close/>
              </a:path>
            </a:pathLst>
          </a:custGeom>
          <a:gradFill>
            <a:gsLst>
              <a:gs pos="28000">
                <a:schemeClr val="accent3"/>
              </a:gs>
              <a:gs pos="40000">
                <a:schemeClr val="accent3">
                  <a:lumMod val="40000"/>
                  <a:lumOff val="60000"/>
                </a:schemeClr>
              </a:gs>
              <a:gs pos="48000">
                <a:schemeClr val="accent3"/>
              </a:gs>
            </a:gsLst>
            <a:lin ang="15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8"/>
          <p:cNvSpPr/>
          <p:nvPr userDrawn="1"/>
        </p:nvSpPr>
        <p:spPr>
          <a:xfrm>
            <a:off x="-196" y="5412337"/>
            <a:ext cx="7605568" cy="927910"/>
          </a:xfrm>
          <a:custGeom>
            <a:avLst/>
            <a:gdLst>
              <a:gd name="connsiteX0" fmla="*/ 0 w 7436498"/>
              <a:gd name="connsiteY0" fmla="*/ 0 h 951723"/>
              <a:gd name="connsiteX1" fmla="*/ 0 w 7436498"/>
              <a:gd name="connsiteY1" fmla="*/ 139959 h 951723"/>
              <a:gd name="connsiteX2" fmla="*/ 7053942 w 7436498"/>
              <a:gd name="connsiteY2" fmla="*/ 951723 h 951723"/>
              <a:gd name="connsiteX3" fmla="*/ 7436498 w 7436498"/>
              <a:gd name="connsiteY3" fmla="*/ 914400 h 951723"/>
              <a:gd name="connsiteX4" fmla="*/ 0 w 7436498"/>
              <a:gd name="connsiteY4" fmla="*/ 0 h 951723"/>
              <a:gd name="connsiteX0" fmla="*/ 190500 w 7436498"/>
              <a:gd name="connsiteY0" fmla="*/ 0 h 1004110"/>
              <a:gd name="connsiteX1" fmla="*/ 0 w 7436498"/>
              <a:gd name="connsiteY1" fmla="*/ 192346 h 1004110"/>
              <a:gd name="connsiteX2" fmla="*/ 7053942 w 7436498"/>
              <a:gd name="connsiteY2" fmla="*/ 1004110 h 1004110"/>
              <a:gd name="connsiteX3" fmla="*/ 7436498 w 7436498"/>
              <a:gd name="connsiteY3" fmla="*/ 966787 h 1004110"/>
              <a:gd name="connsiteX4" fmla="*/ 190500 w 7436498"/>
              <a:gd name="connsiteY4" fmla="*/ 0 h 1004110"/>
              <a:gd name="connsiteX0" fmla="*/ 0 w 7448404"/>
              <a:gd name="connsiteY0" fmla="*/ 0 h 923148"/>
              <a:gd name="connsiteX1" fmla="*/ 11906 w 7448404"/>
              <a:gd name="connsiteY1" fmla="*/ 111384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164306 w 7448404"/>
              <a:gd name="connsiteY1" fmla="*/ 68522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302418 w 7448404"/>
              <a:gd name="connsiteY1" fmla="*/ 297122 h 923148"/>
              <a:gd name="connsiteX2" fmla="*/ 7065848 w 7448404"/>
              <a:gd name="connsiteY2" fmla="*/ 923148 h 923148"/>
              <a:gd name="connsiteX3" fmla="*/ 7448404 w 7448404"/>
              <a:gd name="connsiteY3" fmla="*/ 885825 h 923148"/>
              <a:gd name="connsiteX4" fmla="*/ 0 w 7448404"/>
              <a:gd name="connsiteY4" fmla="*/ 0 h 923148"/>
              <a:gd name="connsiteX0" fmla="*/ 1 w 7448405"/>
              <a:gd name="connsiteY0" fmla="*/ 0 h 923148"/>
              <a:gd name="connsiteX1" fmla="*/ 0 w 7448405"/>
              <a:gd name="connsiteY1" fmla="*/ 75665 h 923148"/>
              <a:gd name="connsiteX2" fmla="*/ 7065849 w 7448405"/>
              <a:gd name="connsiteY2" fmla="*/ 923148 h 923148"/>
              <a:gd name="connsiteX3" fmla="*/ 7448405 w 7448405"/>
              <a:gd name="connsiteY3" fmla="*/ 885825 h 923148"/>
              <a:gd name="connsiteX4" fmla="*/ 1 w 7448405"/>
              <a:gd name="connsiteY4" fmla="*/ 0 h 923148"/>
              <a:gd name="connsiteX0" fmla="*/ 1 w 7400780"/>
              <a:gd name="connsiteY0" fmla="*/ 0 h 928688"/>
              <a:gd name="connsiteX1" fmla="*/ 0 w 7400780"/>
              <a:gd name="connsiteY1" fmla="*/ 75665 h 928688"/>
              <a:gd name="connsiteX2" fmla="*/ 7065849 w 7400780"/>
              <a:gd name="connsiteY2" fmla="*/ 923148 h 928688"/>
              <a:gd name="connsiteX3" fmla="*/ 7400780 w 7400780"/>
              <a:gd name="connsiteY3" fmla="*/ 928688 h 928688"/>
              <a:gd name="connsiteX4" fmla="*/ 1 w 7400780"/>
              <a:gd name="connsiteY4" fmla="*/ 0 h 928688"/>
              <a:gd name="connsiteX0" fmla="*/ 1 w 7605568"/>
              <a:gd name="connsiteY0" fmla="*/ 0 h 923148"/>
              <a:gd name="connsiteX1" fmla="*/ 0 w 7605568"/>
              <a:gd name="connsiteY1" fmla="*/ 75665 h 923148"/>
              <a:gd name="connsiteX2" fmla="*/ 7065849 w 7605568"/>
              <a:gd name="connsiteY2" fmla="*/ 923148 h 923148"/>
              <a:gd name="connsiteX3" fmla="*/ 7605568 w 7605568"/>
              <a:gd name="connsiteY3" fmla="*/ 897732 h 923148"/>
              <a:gd name="connsiteX4" fmla="*/ 1 w 7605568"/>
              <a:gd name="connsiteY4" fmla="*/ 0 h 923148"/>
              <a:gd name="connsiteX0" fmla="*/ 1 w 7605568"/>
              <a:gd name="connsiteY0" fmla="*/ 0 h 897732"/>
              <a:gd name="connsiteX1" fmla="*/ 0 w 7605568"/>
              <a:gd name="connsiteY1" fmla="*/ 75665 h 897732"/>
              <a:gd name="connsiteX2" fmla="*/ 7065849 w 7605568"/>
              <a:gd name="connsiteY2" fmla="*/ 863617 h 897732"/>
              <a:gd name="connsiteX3" fmla="*/ 7605568 w 7605568"/>
              <a:gd name="connsiteY3" fmla="*/ 897732 h 897732"/>
              <a:gd name="connsiteX4" fmla="*/ 1 w 7605568"/>
              <a:gd name="connsiteY4" fmla="*/ 0 h 897732"/>
              <a:gd name="connsiteX0" fmla="*/ 1 w 7605568"/>
              <a:gd name="connsiteY0" fmla="*/ 0 h 927910"/>
              <a:gd name="connsiteX1" fmla="*/ 0 w 7605568"/>
              <a:gd name="connsiteY1" fmla="*/ 75665 h 927910"/>
              <a:gd name="connsiteX2" fmla="*/ 7225392 w 7605568"/>
              <a:gd name="connsiteY2" fmla="*/ 927910 h 927910"/>
              <a:gd name="connsiteX3" fmla="*/ 7605568 w 7605568"/>
              <a:gd name="connsiteY3" fmla="*/ 897732 h 927910"/>
              <a:gd name="connsiteX4" fmla="*/ 1 w 7605568"/>
              <a:gd name="connsiteY4" fmla="*/ 0 h 9279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05568" h="927910">
                <a:moveTo>
                  <a:pt x="1" y="0"/>
                </a:moveTo>
                <a:cubicBezTo>
                  <a:pt x="1" y="25222"/>
                  <a:pt x="0" y="50443"/>
                  <a:pt x="0" y="75665"/>
                </a:cubicBezTo>
                <a:lnTo>
                  <a:pt x="7225392" y="927910"/>
                </a:lnTo>
                <a:lnTo>
                  <a:pt x="7605568" y="897732"/>
                </a:lnTo>
                <a:lnTo>
                  <a:pt x="1"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userDrawn="1"/>
        </p:nvSpPr>
        <p:spPr>
          <a:xfrm>
            <a:off x="1680725" y="6116507"/>
            <a:ext cx="7465656" cy="741493"/>
          </a:xfrm>
          <a:custGeom>
            <a:avLst/>
            <a:gdLst>
              <a:gd name="connsiteX0" fmla="*/ 7408506 w 7408506"/>
              <a:gd name="connsiteY0" fmla="*/ 0 h 755780"/>
              <a:gd name="connsiteX1" fmla="*/ 0 w 7408506"/>
              <a:gd name="connsiteY1" fmla="*/ 755780 h 755780"/>
              <a:gd name="connsiteX2" fmla="*/ 662473 w 7408506"/>
              <a:gd name="connsiteY2" fmla="*/ 755780 h 755780"/>
              <a:gd name="connsiteX3" fmla="*/ 7408506 w 7408506"/>
              <a:gd name="connsiteY3" fmla="*/ 74645 h 755780"/>
              <a:gd name="connsiteX4" fmla="*/ 7408506 w 7408506"/>
              <a:gd name="connsiteY4" fmla="*/ 0 h 755780"/>
              <a:gd name="connsiteX0" fmla="*/ 6958449 w 6958449"/>
              <a:gd name="connsiteY0" fmla="*/ 0 h 755780"/>
              <a:gd name="connsiteX1" fmla="*/ 0 w 6958449"/>
              <a:gd name="connsiteY1" fmla="*/ 712918 h 755780"/>
              <a:gd name="connsiteX2" fmla="*/ 212416 w 6958449"/>
              <a:gd name="connsiteY2" fmla="*/ 755780 h 755780"/>
              <a:gd name="connsiteX3" fmla="*/ 6958449 w 6958449"/>
              <a:gd name="connsiteY3" fmla="*/ 74645 h 755780"/>
              <a:gd name="connsiteX4" fmla="*/ 6958449 w 6958449"/>
              <a:gd name="connsiteY4" fmla="*/ 0 h 755780"/>
              <a:gd name="connsiteX0" fmla="*/ 6958449 w 6958449"/>
              <a:gd name="connsiteY0" fmla="*/ 0 h 712918"/>
              <a:gd name="connsiteX1" fmla="*/ 0 w 6958449"/>
              <a:gd name="connsiteY1" fmla="*/ 712918 h 712918"/>
              <a:gd name="connsiteX2" fmla="*/ 302903 w 6958449"/>
              <a:gd name="connsiteY2" fmla="*/ 705774 h 712918"/>
              <a:gd name="connsiteX3" fmla="*/ 6958449 w 6958449"/>
              <a:gd name="connsiteY3" fmla="*/ 74645 h 712918"/>
              <a:gd name="connsiteX4" fmla="*/ 6958449 w 6958449"/>
              <a:gd name="connsiteY4" fmla="*/ 0 h 712918"/>
              <a:gd name="connsiteX0" fmla="*/ 6958449 w 6958449"/>
              <a:gd name="connsiteY0" fmla="*/ 0 h 741492"/>
              <a:gd name="connsiteX1" fmla="*/ 0 w 6958449"/>
              <a:gd name="connsiteY1" fmla="*/ 712918 h 741492"/>
              <a:gd name="connsiteX2" fmla="*/ 248134 w 6958449"/>
              <a:gd name="connsiteY2" fmla="*/ 741492 h 741492"/>
              <a:gd name="connsiteX3" fmla="*/ 6958449 w 6958449"/>
              <a:gd name="connsiteY3" fmla="*/ 74645 h 741492"/>
              <a:gd name="connsiteX4" fmla="*/ 6958449 w 6958449"/>
              <a:gd name="connsiteY4" fmla="*/ 0 h 741492"/>
              <a:gd name="connsiteX0" fmla="*/ 7465656 w 7465656"/>
              <a:gd name="connsiteY0" fmla="*/ 0 h 741493"/>
              <a:gd name="connsiteX1" fmla="*/ 0 w 7465656"/>
              <a:gd name="connsiteY1" fmla="*/ 741493 h 741493"/>
              <a:gd name="connsiteX2" fmla="*/ 755341 w 7465656"/>
              <a:gd name="connsiteY2" fmla="*/ 741492 h 741493"/>
              <a:gd name="connsiteX3" fmla="*/ 7465656 w 7465656"/>
              <a:gd name="connsiteY3" fmla="*/ 74645 h 741493"/>
              <a:gd name="connsiteX4" fmla="*/ 7465656 w 7465656"/>
              <a:gd name="connsiteY4" fmla="*/ 0 h 7414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65656" h="741493">
                <a:moveTo>
                  <a:pt x="7465656" y="0"/>
                </a:moveTo>
                <a:lnTo>
                  <a:pt x="0" y="741493"/>
                </a:lnTo>
                <a:lnTo>
                  <a:pt x="755341" y="741492"/>
                </a:lnTo>
                <a:lnTo>
                  <a:pt x="7465656" y="74645"/>
                </a:lnTo>
                <a:lnTo>
                  <a:pt x="7465656"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6629400" y="274638"/>
            <a:ext cx="2057400" cy="5851525"/>
          </a:xfrm>
        </p:spPr>
        <p:txBody>
          <a:bodyPr vert="eaVert"/>
          <a:lstStyle/>
          <a:p>
            <a:r>
              <a:rPr lang="x-none"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4" name="Date Placeholder 3"/>
          <p:cNvSpPr>
            <a:spLocks noGrp="1"/>
          </p:cNvSpPr>
          <p:nvPr>
            <p:ph type="dt" sz="half" idx="10"/>
          </p:nvPr>
        </p:nvSpPr>
        <p:spPr/>
        <p:txBody>
          <a:bodyPr/>
          <a:lstStyle/>
          <a:p>
            <a:fld id="{48056348-D703-428C-A1C4-7D6796EF5F41}" type="datetime4">
              <a:rPr lang="en-US" smtClean="0"/>
              <a:pPr/>
              <a:t>May 28, 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72EBF8-7CF5-44B7-B2BF-E22DE4D0703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wmf"/><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blipFill dpi="0" rotWithShape="1">
            <a:blip r:embed="rId13">
              <a:alphaModFix amt="15000"/>
            </a:blip>
            <a:srcRect/>
            <a:tile tx="0" ty="0" sx="76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685800" y="274638"/>
            <a:ext cx="7772400" cy="1143000"/>
          </a:xfrm>
          <a:prstGeom prst="rect">
            <a:avLst/>
          </a:prstGeom>
        </p:spPr>
        <p:txBody>
          <a:bodyPr vert="horz" lIns="0" tIns="45720" rIns="0" bIns="45720" rtlCol="0" anchor="ctr">
            <a:normAutofit/>
          </a:bodyPr>
          <a:lstStyle/>
          <a:p>
            <a:r>
              <a:rPr lang="x-none" smtClean="0"/>
              <a:t>Click to edit Master title style</a:t>
            </a:r>
            <a:endParaRPr lang="en-US" dirty="0"/>
          </a:p>
        </p:txBody>
      </p:sp>
      <p:sp>
        <p:nvSpPr>
          <p:cNvPr id="3" name="Text Placeholder 2"/>
          <p:cNvSpPr>
            <a:spLocks noGrp="1"/>
          </p:cNvSpPr>
          <p:nvPr>
            <p:ph type="body" idx="1"/>
          </p:nvPr>
        </p:nvSpPr>
        <p:spPr>
          <a:xfrm>
            <a:off x="685800" y="1600200"/>
            <a:ext cx="7772400" cy="4525963"/>
          </a:xfrm>
          <a:prstGeom prst="rect">
            <a:avLst/>
          </a:prstGeom>
        </p:spPr>
        <p:txBody>
          <a:bodyPr vert="horz" lIns="0" tIns="45720" rIns="0" bIns="45720" rtlCol="0">
            <a:normAutofit/>
          </a:body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dirty="0"/>
          </a:p>
        </p:txBody>
      </p:sp>
      <p:sp>
        <p:nvSpPr>
          <p:cNvPr id="4" name="Date Placeholder 3"/>
          <p:cNvSpPr>
            <a:spLocks noGrp="1"/>
          </p:cNvSpPr>
          <p:nvPr>
            <p:ph type="dt" sz="half" idx="2"/>
          </p:nvPr>
        </p:nvSpPr>
        <p:spPr>
          <a:xfrm>
            <a:off x="6400800" y="6416675"/>
            <a:ext cx="1981200" cy="365125"/>
          </a:xfrm>
          <a:prstGeom prst="rect">
            <a:avLst/>
          </a:prstGeom>
        </p:spPr>
        <p:txBody>
          <a:bodyPr vert="horz" lIns="0" tIns="45720" rIns="0" bIns="0" rtlCol="0" anchor="b" anchorCtr="0"/>
          <a:lstStyle>
            <a:lvl1pPr algn="r">
              <a:defRPr lang="en-US" sz="900" kern="1200" cap="all" spc="110" baseline="0" smtClean="0">
                <a:solidFill>
                  <a:srgbClr val="4D4D4D"/>
                </a:solidFill>
                <a:latin typeface="+mn-lt"/>
                <a:ea typeface="+mn-ea"/>
                <a:cs typeface="+mn-cs"/>
              </a:defRPr>
            </a:lvl1pPr>
          </a:lstStyle>
          <a:p>
            <a:fld id="{942120D2-3948-4F8F-BE5D-E7E7D97880B2}" type="datetime4">
              <a:rPr lang="en-US" smtClean="0"/>
              <a:pPr/>
              <a:t>May 28, 2014</a:t>
            </a:fld>
            <a:endParaRPr lang="en-US" dirty="0" err="1"/>
          </a:p>
        </p:txBody>
      </p:sp>
      <p:sp>
        <p:nvSpPr>
          <p:cNvPr id="5" name="Footer Placeholder 4"/>
          <p:cNvSpPr>
            <a:spLocks noGrp="1"/>
          </p:cNvSpPr>
          <p:nvPr>
            <p:ph type="ftr" sz="quarter" idx="3"/>
          </p:nvPr>
        </p:nvSpPr>
        <p:spPr>
          <a:xfrm>
            <a:off x="228600" y="6416675"/>
            <a:ext cx="2895600" cy="365125"/>
          </a:xfrm>
          <a:prstGeom prst="rect">
            <a:avLst/>
          </a:prstGeom>
        </p:spPr>
        <p:txBody>
          <a:bodyPr vert="horz" lIns="0" tIns="45720" rIns="0" bIns="0" rtlCol="0" anchor="b" anchorCtr="0"/>
          <a:lstStyle>
            <a:lvl1pPr algn="l">
              <a:defRPr sz="900" cap="all" spc="110" baseline="0">
                <a:solidFill>
                  <a:srgbClr val="4D4D4D"/>
                </a:solidFill>
              </a:defRPr>
            </a:lvl1pPr>
          </a:lstStyle>
          <a:p>
            <a:endParaRPr lang="en-US" dirty="0"/>
          </a:p>
        </p:txBody>
      </p:sp>
      <p:sp>
        <p:nvSpPr>
          <p:cNvPr id="6" name="Slide Number Placeholder 5"/>
          <p:cNvSpPr>
            <a:spLocks noGrp="1"/>
          </p:cNvSpPr>
          <p:nvPr>
            <p:ph type="sldNum" sz="quarter" idx="4"/>
          </p:nvPr>
        </p:nvSpPr>
        <p:spPr>
          <a:xfrm>
            <a:off x="8458200" y="6416675"/>
            <a:ext cx="457200" cy="365125"/>
          </a:xfrm>
          <a:prstGeom prst="rect">
            <a:avLst/>
          </a:prstGeom>
        </p:spPr>
        <p:txBody>
          <a:bodyPr vert="horz" lIns="0" tIns="45720" rIns="0" bIns="0" rtlCol="0" anchor="b" anchorCtr="0"/>
          <a:lstStyle>
            <a:lvl1pPr algn="r">
              <a:defRPr sz="1100" b="1" baseline="0">
                <a:solidFill>
                  <a:srgbClr val="4D4D4D"/>
                </a:solidFill>
              </a:defRPr>
            </a:lvl1pPr>
          </a:lstStyle>
          <a:p>
            <a:fld id="{1D72EBF8-7CF5-44B7-B2BF-E22DE4D0703D}" type="slidenum">
              <a:rPr lang="en-US" smtClean="0"/>
              <a:pPr/>
              <a:t>‹#›</a:t>
            </a:fld>
            <a:endParaRPr lang="en-US" dirty="0"/>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hf sldNum="0" hdr="0" ftr="0" dt="0"/>
  <p:txStyles>
    <p:titleStyle>
      <a:lvl1pPr algn="l" defTabSz="914400" rtl="0" eaLnBrk="1" latinLnBrk="0" hangingPunct="1">
        <a:spcBef>
          <a:spcPct val="0"/>
        </a:spcBef>
        <a:buNone/>
        <a:defRPr sz="3600" kern="1200" cap="all"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lnSpc>
          <a:spcPct val="100000"/>
        </a:lnSpc>
        <a:spcBef>
          <a:spcPts val="700"/>
        </a:spcBef>
        <a:buClr>
          <a:schemeClr val="accent1"/>
        </a:buClr>
        <a:buSzPct val="85000"/>
        <a:buFont typeface="Wingdings 3" pitchFamily="18" charset="2"/>
        <a:buChar char=""/>
        <a:defRPr sz="2000" kern="1200" baseline="0">
          <a:solidFill>
            <a:schemeClr val="tx1"/>
          </a:solidFill>
          <a:latin typeface="+mn-lt"/>
          <a:ea typeface="+mn-ea"/>
          <a:cs typeface="+mn-cs"/>
        </a:defRPr>
      </a:lvl1pPr>
      <a:lvl2pPr marL="742950" indent="-274320" algn="l" defTabSz="914400" rtl="0" eaLnBrk="1" latinLnBrk="0" hangingPunct="1">
        <a:lnSpc>
          <a:spcPct val="100000"/>
        </a:lnSpc>
        <a:spcBef>
          <a:spcPts val="700"/>
        </a:spcBef>
        <a:buClr>
          <a:schemeClr val="accent1"/>
        </a:buClr>
        <a:buSzPct val="85000"/>
        <a:buFont typeface="Wingdings 3" pitchFamily="18" charset="2"/>
        <a:buChar char=""/>
        <a:defRPr sz="1600" kern="1200" baseline="0">
          <a:solidFill>
            <a:schemeClr val="tx1"/>
          </a:solidFill>
          <a:latin typeface="+mn-lt"/>
          <a:ea typeface="+mn-ea"/>
          <a:cs typeface="+mn-cs"/>
        </a:defRPr>
      </a:lvl2pPr>
      <a:lvl3pPr marL="11430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baseline="0">
          <a:solidFill>
            <a:schemeClr val="tx1"/>
          </a:solidFill>
          <a:latin typeface="+mn-lt"/>
          <a:ea typeface="+mn-ea"/>
          <a:cs typeface="+mn-cs"/>
        </a:defRPr>
      </a:lvl3pPr>
      <a:lvl4pPr marL="16002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baseline="0">
          <a:solidFill>
            <a:schemeClr val="tx1"/>
          </a:solidFill>
          <a:latin typeface="+mn-lt"/>
          <a:ea typeface="+mn-ea"/>
          <a:cs typeface="+mn-cs"/>
        </a:defRPr>
      </a:lvl4pPr>
      <a:lvl5pPr marL="20574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baseline="0">
          <a:solidFill>
            <a:schemeClr val="tx1"/>
          </a:solidFill>
          <a:latin typeface="+mn-lt"/>
          <a:ea typeface="+mn-ea"/>
          <a:cs typeface="+mn-cs"/>
        </a:defRPr>
      </a:lvl5pPr>
      <a:lvl6pPr marL="25146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a:solidFill>
            <a:schemeClr val="tx1"/>
          </a:solidFill>
          <a:latin typeface="+mn-lt"/>
          <a:ea typeface="+mn-ea"/>
          <a:cs typeface="+mn-cs"/>
        </a:defRPr>
      </a:lvl6pPr>
      <a:lvl7pPr marL="29718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a:solidFill>
            <a:schemeClr val="tx1"/>
          </a:solidFill>
          <a:latin typeface="+mn-lt"/>
          <a:ea typeface="+mn-ea"/>
          <a:cs typeface="+mn-cs"/>
        </a:defRPr>
      </a:lvl7pPr>
      <a:lvl8pPr marL="34290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a:solidFill>
            <a:schemeClr val="tx1"/>
          </a:solidFill>
          <a:latin typeface="+mn-lt"/>
          <a:ea typeface="+mn-ea"/>
          <a:cs typeface="+mn-cs"/>
        </a:defRPr>
      </a:lvl8pPr>
      <a:lvl9pPr marL="38862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26533" y="1676401"/>
            <a:ext cx="6375400" cy="736600"/>
          </a:xfrm>
        </p:spPr>
        <p:txBody>
          <a:bodyPr>
            <a:normAutofit/>
          </a:bodyPr>
          <a:lstStyle/>
          <a:p>
            <a:r>
              <a:rPr lang="es-ES_tradnl" sz="4000" dirty="0" smtClean="0">
                <a:solidFill>
                  <a:srgbClr val="FF6600"/>
                </a:solidFill>
              </a:rPr>
              <a:t>CAEP</a:t>
            </a:r>
            <a:endParaRPr lang="es-ES_tradnl" sz="4000" dirty="0">
              <a:solidFill>
                <a:srgbClr val="FF6600"/>
              </a:solidFill>
            </a:endParaRPr>
          </a:p>
        </p:txBody>
      </p:sp>
      <p:sp>
        <p:nvSpPr>
          <p:cNvPr id="3" name="Subtitle 2"/>
          <p:cNvSpPr>
            <a:spLocks noGrp="1"/>
          </p:cNvSpPr>
          <p:nvPr>
            <p:ph type="subTitle" idx="1"/>
          </p:nvPr>
        </p:nvSpPr>
        <p:spPr>
          <a:xfrm>
            <a:off x="1363119" y="2822559"/>
            <a:ext cx="6722533" cy="1173693"/>
          </a:xfrm>
        </p:spPr>
        <p:txBody>
          <a:bodyPr>
            <a:noAutofit/>
          </a:bodyPr>
          <a:lstStyle/>
          <a:p>
            <a:r>
              <a:rPr lang="es-ES_tradnl" sz="2800" dirty="0" smtClean="0"/>
              <a:t>GUÍA PARA LA PRESENTACIÓN </a:t>
            </a:r>
          </a:p>
          <a:p>
            <a:r>
              <a:rPr lang="es-ES_tradnl" sz="2800" dirty="0" smtClean="0"/>
              <a:t>DE EVIDENCIAS</a:t>
            </a:r>
          </a:p>
        </p:txBody>
      </p:sp>
    </p:spTree>
    <p:extLst>
      <p:ext uri="{BB962C8B-B14F-4D97-AF65-F5344CB8AC3E}">
        <p14:creationId xmlns:p14="http://schemas.microsoft.com/office/powerpoint/2010/main" val="210832767"/>
      </p:ext>
    </p:extLst>
  </p:cSld>
  <p:clrMapOvr>
    <a:masterClrMapping/>
  </p:clrMapOvr>
  <mc:AlternateContent xmlns:mc="http://schemas.openxmlformats.org/markup-compatibility/2006">
    <mc:Choice xmlns:p14="http://schemas.microsoft.com/office/powerpoint/2010/main" Requires="p14">
      <p:transition p14:dur="0"/>
    </mc:Choice>
    <mc:Fallback>
      <p:transition xmlns:p14="http://schemas.microsoft.com/office/powerpoint/2010/main"/>
    </mc:Fallback>
  </mc:AlternateContent>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666" y="147639"/>
            <a:ext cx="7772400" cy="614362"/>
          </a:xfrm>
        </p:spPr>
        <p:txBody>
          <a:bodyPr>
            <a:normAutofit fontScale="90000"/>
          </a:bodyPr>
          <a:lstStyle/>
          <a:p>
            <a:r>
              <a:rPr lang="es-ES_tradnl" dirty="0" smtClean="0">
                <a:solidFill>
                  <a:srgbClr val="FFFFFF"/>
                </a:solidFill>
              </a:rPr>
              <a:t>CULTURA</a:t>
            </a:r>
            <a:r>
              <a:rPr lang="es-ES_tradnl" dirty="0" smtClean="0"/>
              <a:t> DE EVIDENCIAS	</a:t>
            </a:r>
            <a:endParaRPr lang="es-ES_tradnl" dirty="0"/>
          </a:p>
        </p:txBody>
      </p:sp>
      <p:sp>
        <p:nvSpPr>
          <p:cNvPr id="3" name="Content Placeholder 2"/>
          <p:cNvSpPr>
            <a:spLocks noGrp="1"/>
          </p:cNvSpPr>
          <p:nvPr>
            <p:ph idx="1"/>
          </p:nvPr>
        </p:nvSpPr>
        <p:spPr>
          <a:xfrm>
            <a:off x="270935" y="829734"/>
            <a:ext cx="8238067" cy="4504268"/>
          </a:xfrm>
        </p:spPr>
        <p:txBody>
          <a:bodyPr>
            <a:noAutofit/>
          </a:bodyPr>
          <a:lstStyle/>
          <a:p>
            <a:r>
              <a:rPr lang="es-ES_tradnl" sz="2400" dirty="0" smtClean="0"/>
              <a:t>Énfasis en una </a:t>
            </a:r>
            <a:r>
              <a:rPr lang="es-ES_tradnl" sz="2400" i="1" dirty="0" smtClean="0">
                <a:solidFill>
                  <a:schemeClr val="accent3">
                    <a:lumMod val="60000"/>
                    <a:lumOff val="40000"/>
                  </a:schemeClr>
                </a:solidFill>
              </a:rPr>
              <a:t>cultura de evidencias </a:t>
            </a:r>
            <a:r>
              <a:rPr lang="es-ES_tradnl" sz="2400" dirty="0" smtClean="0"/>
              <a:t>y en el uso de datos en la preparación de educadores y en los procesos de educación.</a:t>
            </a:r>
          </a:p>
          <a:p>
            <a:r>
              <a:rPr lang="es-ES_tradnl" sz="2400" dirty="0" smtClean="0">
                <a:solidFill>
                  <a:srgbClr val="FFFFFF"/>
                </a:solidFill>
              </a:rPr>
              <a:t>Responsabilidad de los </a:t>
            </a:r>
            <a:r>
              <a:rPr lang="es-ES_tradnl" sz="2400" dirty="0" err="1" smtClean="0">
                <a:solidFill>
                  <a:srgbClr val="FFFFFF"/>
                </a:solidFill>
              </a:rPr>
              <a:t>EPP’s</a:t>
            </a:r>
            <a:r>
              <a:rPr lang="es-ES_tradnl" sz="2400" dirty="0" smtClean="0">
                <a:solidFill>
                  <a:srgbClr val="FFFFFF"/>
                </a:solidFill>
              </a:rPr>
              <a:t> demostrar la validez de la evidencia	</a:t>
            </a:r>
          </a:p>
          <a:p>
            <a:pPr lvl="1"/>
            <a:r>
              <a:rPr lang="es-ES_tradnl" sz="1800" i="1" dirty="0" smtClean="0">
                <a:solidFill>
                  <a:srgbClr val="FFFFFF"/>
                </a:solidFill>
              </a:rPr>
              <a:t>No solo se alcanzan los estándares si no que se hace mejoramiento continuo</a:t>
            </a:r>
          </a:p>
          <a:p>
            <a:pPr lvl="2"/>
            <a:r>
              <a:rPr lang="es-ES_tradnl" sz="1600" i="1" dirty="0" smtClean="0">
                <a:solidFill>
                  <a:srgbClr val="FFFFFF"/>
                </a:solidFill>
              </a:rPr>
              <a:t>Los datos se</a:t>
            </a:r>
            <a:r>
              <a:rPr lang="es-ES_tradnl" sz="1600" i="1" dirty="0" smtClean="0">
                <a:solidFill>
                  <a:schemeClr val="accent3">
                    <a:lumMod val="60000"/>
                    <a:lumOff val="40000"/>
                  </a:schemeClr>
                </a:solidFill>
              </a:rPr>
              <a:t> </a:t>
            </a:r>
            <a:r>
              <a:rPr lang="es-ES_tradnl" sz="1600" i="1" dirty="0" smtClean="0"/>
              <a:t>utilizan para tomar decisiones informadas</a:t>
            </a:r>
            <a:endParaRPr lang="es-ES_tradnl" sz="1600" i="1" dirty="0" smtClean="0">
              <a:solidFill>
                <a:schemeClr val="accent3">
                  <a:lumMod val="60000"/>
                  <a:lumOff val="40000"/>
                </a:schemeClr>
              </a:solidFill>
            </a:endParaRPr>
          </a:p>
          <a:p>
            <a:pPr lvl="1"/>
            <a:r>
              <a:rPr lang="es-ES_tradnl" sz="1800" i="1" dirty="0" smtClean="0"/>
              <a:t>Recoger datos no es el objetivo último de el proceso de acreditación sino el comienzo de un proceso de diálogo para el uso de las evidencias en el avalúo, toma de decisiones, planificación, asignación de recursos y otros procesos que son intrínsecos y característicos de las instituciones y sus acciones y prácticas.</a:t>
            </a:r>
          </a:p>
          <a:p>
            <a:pPr lvl="1"/>
            <a:r>
              <a:rPr lang="es-ES_tradnl" sz="1800" i="1" dirty="0" smtClean="0"/>
              <a:t>Presentar la evidencia NO es algo que hace para la agencia, NO es un mecanismo para cumplir; es una herramienta para sustentar la toma de decisiones informadas y mejoramiento continuo. </a:t>
            </a:r>
          </a:p>
        </p:txBody>
      </p:sp>
    </p:spTree>
    <p:extLst>
      <p:ext uri="{BB962C8B-B14F-4D97-AF65-F5344CB8AC3E}">
        <p14:creationId xmlns:p14="http://schemas.microsoft.com/office/powerpoint/2010/main" val="483925470"/>
      </p:ext>
    </p:extLst>
  </p:cSld>
  <p:clrMapOvr>
    <a:masterClrMapping/>
  </p:clrMapOvr>
  <mc:AlternateContent xmlns:mc="http://schemas.openxmlformats.org/markup-compatibility/2006">
    <mc:Choice xmlns:p14="http://schemas.microsoft.com/office/powerpoint/2010/main" Requires="p14">
      <p:transition p14:dur="0"/>
    </mc:Choice>
    <mc:Fallback>
      <p:transition xmlns:p14="http://schemas.microsoft.com/office/powerpoint/2010/mai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1000" fill="hold"/>
                                        <p:tgtEl>
                                          <p:spTgt spid="3">
                                            <p:txEl>
                                              <p:pRg st="4" end="4"/>
                                            </p:txEl>
                                          </p:spTgt>
                                        </p:tgtEl>
                                        <p:attrNameLst>
                                          <p:attrName>ppt_w</p:attrName>
                                        </p:attrNameLst>
                                      </p:cBhvr>
                                      <p:tavLst>
                                        <p:tav tm="0">
                                          <p:val>
                                            <p:strVal val="#ppt_w*0.70"/>
                                          </p:val>
                                        </p:tav>
                                        <p:tav tm="100000">
                                          <p:val>
                                            <p:strVal val="#ppt_w"/>
                                          </p:val>
                                        </p:tav>
                                      </p:tavLst>
                                    </p:anim>
                                    <p:anim calcmode="lin" valueType="num">
                                      <p:cBhvr>
                                        <p:cTn id="36" dur="1000" fill="hold"/>
                                        <p:tgtEl>
                                          <p:spTgt spid="3">
                                            <p:txEl>
                                              <p:pRg st="4" end="4"/>
                                            </p:txEl>
                                          </p:spTgt>
                                        </p:tgtEl>
                                        <p:attrNameLst>
                                          <p:attrName>ppt_h</p:attrName>
                                        </p:attrNameLst>
                                      </p:cBhvr>
                                      <p:tavLst>
                                        <p:tav tm="0">
                                          <p:val>
                                            <p:strVal val="#ppt_h"/>
                                          </p:val>
                                        </p:tav>
                                        <p:tav tm="100000">
                                          <p:val>
                                            <p:strVal val="#ppt_h"/>
                                          </p:val>
                                        </p:tav>
                                      </p:tavLst>
                                    </p:anim>
                                    <p:animEffect transition="in" filter="fade">
                                      <p:cBhvr>
                                        <p:cTn id="37" dur="1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p:cTn id="42" dur="1000" fill="hold"/>
                                        <p:tgtEl>
                                          <p:spTgt spid="3">
                                            <p:txEl>
                                              <p:pRg st="5" end="5"/>
                                            </p:txEl>
                                          </p:spTgt>
                                        </p:tgtEl>
                                        <p:attrNameLst>
                                          <p:attrName>ppt_w</p:attrName>
                                        </p:attrNameLst>
                                      </p:cBhvr>
                                      <p:tavLst>
                                        <p:tav tm="0">
                                          <p:val>
                                            <p:strVal val="#ppt_w*0.70"/>
                                          </p:val>
                                        </p:tav>
                                        <p:tav tm="100000">
                                          <p:val>
                                            <p:strVal val="#ppt_w"/>
                                          </p:val>
                                        </p:tav>
                                      </p:tavLst>
                                    </p:anim>
                                    <p:anim calcmode="lin" valueType="num">
                                      <p:cBhvr>
                                        <p:cTn id="43" dur="1000" fill="hold"/>
                                        <p:tgtEl>
                                          <p:spTgt spid="3">
                                            <p:txEl>
                                              <p:pRg st="5" end="5"/>
                                            </p:txEl>
                                          </p:spTgt>
                                        </p:tgtEl>
                                        <p:attrNameLst>
                                          <p:attrName>ppt_h</p:attrName>
                                        </p:attrNameLst>
                                      </p:cBhvr>
                                      <p:tavLst>
                                        <p:tav tm="0">
                                          <p:val>
                                            <p:strVal val="#ppt_h"/>
                                          </p:val>
                                        </p:tav>
                                        <p:tav tm="100000">
                                          <p:val>
                                            <p:strVal val="#ppt_h"/>
                                          </p:val>
                                        </p:tav>
                                      </p:tavLst>
                                    </p:anim>
                                    <p:animEffect transition="in" filter="fade">
                                      <p:cBhvr>
                                        <p:cTn id="44"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94733" y="139171"/>
            <a:ext cx="7772400" cy="809095"/>
          </a:xfrm>
        </p:spPr>
        <p:txBody>
          <a:bodyPr/>
          <a:lstStyle/>
          <a:p>
            <a:r>
              <a:rPr lang="es-ES_tradnl" dirty="0" smtClean="0"/>
              <a:t>Responsabilidad de los </a:t>
            </a:r>
            <a:r>
              <a:rPr lang="es-ES_tradnl" dirty="0" err="1" smtClean="0"/>
              <a:t>EPP’s</a:t>
            </a:r>
            <a:r>
              <a:rPr lang="es-ES_tradnl" dirty="0" smtClean="0"/>
              <a:t>	</a:t>
            </a:r>
            <a:endParaRPr lang="es-ES_tradnl" dirty="0"/>
          </a:p>
        </p:txBody>
      </p:sp>
      <p:sp>
        <p:nvSpPr>
          <p:cNvPr id="5" name="Content Placeholder 4"/>
          <p:cNvSpPr>
            <a:spLocks noGrp="1"/>
          </p:cNvSpPr>
          <p:nvPr>
            <p:ph idx="1"/>
          </p:nvPr>
        </p:nvSpPr>
        <p:spPr>
          <a:xfrm>
            <a:off x="177800" y="948266"/>
            <a:ext cx="8280400" cy="4614334"/>
          </a:xfrm>
        </p:spPr>
        <p:txBody>
          <a:bodyPr>
            <a:noAutofit/>
          </a:bodyPr>
          <a:lstStyle/>
          <a:p>
            <a:r>
              <a:rPr lang="es-ES_tradnl" sz="3200" dirty="0"/>
              <a:t>Los nuevos estándares </a:t>
            </a:r>
            <a:r>
              <a:rPr lang="es-ES_tradnl" sz="3200" dirty="0" smtClean="0"/>
              <a:t>ponen en los </a:t>
            </a:r>
            <a:r>
              <a:rPr lang="es-ES_tradnl" sz="3200" dirty="0" err="1" smtClean="0"/>
              <a:t>EPP’s</a:t>
            </a:r>
            <a:r>
              <a:rPr lang="es-ES_tradnl" sz="3200" dirty="0" smtClean="0"/>
              <a:t> la responsabilidad directa de producir datos de calidad que se usan para:</a:t>
            </a:r>
            <a:endParaRPr lang="es-ES_tradnl" sz="3200" dirty="0"/>
          </a:p>
          <a:p>
            <a:pPr lvl="1"/>
            <a:r>
              <a:rPr lang="es-ES_tradnl" sz="2000" dirty="0" smtClean="0"/>
              <a:t>apoyar el mejoramiento continuo.</a:t>
            </a:r>
          </a:p>
          <a:p>
            <a:pPr lvl="1"/>
            <a:r>
              <a:rPr lang="es-ES_tradnl" sz="2000" dirty="0"/>
              <a:t>l</a:t>
            </a:r>
            <a:r>
              <a:rPr lang="es-ES_tradnl" sz="2000" dirty="0" smtClean="0"/>
              <a:t>ograr que los estándares se alcancen. </a:t>
            </a:r>
          </a:p>
          <a:p>
            <a:endParaRPr lang="es-ES_tradnl" sz="3200" dirty="0"/>
          </a:p>
          <a:p>
            <a:r>
              <a:rPr lang="es-ES_tradnl" sz="3200" dirty="0" smtClean="0"/>
              <a:t>Producir evidencia empírica que se caracteriza por sus propiedades psicométricas y su rigurosidad estadística</a:t>
            </a:r>
            <a:r>
              <a:rPr lang="es-ES_tradnl" sz="2800" dirty="0" smtClean="0"/>
              <a:t>.</a:t>
            </a:r>
          </a:p>
        </p:txBody>
      </p:sp>
    </p:spTree>
    <p:extLst>
      <p:ext uri="{BB962C8B-B14F-4D97-AF65-F5344CB8AC3E}">
        <p14:creationId xmlns:p14="http://schemas.microsoft.com/office/powerpoint/2010/main" val="1256195133"/>
      </p:ext>
    </p:extLst>
  </p:cSld>
  <p:clrMapOvr>
    <a:masterClrMapping/>
  </p:clrMapOvr>
  <mc:AlternateContent xmlns:mc="http://schemas.openxmlformats.org/markup-compatibility/2006">
    <mc:Choice xmlns:p14="http://schemas.microsoft.com/office/powerpoint/2010/main" Requires="p14">
      <p:transition p14:dur="0"/>
    </mc:Choice>
    <mc:Fallback>
      <p:transition xmlns:p14="http://schemas.microsoft.com/office/powerpoint/2010/mai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1000" fill="hold"/>
                                        <p:tgtEl>
                                          <p:spTgt spid="5">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5">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5">
                                            <p:txEl>
                                              <p:pRg st="0" end="0"/>
                                            </p:txEl>
                                          </p:spTgt>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 calcmode="lin" valueType="num">
                                      <p:cBhvr>
                                        <p:cTn id="12" dur="1000" fill="hold"/>
                                        <p:tgtEl>
                                          <p:spTgt spid="5">
                                            <p:txEl>
                                              <p:pRg st="1" end="1"/>
                                            </p:txEl>
                                          </p:spTgt>
                                        </p:tgtEl>
                                        <p:attrNameLst>
                                          <p:attrName>ppt_w</p:attrName>
                                        </p:attrNameLst>
                                      </p:cBhvr>
                                      <p:tavLst>
                                        <p:tav tm="0">
                                          <p:val>
                                            <p:strVal val="#ppt_w*0.70"/>
                                          </p:val>
                                        </p:tav>
                                        <p:tav tm="100000">
                                          <p:val>
                                            <p:strVal val="#ppt_w"/>
                                          </p:val>
                                        </p:tav>
                                      </p:tavLst>
                                    </p:anim>
                                    <p:anim calcmode="lin" valueType="num">
                                      <p:cBhvr>
                                        <p:cTn id="13" dur="1000" fill="hold"/>
                                        <p:tgtEl>
                                          <p:spTgt spid="5">
                                            <p:txEl>
                                              <p:pRg st="1" end="1"/>
                                            </p:txEl>
                                          </p:spTgt>
                                        </p:tgtEl>
                                        <p:attrNameLst>
                                          <p:attrName>ppt_h</p:attrName>
                                        </p:attrNameLst>
                                      </p:cBhvr>
                                      <p:tavLst>
                                        <p:tav tm="0">
                                          <p:val>
                                            <p:strVal val="#ppt_h"/>
                                          </p:val>
                                        </p:tav>
                                        <p:tav tm="100000">
                                          <p:val>
                                            <p:strVal val="#ppt_h"/>
                                          </p:val>
                                        </p:tav>
                                      </p:tavLst>
                                    </p:anim>
                                    <p:animEffect transition="in" filter="fade">
                                      <p:cBhvr>
                                        <p:cTn id="14" dur="1000"/>
                                        <p:tgtEl>
                                          <p:spTgt spid="5">
                                            <p:txEl>
                                              <p:pRg st="1" end="1"/>
                                            </p:txEl>
                                          </p:spTgt>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 calcmode="lin" valueType="num">
                                      <p:cBhvr>
                                        <p:cTn id="17" dur="1000" fill="hold"/>
                                        <p:tgtEl>
                                          <p:spTgt spid="5">
                                            <p:txEl>
                                              <p:pRg st="2" end="2"/>
                                            </p:txEl>
                                          </p:spTgt>
                                        </p:tgtEl>
                                        <p:attrNameLst>
                                          <p:attrName>ppt_w</p:attrName>
                                        </p:attrNameLst>
                                      </p:cBhvr>
                                      <p:tavLst>
                                        <p:tav tm="0">
                                          <p:val>
                                            <p:strVal val="#ppt_w*0.70"/>
                                          </p:val>
                                        </p:tav>
                                        <p:tav tm="100000">
                                          <p:val>
                                            <p:strVal val="#ppt_w"/>
                                          </p:val>
                                        </p:tav>
                                      </p:tavLst>
                                    </p:anim>
                                    <p:anim calcmode="lin" valueType="num">
                                      <p:cBhvr>
                                        <p:cTn id="18" dur="1000" fill="hold"/>
                                        <p:tgtEl>
                                          <p:spTgt spid="5">
                                            <p:txEl>
                                              <p:pRg st="2" end="2"/>
                                            </p:txEl>
                                          </p:spTgt>
                                        </p:tgtEl>
                                        <p:attrNameLst>
                                          <p:attrName>ppt_h</p:attrName>
                                        </p:attrNameLst>
                                      </p:cBhvr>
                                      <p:tavLst>
                                        <p:tav tm="0">
                                          <p:val>
                                            <p:strVal val="#ppt_h"/>
                                          </p:val>
                                        </p:tav>
                                        <p:tav tm="100000">
                                          <p:val>
                                            <p:strVal val="#ppt_h"/>
                                          </p:val>
                                        </p:tav>
                                      </p:tavLst>
                                    </p:anim>
                                    <p:animEffect transition="in" filter="fade">
                                      <p:cBhvr>
                                        <p:cTn id="19" dur="1000"/>
                                        <p:tgtEl>
                                          <p:spTgt spid="5">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55" presetClass="entr" presetSubtype="0" fill="hold" grpId="0" nodeType="clickEffect">
                                  <p:stCondLst>
                                    <p:cond delay="0"/>
                                  </p:stCondLst>
                                  <p:childTnLst>
                                    <p:set>
                                      <p:cBhvr>
                                        <p:cTn id="23" dur="1" fill="hold">
                                          <p:stCondLst>
                                            <p:cond delay="0"/>
                                          </p:stCondLst>
                                        </p:cTn>
                                        <p:tgtEl>
                                          <p:spTgt spid="5">
                                            <p:txEl>
                                              <p:pRg st="4" end="4"/>
                                            </p:txEl>
                                          </p:spTgt>
                                        </p:tgtEl>
                                        <p:attrNameLst>
                                          <p:attrName>style.visibility</p:attrName>
                                        </p:attrNameLst>
                                      </p:cBhvr>
                                      <p:to>
                                        <p:strVal val="visible"/>
                                      </p:to>
                                    </p:set>
                                    <p:anim calcmode="lin" valueType="num">
                                      <p:cBhvr>
                                        <p:cTn id="24" dur="1000" fill="hold"/>
                                        <p:tgtEl>
                                          <p:spTgt spid="5">
                                            <p:txEl>
                                              <p:pRg st="4" end="4"/>
                                            </p:txEl>
                                          </p:spTgt>
                                        </p:tgtEl>
                                        <p:attrNameLst>
                                          <p:attrName>ppt_w</p:attrName>
                                        </p:attrNameLst>
                                      </p:cBhvr>
                                      <p:tavLst>
                                        <p:tav tm="0">
                                          <p:val>
                                            <p:strVal val="#ppt_w*0.70"/>
                                          </p:val>
                                        </p:tav>
                                        <p:tav tm="100000">
                                          <p:val>
                                            <p:strVal val="#ppt_w"/>
                                          </p:val>
                                        </p:tav>
                                      </p:tavLst>
                                    </p:anim>
                                    <p:anim calcmode="lin" valueType="num">
                                      <p:cBhvr>
                                        <p:cTn id="25" dur="1000" fill="hold"/>
                                        <p:tgtEl>
                                          <p:spTgt spid="5">
                                            <p:txEl>
                                              <p:pRg st="4" end="4"/>
                                            </p:txEl>
                                          </p:spTgt>
                                        </p:tgtEl>
                                        <p:attrNameLst>
                                          <p:attrName>ppt_h</p:attrName>
                                        </p:attrNameLst>
                                      </p:cBhvr>
                                      <p:tavLst>
                                        <p:tav tm="0">
                                          <p:val>
                                            <p:strVal val="#ppt_h"/>
                                          </p:val>
                                        </p:tav>
                                        <p:tav tm="100000">
                                          <p:val>
                                            <p:strVal val="#ppt_h"/>
                                          </p:val>
                                        </p:tav>
                                      </p:tavLst>
                                    </p:anim>
                                    <p:animEffect transition="in" filter="fade">
                                      <p:cBhvr>
                                        <p:cTn id="26" dur="10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5533" y="122238"/>
            <a:ext cx="7772400" cy="783695"/>
          </a:xfrm>
        </p:spPr>
        <p:txBody>
          <a:bodyPr/>
          <a:lstStyle/>
          <a:p>
            <a:r>
              <a:rPr lang="es-ES_tradnl" dirty="0" smtClean="0"/>
              <a:t>MEJORAMIENTO CONTINÚO	</a:t>
            </a:r>
            <a:endParaRPr lang="es-ES_tradnl" dirty="0"/>
          </a:p>
        </p:txBody>
      </p:sp>
      <p:sp>
        <p:nvSpPr>
          <p:cNvPr id="3" name="Content Placeholder 2"/>
          <p:cNvSpPr>
            <a:spLocks noGrp="1"/>
          </p:cNvSpPr>
          <p:nvPr>
            <p:ph idx="1"/>
          </p:nvPr>
        </p:nvSpPr>
        <p:spPr>
          <a:xfrm>
            <a:off x="245533" y="973668"/>
            <a:ext cx="8475134" cy="4428066"/>
          </a:xfrm>
        </p:spPr>
        <p:txBody>
          <a:bodyPr>
            <a:normAutofit/>
          </a:bodyPr>
          <a:lstStyle/>
          <a:p>
            <a:r>
              <a:rPr lang="es-ES_tradnl" sz="3200" dirty="0" smtClean="0"/>
              <a:t>Proceso organizacional a través el cual se recogen datos en todos los aspectos de las actividades del EPP.</a:t>
            </a:r>
          </a:p>
          <a:p>
            <a:pPr lvl="1"/>
            <a:r>
              <a:rPr lang="es-ES_tradnl" sz="2400" dirty="0" smtClean="0"/>
              <a:t>Los datos son analizados para determinar patrones, tendencias, progreso.</a:t>
            </a:r>
          </a:p>
          <a:p>
            <a:pPr lvl="1"/>
            <a:r>
              <a:rPr lang="es-ES_tradnl" sz="2400" dirty="0" smtClean="0"/>
              <a:t>Los datos se usan para definir cambios con el propósito de mejorar la calidad del programa, la facultad, los candidatos, políticas, procedimientos, y prácticas para la preparación de educadores.</a:t>
            </a:r>
          </a:p>
          <a:p>
            <a:pPr marL="468630" lvl="1" indent="0">
              <a:buNone/>
            </a:pPr>
            <a:endParaRPr lang="es-ES_tradnl" dirty="0" smtClean="0"/>
          </a:p>
          <a:p>
            <a:endParaRPr lang="es-ES_tradnl" dirty="0"/>
          </a:p>
        </p:txBody>
      </p:sp>
    </p:spTree>
    <p:extLst>
      <p:ext uri="{BB962C8B-B14F-4D97-AF65-F5344CB8AC3E}">
        <p14:creationId xmlns:p14="http://schemas.microsoft.com/office/powerpoint/2010/main" val="3740914893"/>
      </p:ext>
    </p:extLst>
  </p:cSld>
  <p:clrMapOvr>
    <a:masterClrMapping/>
  </p:clrMapOvr>
  <mc:AlternateContent xmlns:mc="http://schemas.openxmlformats.org/markup-compatibility/2006">
    <mc:Choice xmlns:p14="http://schemas.microsoft.com/office/powerpoint/2010/main" Requires="p14">
      <p:transition p14:dur="0"/>
    </mc:Choice>
    <mc:Fallback>
      <p:transition xmlns:p14="http://schemas.microsoft.com/office/powerpoint/2010/mai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000" y="274638"/>
            <a:ext cx="8331200" cy="631295"/>
          </a:xfrm>
        </p:spPr>
        <p:txBody>
          <a:bodyPr>
            <a:normAutofit fontScale="90000"/>
          </a:bodyPr>
          <a:lstStyle/>
          <a:p>
            <a:r>
              <a:rPr lang="es-ES_tradnl" dirty="0" err="1" smtClean="0"/>
              <a:t>ePP’s</a:t>
            </a:r>
            <a:r>
              <a:rPr lang="es-ES_tradnl" dirty="0" smtClean="0"/>
              <a:t> </a:t>
            </a:r>
            <a:endParaRPr lang="es-ES_tradnl" dirty="0"/>
          </a:p>
        </p:txBody>
      </p:sp>
      <p:sp>
        <p:nvSpPr>
          <p:cNvPr id="3" name="Content Placeholder 2"/>
          <p:cNvSpPr>
            <a:spLocks noGrp="1"/>
          </p:cNvSpPr>
          <p:nvPr>
            <p:ph idx="1"/>
          </p:nvPr>
        </p:nvSpPr>
        <p:spPr>
          <a:xfrm>
            <a:off x="194733" y="905933"/>
            <a:ext cx="8263467" cy="4656667"/>
          </a:xfrm>
        </p:spPr>
        <p:txBody>
          <a:bodyPr>
            <a:normAutofit/>
          </a:bodyPr>
          <a:lstStyle/>
          <a:p>
            <a:r>
              <a:rPr lang="es-ES_tradnl" sz="2200" dirty="0" smtClean="0"/>
              <a:t>Perfil</a:t>
            </a:r>
          </a:p>
          <a:p>
            <a:pPr lvl="1"/>
            <a:r>
              <a:rPr lang="es-ES_tradnl" sz="1700" dirty="0" smtClean="0"/>
              <a:t>Disposiciones</a:t>
            </a:r>
          </a:p>
          <a:p>
            <a:pPr lvl="1"/>
            <a:r>
              <a:rPr lang="es-ES_tradnl" sz="1700" dirty="0" smtClean="0"/>
              <a:t>Destrezas</a:t>
            </a:r>
          </a:p>
          <a:p>
            <a:pPr lvl="1"/>
            <a:r>
              <a:rPr lang="es-ES_tradnl" sz="1700" dirty="0" smtClean="0"/>
              <a:t>Conocimientos</a:t>
            </a:r>
          </a:p>
          <a:p>
            <a:pPr lvl="2"/>
            <a:endParaRPr lang="es-ES_tradnl" sz="1500" dirty="0"/>
          </a:p>
          <a:p>
            <a:r>
              <a:rPr lang="es-ES_tradnl" sz="2200" dirty="0" smtClean="0"/>
              <a:t>La calidad del EPP se mide por la habilidad que tiene para que los estudiantes que terminan el programa tienen un impacto positivo en el aprendizaje y desarrollo de los estudiantes del P – 12.</a:t>
            </a:r>
          </a:p>
          <a:p>
            <a:endParaRPr lang="es-ES_tradnl" sz="2200" dirty="0"/>
          </a:p>
          <a:p>
            <a:r>
              <a:rPr lang="es-ES_tradnl" sz="2200" dirty="0" smtClean="0"/>
              <a:t>PARA lograr la acreditaci</a:t>
            </a:r>
            <a:r>
              <a:rPr lang="es-ES_tradnl" sz="2200" dirty="0" smtClean="0"/>
              <a:t>ón el EPP debe demostrar:</a:t>
            </a:r>
          </a:p>
          <a:p>
            <a:pPr lvl="1"/>
            <a:r>
              <a:rPr lang="es-ES_tradnl" sz="1700" dirty="0"/>
              <a:t>Q</a:t>
            </a:r>
            <a:r>
              <a:rPr lang="es-ES_tradnl" sz="1700" dirty="0" smtClean="0"/>
              <a:t>ue alcanza los estándares</a:t>
            </a:r>
          </a:p>
          <a:p>
            <a:pPr lvl="1"/>
            <a:r>
              <a:rPr lang="es-ES_tradnl" sz="1700" dirty="0" smtClean="0"/>
              <a:t>Mejoramiento continuo </a:t>
            </a:r>
          </a:p>
          <a:p>
            <a:pPr lvl="1"/>
            <a:endParaRPr lang="es-ES_tradnl" dirty="0" smtClean="0"/>
          </a:p>
          <a:p>
            <a:endParaRPr lang="es-ES_tradnl" dirty="0"/>
          </a:p>
        </p:txBody>
      </p:sp>
    </p:spTree>
    <p:extLst>
      <p:ext uri="{BB962C8B-B14F-4D97-AF65-F5344CB8AC3E}">
        <p14:creationId xmlns:p14="http://schemas.microsoft.com/office/powerpoint/2010/main" val="948713087"/>
      </p:ext>
    </p:extLst>
  </p:cSld>
  <p:clrMapOvr>
    <a:masterClrMapping/>
  </p:clrMapOvr>
  <mc:AlternateContent xmlns:mc="http://schemas.openxmlformats.org/markup-compatibility/2006">
    <mc:Choice xmlns:p14="http://schemas.microsoft.com/office/powerpoint/2010/main" Requires="p14">
      <p:transition p14:dur="0"/>
    </mc:Choice>
    <mc:Fallback>
      <p:transition xmlns:p14="http://schemas.microsoft.com/office/powerpoint/2010/mai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p:cTn id="35" dur="1000" fill="hold"/>
                                        <p:tgtEl>
                                          <p:spTgt spid="3">
                                            <p:txEl>
                                              <p:pRg st="5" end="5"/>
                                            </p:txEl>
                                          </p:spTgt>
                                        </p:tgtEl>
                                        <p:attrNameLst>
                                          <p:attrName>ppt_w</p:attrName>
                                        </p:attrNameLst>
                                      </p:cBhvr>
                                      <p:tavLst>
                                        <p:tav tm="0">
                                          <p:val>
                                            <p:strVal val="#ppt_w*0.70"/>
                                          </p:val>
                                        </p:tav>
                                        <p:tav tm="100000">
                                          <p:val>
                                            <p:strVal val="#ppt_w"/>
                                          </p:val>
                                        </p:tav>
                                      </p:tavLst>
                                    </p:anim>
                                    <p:anim calcmode="lin" valueType="num">
                                      <p:cBhvr>
                                        <p:cTn id="36" dur="1000" fill="hold"/>
                                        <p:tgtEl>
                                          <p:spTgt spid="3">
                                            <p:txEl>
                                              <p:pRg st="5" end="5"/>
                                            </p:txEl>
                                          </p:spTgt>
                                        </p:tgtEl>
                                        <p:attrNameLst>
                                          <p:attrName>ppt_h</p:attrName>
                                        </p:attrNameLst>
                                      </p:cBhvr>
                                      <p:tavLst>
                                        <p:tav tm="0">
                                          <p:val>
                                            <p:strVal val="#ppt_h"/>
                                          </p:val>
                                        </p:tav>
                                        <p:tav tm="100000">
                                          <p:val>
                                            <p:strVal val="#ppt_h"/>
                                          </p:val>
                                        </p:tav>
                                      </p:tavLst>
                                    </p:anim>
                                    <p:animEffect transition="in" filter="fade">
                                      <p:cBhvr>
                                        <p:cTn id="37" dur="10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5"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 calcmode="lin" valueType="num">
                                      <p:cBhvr>
                                        <p:cTn id="42" dur="1000" fill="hold"/>
                                        <p:tgtEl>
                                          <p:spTgt spid="3">
                                            <p:txEl>
                                              <p:pRg st="7" end="7"/>
                                            </p:txEl>
                                          </p:spTgt>
                                        </p:tgtEl>
                                        <p:attrNameLst>
                                          <p:attrName>ppt_w</p:attrName>
                                        </p:attrNameLst>
                                      </p:cBhvr>
                                      <p:tavLst>
                                        <p:tav tm="0">
                                          <p:val>
                                            <p:strVal val="#ppt_w*0.70"/>
                                          </p:val>
                                        </p:tav>
                                        <p:tav tm="100000">
                                          <p:val>
                                            <p:strVal val="#ppt_w"/>
                                          </p:val>
                                        </p:tav>
                                      </p:tavLst>
                                    </p:anim>
                                    <p:anim calcmode="lin" valueType="num">
                                      <p:cBhvr>
                                        <p:cTn id="43" dur="1000" fill="hold"/>
                                        <p:tgtEl>
                                          <p:spTgt spid="3">
                                            <p:txEl>
                                              <p:pRg st="7" end="7"/>
                                            </p:txEl>
                                          </p:spTgt>
                                        </p:tgtEl>
                                        <p:attrNameLst>
                                          <p:attrName>ppt_h</p:attrName>
                                        </p:attrNameLst>
                                      </p:cBhvr>
                                      <p:tavLst>
                                        <p:tav tm="0">
                                          <p:val>
                                            <p:strVal val="#ppt_h"/>
                                          </p:val>
                                        </p:tav>
                                        <p:tav tm="100000">
                                          <p:val>
                                            <p:strVal val="#ppt_h"/>
                                          </p:val>
                                        </p:tav>
                                      </p:tavLst>
                                    </p:anim>
                                    <p:animEffect transition="in" filter="fade">
                                      <p:cBhvr>
                                        <p:cTn id="44" dur="1000"/>
                                        <p:tgtEl>
                                          <p:spTgt spid="3">
                                            <p:txEl>
                                              <p:pRg st="7" end="7"/>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5" presetClass="entr" presetSubtype="0" fill="hold" grpId="0" nodeType="click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 calcmode="lin" valueType="num">
                                      <p:cBhvr>
                                        <p:cTn id="49" dur="1000" fill="hold"/>
                                        <p:tgtEl>
                                          <p:spTgt spid="3">
                                            <p:txEl>
                                              <p:pRg st="8" end="8"/>
                                            </p:txEl>
                                          </p:spTgt>
                                        </p:tgtEl>
                                        <p:attrNameLst>
                                          <p:attrName>ppt_w</p:attrName>
                                        </p:attrNameLst>
                                      </p:cBhvr>
                                      <p:tavLst>
                                        <p:tav tm="0">
                                          <p:val>
                                            <p:strVal val="#ppt_w*0.70"/>
                                          </p:val>
                                        </p:tav>
                                        <p:tav tm="100000">
                                          <p:val>
                                            <p:strVal val="#ppt_w"/>
                                          </p:val>
                                        </p:tav>
                                      </p:tavLst>
                                    </p:anim>
                                    <p:anim calcmode="lin" valueType="num">
                                      <p:cBhvr>
                                        <p:cTn id="50" dur="1000" fill="hold"/>
                                        <p:tgtEl>
                                          <p:spTgt spid="3">
                                            <p:txEl>
                                              <p:pRg st="8" end="8"/>
                                            </p:txEl>
                                          </p:spTgt>
                                        </p:tgtEl>
                                        <p:attrNameLst>
                                          <p:attrName>ppt_h</p:attrName>
                                        </p:attrNameLst>
                                      </p:cBhvr>
                                      <p:tavLst>
                                        <p:tav tm="0">
                                          <p:val>
                                            <p:strVal val="#ppt_h"/>
                                          </p:val>
                                        </p:tav>
                                        <p:tav tm="100000">
                                          <p:val>
                                            <p:strVal val="#ppt_h"/>
                                          </p:val>
                                        </p:tav>
                                      </p:tavLst>
                                    </p:anim>
                                    <p:animEffect transition="in" filter="fade">
                                      <p:cBhvr>
                                        <p:cTn id="51" dur="1000"/>
                                        <p:tgtEl>
                                          <p:spTgt spid="3">
                                            <p:txEl>
                                              <p:pRg st="8" end="8"/>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5" presetClass="entr" presetSubtype="0" fill="hold" grpId="0" nodeType="clickEffect">
                                  <p:stCondLst>
                                    <p:cond delay="0"/>
                                  </p:stCondLst>
                                  <p:childTnLst>
                                    <p:set>
                                      <p:cBhvr>
                                        <p:cTn id="55" dur="1" fill="hold">
                                          <p:stCondLst>
                                            <p:cond delay="0"/>
                                          </p:stCondLst>
                                        </p:cTn>
                                        <p:tgtEl>
                                          <p:spTgt spid="3">
                                            <p:txEl>
                                              <p:pRg st="9" end="9"/>
                                            </p:txEl>
                                          </p:spTgt>
                                        </p:tgtEl>
                                        <p:attrNameLst>
                                          <p:attrName>style.visibility</p:attrName>
                                        </p:attrNameLst>
                                      </p:cBhvr>
                                      <p:to>
                                        <p:strVal val="visible"/>
                                      </p:to>
                                    </p:set>
                                    <p:anim calcmode="lin" valueType="num">
                                      <p:cBhvr>
                                        <p:cTn id="56" dur="1000" fill="hold"/>
                                        <p:tgtEl>
                                          <p:spTgt spid="3">
                                            <p:txEl>
                                              <p:pRg st="9" end="9"/>
                                            </p:txEl>
                                          </p:spTgt>
                                        </p:tgtEl>
                                        <p:attrNameLst>
                                          <p:attrName>ppt_w</p:attrName>
                                        </p:attrNameLst>
                                      </p:cBhvr>
                                      <p:tavLst>
                                        <p:tav tm="0">
                                          <p:val>
                                            <p:strVal val="#ppt_w*0.70"/>
                                          </p:val>
                                        </p:tav>
                                        <p:tav tm="100000">
                                          <p:val>
                                            <p:strVal val="#ppt_w"/>
                                          </p:val>
                                        </p:tav>
                                      </p:tavLst>
                                    </p:anim>
                                    <p:anim calcmode="lin" valueType="num">
                                      <p:cBhvr>
                                        <p:cTn id="57" dur="1000" fill="hold"/>
                                        <p:tgtEl>
                                          <p:spTgt spid="3">
                                            <p:txEl>
                                              <p:pRg st="9" end="9"/>
                                            </p:txEl>
                                          </p:spTgt>
                                        </p:tgtEl>
                                        <p:attrNameLst>
                                          <p:attrName>ppt_h</p:attrName>
                                        </p:attrNameLst>
                                      </p:cBhvr>
                                      <p:tavLst>
                                        <p:tav tm="0">
                                          <p:val>
                                            <p:strVal val="#ppt_h"/>
                                          </p:val>
                                        </p:tav>
                                        <p:tav tm="100000">
                                          <p:val>
                                            <p:strVal val="#ppt_h"/>
                                          </p:val>
                                        </p:tav>
                                      </p:tavLst>
                                    </p:anim>
                                    <p:animEffect transition="in" filter="fade">
                                      <p:cBhvr>
                                        <p:cTn id="58" dur="1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785" y="274638"/>
            <a:ext cx="7772400" cy="724429"/>
          </a:xfrm>
        </p:spPr>
        <p:txBody>
          <a:bodyPr/>
          <a:lstStyle/>
          <a:p>
            <a:r>
              <a:rPr lang="es-ES_tradnl" dirty="0" smtClean="0"/>
              <a:t>mediciones</a:t>
            </a:r>
            <a:endParaRPr lang="es-ES_tradnl" dirty="0"/>
          </a:p>
        </p:txBody>
      </p:sp>
      <p:sp>
        <p:nvSpPr>
          <p:cNvPr id="3" name="Content Placeholder 2"/>
          <p:cNvSpPr>
            <a:spLocks noGrp="1"/>
          </p:cNvSpPr>
          <p:nvPr>
            <p:ph idx="1"/>
          </p:nvPr>
        </p:nvSpPr>
        <p:spPr>
          <a:xfrm>
            <a:off x="143933" y="1092200"/>
            <a:ext cx="8314267" cy="4411133"/>
          </a:xfrm>
        </p:spPr>
        <p:txBody>
          <a:bodyPr/>
          <a:lstStyle/>
          <a:p>
            <a:r>
              <a:rPr lang="es-ES_tradnl" sz="4000" dirty="0" smtClean="0"/>
              <a:t>CAEP espera la presentaci</a:t>
            </a:r>
            <a:r>
              <a:rPr lang="es-ES_tradnl" sz="4000" dirty="0" smtClean="0"/>
              <a:t>ón de informes anuales de medidas que indican:</a:t>
            </a:r>
          </a:p>
          <a:p>
            <a:pPr lvl="1"/>
            <a:r>
              <a:rPr lang="es-ES_tradnl" sz="3200" dirty="0" smtClean="0"/>
              <a:t>Resultados del EPP</a:t>
            </a:r>
          </a:p>
          <a:p>
            <a:pPr lvl="2"/>
            <a:r>
              <a:rPr lang="es-ES_tradnl" sz="2800" dirty="0" smtClean="0"/>
              <a:t>Resultados de la Preparación </a:t>
            </a:r>
          </a:p>
          <a:p>
            <a:pPr lvl="1"/>
            <a:r>
              <a:rPr lang="es-ES_tradnl" sz="3200" dirty="0" smtClean="0"/>
              <a:t>Impacto del EPP</a:t>
            </a:r>
            <a:endParaRPr lang="es-ES_tradnl" sz="3200" dirty="0"/>
          </a:p>
          <a:p>
            <a:pPr lvl="1"/>
            <a:endParaRPr lang="es-ES_tradnl" dirty="0" smtClean="0"/>
          </a:p>
          <a:p>
            <a:pPr marL="468630" lvl="1" indent="0">
              <a:buNone/>
            </a:pPr>
            <a:endParaRPr lang="es-ES_tradnl" dirty="0"/>
          </a:p>
        </p:txBody>
      </p:sp>
    </p:spTree>
    <p:extLst>
      <p:ext uri="{BB962C8B-B14F-4D97-AF65-F5344CB8AC3E}">
        <p14:creationId xmlns:p14="http://schemas.microsoft.com/office/powerpoint/2010/main" val="3238442867"/>
      </p:ext>
    </p:extLst>
  </p:cSld>
  <p:clrMapOvr>
    <a:masterClrMapping/>
  </p:clrMapOvr>
  <mc:AlternateContent xmlns:mc="http://schemas.openxmlformats.org/markup-compatibility/2006">
    <mc:Choice xmlns:p14="http://schemas.microsoft.com/office/powerpoint/2010/main" Requires="p14">
      <p:transition p14:dur="0"/>
    </mc:Choice>
    <mc:Fallback>
      <p:transition xmlns:p14="http://schemas.microsoft.com/office/powerpoint/2010/mai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s-ES_tradnl" dirty="0"/>
              <a:t>Mediciones se alinean en esas 2 categorías</a:t>
            </a:r>
            <a:br>
              <a:rPr lang="es-ES_tradnl" dirty="0"/>
            </a:br>
            <a:endParaRPr lang="es-ES_tradnl" dirty="0"/>
          </a:p>
        </p:txBody>
      </p:sp>
      <p:sp>
        <p:nvSpPr>
          <p:cNvPr id="3" name="Content Placeholder 2"/>
          <p:cNvSpPr>
            <a:spLocks noGrp="1"/>
          </p:cNvSpPr>
          <p:nvPr>
            <p:ph idx="1"/>
          </p:nvPr>
        </p:nvSpPr>
        <p:spPr>
          <a:xfrm>
            <a:off x="160867" y="1227667"/>
            <a:ext cx="8297333" cy="4572000"/>
          </a:xfrm>
        </p:spPr>
        <p:txBody>
          <a:bodyPr/>
          <a:lstStyle/>
          <a:p>
            <a:r>
              <a:rPr lang="es-ES_tradnl" sz="2400" dirty="0" smtClean="0"/>
              <a:t>Resultados del EPP</a:t>
            </a:r>
          </a:p>
          <a:p>
            <a:r>
              <a:rPr lang="es-ES_tradnl" sz="2400" dirty="0" smtClean="0"/>
              <a:t>Tasas de graduaci</a:t>
            </a:r>
            <a:r>
              <a:rPr lang="es-ES_tradnl" sz="2400" dirty="0" smtClean="0"/>
              <a:t>ón</a:t>
            </a:r>
          </a:p>
          <a:p>
            <a:r>
              <a:rPr lang="es-ES_tradnl" sz="2400" dirty="0" smtClean="0"/>
              <a:t>Tasas de aprobación de pruebas estandarizadas</a:t>
            </a:r>
          </a:p>
          <a:p>
            <a:r>
              <a:rPr lang="es-ES_tradnl" sz="2400" dirty="0" smtClean="0"/>
              <a:t>Empleabilidad</a:t>
            </a:r>
          </a:p>
          <a:p>
            <a:r>
              <a:rPr lang="es-ES_tradnl" sz="2400" dirty="0" smtClean="0"/>
              <a:t>Pago de préstamos estudiantiles</a:t>
            </a:r>
            <a:endParaRPr lang="es-ES_tradnl" sz="2400" dirty="0" smtClean="0"/>
          </a:p>
          <a:p>
            <a:r>
              <a:rPr lang="es-ES_tradnl" sz="2400" dirty="0"/>
              <a:t>Impacto del EPP</a:t>
            </a:r>
          </a:p>
          <a:p>
            <a:pPr lvl="1"/>
            <a:r>
              <a:rPr lang="es-ES_tradnl" sz="1800" dirty="0"/>
              <a:t>Ejecución de los que completan el programa</a:t>
            </a:r>
          </a:p>
          <a:p>
            <a:pPr lvl="1"/>
            <a:r>
              <a:rPr lang="es-ES_tradnl" sz="1800" dirty="0"/>
              <a:t>Impacto de los que completan el programa en sus estudiantes</a:t>
            </a:r>
          </a:p>
          <a:p>
            <a:pPr lvl="1"/>
            <a:r>
              <a:rPr lang="es-ES_tradnl" sz="1800" dirty="0"/>
              <a:t>Indicadores de la efectividad de la enseñanza</a:t>
            </a:r>
          </a:p>
          <a:p>
            <a:pPr lvl="1"/>
            <a:r>
              <a:rPr lang="es-ES_tradnl" sz="1800" dirty="0"/>
              <a:t>Retroalimentación de los empleadores</a:t>
            </a:r>
          </a:p>
          <a:p>
            <a:endParaRPr lang="es-ES_tradnl" dirty="0"/>
          </a:p>
          <a:p>
            <a:pPr lvl="1"/>
            <a:endParaRPr lang="es-ES_tradnl" dirty="0"/>
          </a:p>
          <a:p>
            <a:endParaRPr lang="es-ES_tradnl" dirty="0"/>
          </a:p>
        </p:txBody>
      </p:sp>
    </p:spTree>
    <p:extLst>
      <p:ext uri="{BB962C8B-B14F-4D97-AF65-F5344CB8AC3E}">
        <p14:creationId xmlns:p14="http://schemas.microsoft.com/office/powerpoint/2010/main" val="727580057"/>
      </p:ext>
    </p:extLst>
  </p:cSld>
  <p:clrMapOvr>
    <a:masterClrMapping/>
  </p:clrMapOvr>
  <mc:AlternateContent xmlns:mc="http://schemas.openxmlformats.org/markup-compatibility/2006">
    <mc:Choice xmlns:p14="http://schemas.microsoft.com/office/powerpoint/2010/main" Requires="p14">
      <p:transition p14:dur="0"/>
    </mc:Choice>
    <mc:Fallback>
      <p:transition xmlns:p14="http://schemas.microsoft.com/office/powerpoint/2010/mai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1000" fill="hold"/>
                                        <p:tgtEl>
                                          <p:spTgt spid="3">
                                            <p:txEl>
                                              <p:pRg st="4" end="4"/>
                                            </p:txEl>
                                          </p:spTgt>
                                        </p:tgtEl>
                                        <p:attrNameLst>
                                          <p:attrName>ppt_w</p:attrName>
                                        </p:attrNameLst>
                                      </p:cBhvr>
                                      <p:tavLst>
                                        <p:tav tm="0">
                                          <p:val>
                                            <p:strVal val="#ppt_w*0.70"/>
                                          </p:val>
                                        </p:tav>
                                        <p:tav tm="100000">
                                          <p:val>
                                            <p:strVal val="#ppt_w"/>
                                          </p:val>
                                        </p:tav>
                                      </p:tavLst>
                                    </p:anim>
                                    <p:anim calcmode="lin" valueType="num">
                                      <p:cBhvr>
                                        <p:cTn id="36" dur="1000" fill="hold"/>
                                        <p:tgtEl>
                                          <p:spTgt spid="3">
                                            <p:txEl>
                                              <p:pRg st="4" end="4"/>
                                            </p:txEl>
                                          </p:spTgt>
                                        </p:tgtEl>
                                        <p:attrNameLst>
                                          <p:attrName>ppt_h</p:attrName>
                                        </p:attrNameLst>
                                      </p:cBhvr>
                                      <p:tavLst>
                                        <p:tav tm="0">
                                          <p:val>
                                            <p:strVal val="#ppt_h"/>
                                          </p:val>
                                        </p:tav>
                                        <p:tav tm="100000">
                                          <p:val>
                                            <p:strVal val="#ppt_h"/>
                                          </p:val>
                                        </p:tav>
                                      </p:tavLst>
                                    </p:anim>
                                    <p:animEffect transition="in" filter="fade">
                                      <p:cBhvr>
                                        <p:cTn id="37" dur="1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p:cTn id="42" dur="1000" fill="hold"/>
                                        <p:tgtEl>
                                          <p:spTgt spid="3">
                                            <p:txEl>
                                              <p:pRg st="5" end="5"/>
                                            </p:txEl>
                                          </p:spTgt>
                                        </p:tgtEl>
                                        <p:attrNameLst>
                                          <p:attrName>ppt_w</p:attrName>
                                        </p:attrNameLst>
                                      </p:cBhvr>
                                      <p:tavLst>
                                        <p:tav tm="0">
                                          <p:val>
                                            <p:strVal val="#ppt_w*0.70"/>
                                          </p:val>
                                        </p:tav>
                                        <p:tav tm="100000">
                                          <p:val>
                                            <p:strVal val="#ppt_w"/>
                                          </p:val>
                                        </p:tav>
                                      </p:tavLst>
                                    </p:anim>
                                    <p:anim calcmode="lin" valueType="num">
                                      <p:cBhvr>
                                        <p:cTn id="43" dur="1000" fill="hold"/>
                                        <p:tgtEl>
                                          <p:spTgt spid="3">
                                            <p:txEl>
                                              <p:pRg st="5" end="5"/>
                                            </p:txEl>
                                          </p:spTgt>
                                        </p:tgtEl>
                                        <p:attrNameLst>
                                          <p:attrName>ppt_h</p:attrName>
                                        </p:attrNameLst>
                                      </p:cBhvr>
                                      <p:tavLst>
                                        <p:tav tm="0">
                                          <p:val>
                                            <p:strVal val="#ppt_h"/>
                                          </p:val>
                                        </p:tav>
                                        <p:tav tm="100000">
                                          <p:val>
                                            <p:strVal val="#ppt_h"/>
                                          </p:val>
                                        </p:tav>
                                      </p:tavLst>
                                    </p:anim>
                                    <p:animEffect transition="in" filter="fade">
                                      <p:cBhvr>
                                        <p:cTn id="44" dur="1000"/>
                                        <p:tgtEl>
                                          <p:spTgt spid="3">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5"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p:cTn id="49" dur="1000" fill="hold"/>
                                        <p:tgtEl>
                                          <p:spTgt spid="3">
                                            <p:txEl>
                                              <p:pRg st="6" end="6"/>
                                            </p:txEl>
                                          </p:spTgt>
                                        </p:tgtEl>
                                        <p:attrNameLst>
                                          <p:attrName>ppt_w</p:attrName>
                                        </p:attrNameLst>
                                      </p:cBhvr>
                                      <p:tavLst>
                                        <p:tav tm="0">
                                          <p:val>
                                            <p:strVal val="#ppt_w*0.70"/>
                                          </p:val>
                                        </p:tav>
                                        <p:tav tm="100000">
                                          <p:val>
                                            <p:strVal val="#ppt_w"/>
                                          </p:val>
                                        </p:tav>
                                      </p:tavLst>
                                    </p:anim>
                                    <p:anim calcmode="lin" valueType="num">
                                      <p:cBhvr>
                                        <p:cTn id="50" dur="1000" fill="hold"/>
                                        <p:tgtEl>
                                          <p:spTgt spid="3">
                                            <p:txEl>
                                              <p:pRg st="6" end="6"/>
                                            </p:txEl>
                                          </p:spTgt>
                                        </p:tgtEl>
                                        <p:attrNameLst>
                                          <p:attrName>ppt_h</p:attrName>
                                        </p:attrNameLst>
                                      </p:cBhvr>
                                      <p:tavLst>
                                        <p:tav tm="0">
                                          <p:val>
                                            <p:strVal val="#ppt_h"/>
                                          </p:val>
                                        </p:tav>
                                        <p:tav tm="100000">
                                          <p:val>
                                            <p:strVal val="#ppt_h"/>
                                          </p:val>
                                        </p:tav>
                                      </p:tavLst>
                                    </p:anim>
                                    <p:animEffect transition="in" filter="fade">
                                      <p:cBhvr>
                                        <p:cTn id="51" dur="1000"/>
                                        <p:tgtEl>
                                          <p:spTgt spid="3">
                                            <p:txEl>
                                              <p:pRg st="6" end="6"/>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5" presetClass="entr" presetSubtype="0"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 calcmode="lin" valueType="num">
                                      <p:cBhvr>
                                        <p:cTn id="56" dur="1000" fill="hold"/>
                                        <p:tgtEl>
                                          <p:spTgt spid="3">
                                            <p:txEl>
                                              <p:pRg st="7" end="7"/>
                                            </p:txEl>
                                          </p:spTgt>
                                        </p:tgtEl>
                                        <p:attrNameLst>
                                          <p:attrName>ppt_w</p:attrName>
                                        </p:attrNameLst>
                                      </p:cBhvr>
                                      <p:tavLst>
                                        <p:tav tm="0">
                                          <p:val>
                                            <p:strVal val="#ppt_w*0.70"/>
                                          </p:val>
                                        </p:tav>
                                        <p:tav tm="100000">
                                          <p:val>
                                            <p:strVal val="#ppt_w"/>
                                          </p:val>
                                        </p:tav>
                                      </p:tavLst>
                                    </p:anim>
                                    <p:anim calcmode="lin" valueType="num">
                                      <p:cBhvr>
                                        <p:cTn id="57" dur="1000" fill="hold"/>
                                        <p:tgtEl>
                                          <p:spTgt spid="3">
                                            <p:txEl>
                                              <p:pRg st="7" end="7"/>
                                            </p:txEl>
                                          </p:spTgt>
                                        </p:tgtEl>
                                        <p:attrNameLst>
                                          <p:attrName>ppt_h</p:attrName>
                                        </p:attrNameLst>
                                      </p:cBhvr>
                                      <p:tavLst>
                                        <p:tav tm="0">
                                          <p:val>
                                            <p:strVal val="#ppt_h"/>
                                          </p:val>
                                        </p:tav>
                                        <p:tav tm="100000">
                                          <p:val>
                                            <p:strVal val="#ppt_h"/>
                                          </p:val>
                                        </p:tav>
                                      </p:tavLst>
                                    </p:anim>
                                    <p:animEffect transition="in" filter="fade">
                                      <p:cBhvr>
                                        <p:cTn id="58" dur="1000"/>
                                        <p:tgtEl>
                                          <p:spTgt spid="3">
                                            <p:txEl>
                                              <p:pRg st="7" end="7"/>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5" presetClass="entr" presetSubtype="0" fill="hold" grpId="0"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 calcmode="lin" valueType="num">
                                      <p:cBhvr>
                                        <p:cTn id="63" dur="1000" fill="hold"/>
                                        <p:tgtEl>
                                          <p:spTgt spid="3">
                                            <p:txEl>
                                              <p:pRg st="8" end="8"/>
                                            </p:txEl>
                                          </p:spTgt>
                                        </p:tgtEl>
                                        <p:attrNameLst>
                                          <p:attrName>ppt_w</p:attrName>
                                        </p:attrNameLst>
                                      </p:cBhvr>
                                      <p:tavLst>
                                        <p:tav tm="0">
                                          <p:val>
                                            <p:strVal val="#ppt_w*0.70"/>
                                          </p:val>
                                        </p:tav>
                                        <p:tav tm="100000">
                                          <p:val>
                                            <p:strVal val="#ppt_w"/>
                                          </p:val>
                                        </p:tav>
                                      </p:tavLst>
                                    </p:anim>
                                    <p:anim calcmode="lin" valueType="num">
                                      <p:cBhvr>
                                        <p:cTn id="64" dur="1000" fill="hold"/>
                                        <p:tgtEl>
                                          <p:spTgt spid="3">
                                            <p:txEl>
                                              <p:pRg st="8" end="8"/>
                                            </p:txEl>
                                          </p:spTgt>
                                        </p:tgtEl>
                                        <p:attrNameLst>
                                          <p:attrName>ppt_h</p:attrName>
                                        </p:attrNameLst>
                                      </p:cBhvr>
                                      <p:tavLst>
                                        <p:tav tm="0">
                                          <p:val>
                                            <p:strVal val="#ppt_h"/>
                                          </p:val>
                                        </p:tav>
                                        <p:tav tm="100000">
                                          <p:val>
                                            <p:strVal val="#ppt_h"/>
                                          </p:val>
                                        </p:tav>
                                      </p:tavLst>
                                    </p:anim>
                                    <p:animEffect transition="in" filter="fade">
                                      <p:cBhvr>
                                        <p:cTn id="65" dur="1000"/>
                                        <p:tgtEl>
                                          <p:spTgt spid="3">
                                            <p:txEl>
                                              <p:pRg st="8" end="8"/>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55" presetClass="entr" presetSubtype="0" fill="hold" grpId="0" nodeType="clickEffect">
                                  <p:stCondLst>
                                    <p:cond delay="0"/>
                                  </p:stCondLst>
                                  <p:childTnLst>
                                    <p:set>
                                      <p:cBhvr>
                                        <p:cTn id="69" dur="1" fill="hold">
                                          <p:stCondLst>
                                            <p:cond delay="0"/>
                                          </p:stCondLst>
                                        </p:cTn>
                                        <p:tgtEl>
                                          <p:spTgt spid="3">
                                            <p:txEl>
                                              <p:pRg st="9" end="9"/>
                                            </p:txEl>
                                          </p:spTgt>
                                        </p:tgtEl>
                                        <p:attrNameLst>
                                          <p:attrName>style.visibility</p:attrName>
                                        </p:attrNameLst>
                                      </p:cBhvr>
                                      <p:to>
                                        <p:strVal val="visible"/>
                                      </p:to>
                                    </p:set>
                                    <p:anim calcmode="lin" valueType="num">
                                      <p:cBhvr>
                                        <p:cTn id="70" dur="1000" fill="hold"/>
                                        <p:tgtEl>
                                          <p:spTgt spid="3">
                                            <p:txEl>
                                              <p:pRg st="9" end="9"/>
                                            </p:txEl>
                                          </p:spTgt>
                                        </p:tgtEl>
                                        <p:attrNameLst>
                                          <p:attrName>ppt_w</p:attrName>
                                        </p:attrNameLst>
                                      </p:cBhvr>
                                      <p:tavLst>
                                        <p:tav tm="0">
                                          <p:val>
                                            <p:strVal val="#ppt_w*0.70"/>
                                          </p:val>
                                        </p:tav>
                                        <p:tav tm="100000">
                                          <p:val>
                                            <p:strVal val="#ppt_w"/>
                                          </p:val>
                                        </p:tav>
                                      </p:tavLst>
                                    </p:anim>
                                    <p:anim calcmode="lin" valueType="num">
                                      <p:cBhvr>
                                        <p:cTn id="71" dur="1000" fill="hold"/>
                                        <p:tgtEl>
                                          <p:spTgt spid="3">
                                            <p:txEl>
                                              <p:pRg st="9" end="9"/>
                                            </p:txEl>
                                          </p:spTgt>
                                        </p:tgtEl>
                                        <p:attrNameLst>
                                          <p:attrName>ppt_h</p:attrName>
                                        </p:attrNameLst>
                                      </p:cBhvr>
                                      <p:tavLst>
                                        <p:tav tm="0">
                                          <p:val>
                                            <p:strVal val="#ppt_h"/>
                                          </p:val>
                                        </p:tav>
                                        <p:tav tm="100000">
                                          <p:val>
                                            <p:strVal val="#ppt_h"/>
                                          </p:val>
                                        </p:tav>
                                      </p:tavLst>
                                    </p:anim>
                                    <p:animEffect transition="in" filter="fade">
                                      <p:cBhvr>
                                        <p:cTn id="72" dur="1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s-ES_tradnl" dirty="0" smtClean="0"/>
              <a:t>Características</a:t>
            </a:r>
            <a:r>
              <a:rPr lang="es-ES_tradnl" dirty="0" smtClean="0"/>
              <a:t> de la “buena” evidencia</a:t>
            </a:r>
            <a:endParaRPr lang="es-ES_tradnl" dirty="0"/>
          </a:p>
        </p:txBody>
      </p:sp>
      <p:sp>
        <p:nvSpPr>
          <p:cNvPr id="3" name="Content Placeholder 2"/>
          <p:cNvSpPr>
            <a:spLocks noGrp="1"/>
          </p:cNvSpPr>
          <p:nvPr>
            <p:ph idx="1"/>
          </p:nvPr>
        </p:nvSpPr>
        <p:spPr/>
        <p:txBody>
          <a:bodyPr>
            <a:normAutofit lnSpcReduction="10000"/>
          </a:bodyPr>
          <a:lstStyle/>
          <a:p>
            <a:r>
              <a:rPr lang="es-ES_tradnl" sz="2800" dirty="0" smtClean="0"/>
              <a:t>¿Cu</a:t>
            </a:r>
            <a:r>
              <a:rPr lang="es-ES_tradnl" sz="2800" dirty="0" smtClean="0"/>
              <a:t>áles son las </a:t>
            </a:r>
            <a:r>
              <a:rPr lang="es-ES_tradnl" sz="2800" dirty="0" err="1" smtClean="0"/>
              <a:t>carácterísticas</a:t>
            </a:r>
            <a:r>
              <a:rPr lang="es-ES_tradnl" sz="2800" dirty="0" smtClean="0"/>
              <a:t> de la “buena” evidencia?</a:t>
            </a:r>
          </a:p>
          <a:p>
            <a:pPr lvl="1"/>
            <a:r>
              <a:rPr lang="es-ES_tradnl" sz="2000" dirty="0" smtClean="0"/>
              <a:t>Calidad y uso para el mejoramiento continúo</a:t>
            </a:r>
          </a:p>
          <a:p>
            <a:r>
              <a:rPr lang="es-ES_tradnl" sz="2800" dirty="0" smtClean="0"/>
              <a:t>Evidencia </a:t>
            </a:r>
          </a:p>
          <a:p>
            <a:pPr lvl="1"/>
            <a:r>
              <a:rPr lang="es-ES_tradnl" sz="2000" dirty="0" smtClean="0"/>
              <a:t>Intencional/prop</a:t>
            </a:r>
            <a:r>
              <a:rPr lang="es-ES_tradnl" sz="2000" dirty="0" smtClean="0"/>
              <a:t>ósito</a:t>
            </a:r>
          </a:p>
          <a:p>
            <a:pPr lvl="1"/>
            <a:r>
              <a:rPr lang="es-ES_tradnl" sz="2000" dirty="0" smtClean="0"/>
              <a:t>Permite la interpretación y reflexión</a:t>
            </a:r>
          </a:p>
          <a:p>
            <a:pPr lvl="1"/>
            <a:r>
              <a:rPr lang="es-ES_tradnl" sz="2000" dirty="0" smtClean="0"/>
              <a:t>Integral/holística</a:t>
            </a:r>
          </a:p>
          <a:p>
            <a:pPr lvl="1"/>
            <a:r>
              <a:rPr lang="es-ES_tradnl" sz="2000" dirty="0" smtClean="0"/>
              <a:t>Cuantitativa/cualitativa</a:t>
            </a:r>
          </a:p>
          <a:p>
            <a:pPr lvl="1"/>
            <a:r>
              <a:rPr lang="es-ES_tradnl" sz="2000" dirty="0" smtClean="0"/>
              <a:t>Directa/indirecta</a:t>
            </a:r>
          </a:p>
          <a:p>
            <a:pPr marL="468630" lvl="1" indent="0">
              <a:buNone/>
            </a:pPr>
            <a:endParaRPr lang="es-ES_tradnl" dirty="0" smtClean="0"/>
          </a:p>
        </p:txBody>
      </p:sp>
    </p:spTree>
    <p:extLst>
      <p:ext uri="{BB962C8B-B14F-4D97-AF65-F5344CB8AC3E}">
        <p14:creationId xmlns:p14="http://schemas.microsoft.com/office/powerpoint/2010/main" val="3757257882"/>
      </p:ext>
    </p:extLst>
  </p:cSld>
  <p:clrMapOvr>
    <a:masterClrMapping/>
  </p:clrMapOvr>
  <mc:AlternateContent xmlns:mc="http://schemas.openxmlformats.org/markup-compatibility/2006">
    <mc:Choice xmlns:p14="http://schemas.microsoft.com/office/powerpoint/2010/main" Requires="p14">
      <p:transition p14:dur="0"/>
    </mc:Choice>
    <mc:Fallback>
      <p:transition xmlns:p14="http://schemas.microsoft.com/office/powerpoint/2010/mai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1000" fill="hold"/>
                                        <p:tgtEl>
                                          <p:spTgt spid="3">
                                            <p:txEl>
                                              <p:pRg st="4" end="4"/>
                                            </p:txEl>
                                          </p:spTgt>
                                        </p:tgtEl>
                                        <p:attrNameLst>
                                          <p:attrName>ppt_w</p:attrName>
                                        </p:attrNameLst>
                                      </p:cBhvr>
                                      <p:tavLst>
                                        <p:tav tm="0">
                                          <p:val>
                                            <p:strVal val="#ppt_w*0.70"/>
                                          </p:val>
                                        </p:tav>
                                        <p:tav tm="100000">
                                          <p:val>
                                            <p:strVal val="#ppt_w"/>
                                          </p:val>
                                        </p:tav>
                                      </p:tavLst>
                                    </p:anim>
                                    <p:anim calcmode="lin" valueType="num">
                                      <p:cBhvr>
                                        <p:cTn id="36" dur="1000" fill="hold"/>
                                        <p:tgtEl>
                                          <p:spTgt spid="3">
                                            <p:txEl>
                                              <p:pRg st="4" end="4"/>
                                            </p:txEl>
                                          </p:spTgt>
                                        </p:tgtEl>
                                        <p:attrNameLst>
                                          <p:attrName>ppt_h</p:attrName>
                                        </p:attrNameLst>
                                      </p:cBhvr>
                                      <p:tavLst>
                                        <p:tav tm="0">
                                          <p:val>
                                            <p:strVal val="#ppt_h"/>
                                          </p:val>
                                        </p:tav>
                                        <p:tav tm="100000">
                                          <p:val>
                                            <p:strVal val="#ppt_h"/>
                                          </p:val>
                                        </p:tav>
                                      </p:tavLst>
                                    </p:anim>
                                    <p:animEffect transition="in" filter="fade">
                                      <p:cBhvr>
                                        <p:cTn id="37" dur="1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p:cTn id="42" dur="1000" fill="hold"/>
                                        <p:tgtEl>
                                          <p:spTgt spid="3">
                                            <p:txEl>
                                              <p:pRg st="5" end="5"/>
                                            </p:txEl>
                                          </p:spTgt>
                                        </p:tgtEl>
                                        <p:attrNameLst>
                                          <p:attrName>ppt_w</p:attrName>
                                        </p:attrNameLst>
                                      </p:cBhvr>
                                      <p:tavLst>
                                        <p:tav tm="0">
                                          <p:val>
                                            <p:strVal val="#ppt_w*0.70"/>
                                          </p:val>
                                        </p:tav>
                                        <p:tav tm="100000">
                                          <p:val>
                                            <p:strVal val="#ppt_w"/>
                                          </p:val>
                                        </p:tav>
                                      </p:tavLst>
                                    </p:anim>
                                    <p:anim calcmode="lin" valueType="num">
                                      <p:cBhvr>
                                        <p:cTn id="43" dur="1000" fill="hold"/>
                                        <p:tgtEl>
                                          <p:spTgt spid="3">
                                            <p:txEl>
                                              <p:pRg st="5" end="5"/>
                                            </p:txEl>
                                          </p:spTgt>
                                        </p:tgtEl>
                                        <p:attrNameLst>
                                          <p:attrName>ppt_h</p:attrName>
                                        </p:attrNameLst>
                                      </p:cBhvr>
                                      <p:tavLst>
                                        <p:tav tm="0">
                                          <p:val>
                                            <p:strVal val="#ppt_h"/>
                                          </p:val>
                                        </p:tav>
                                        <p:tav tm="100000">
                                          <p:val>
                                            <p:strVal val="#ppt_h"/>
                                          </p:val>
                                        </p:tav>
                                      </p:tavLst>
                                    </p:anim>
                                    <p:animEffect transition="in" filter="fade">
                                      <p:cBhvr>
                                        <p:cTn id="44" dur="1000"/>
                                        <p:tgtEl>
                                          <p:spTgt spid="3">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5"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p:cTn id="49" dur="1000" fill="hold"/>
                                        <p:tgtEl>
                                          <p:spTgt spid="3">
                                            <p:txEl>
                                              <p:pRg st="6" end="6"/>
                                            </p:txEl>
                                          </p:spTgt>
                                        </p:tgtEl>
                                        <p:attrNameLst>
                                          <p:attrName>ppt_w</p:attrName>
                                        </p:attrNameLst>
                                      </p:cBhvr>
                                      <p:tavLst>
                                        <p:tav tm="0">
                                          <p:val>
                                            <p:strVal val="#ppt_w*0.70"/>
                                          </p:val>
                                        </p:tav>
                                        <p:tav tm="100000">
                                          <p:val>
                                            <p:strVal val="#ppt_w"/>
                                          </p:val>
                                        </p:tav>
                                      </p:tavLst>
                                    </p:anim>
                                    <p:anim calcmode="lin" valueType="num">
                                      <p:cBhvr>
                                        <p:cTn id="50" dur="1000" fill="hold"/>
                                        <p:tgtEl>
                                          <p:spTgt spid="3">
                                            <p:txEl>
                                              <p:pRg st="6" end="6"/>
                                            </p:txEl>
                                          </p:spTgt>
                                        </p:tgtEl>
                                        <p:attrNameLst>
                                          <p:attrName>ppt_h</p:attrName>
                                        </p:attrNameLst>
                                      </p:cBhvr>
                                      <p:tavLst>
                                        <p:tav tm="0">
                                          <p:val>
                                            <p:strVal val="#ppt_h"/>
                                          </p:val>
                                        </p:tav>
                                        <p:tav tm="100000">
                                          <p:val>
                                            <p:strVal val="#ppt_h"/>
                                          </p:val>
                                        </p:tav>
                                      </p:tavLst>
                                    </p:anim>
                                    <p:animEffect transition="in" filter="fade">
                                      <p:cBhvr>
                                        <p:cTn id="51" dur="1000"/>
                                        <p:tgtEl>
                                          <p:spTgt spid="3">
                                            <p:txEl>
                                              <p:pRg st="6" end="6"/>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5" presetClass="entr" presetSubtype="0"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 calcmode="lin" valueType="num">
                                      <p:cBhvr>
                                        <p:cTn id="56" dur="1000" fill="hold"/>
                                        <p:tgtEl>
                                          <p:spTgt spid="3">
                                            <p:txEl>
                                              <p:pRg st="7" end="7"/>
                                            </p:txEl>
                                          </p:spTgt>
                                        </p:tgtEl>
                                        <p:attrNameLst>
                                          <p:attrName>ppt_w</p:attrName>
                                        </p:attrNameLst>
                                      </p:cBhvr>
                                      <p:tavLst>
                                        <p:tav tm="0">
                                          <p:val>
                                            <p:strVal val="#ppt_w*0.70"/>
                                          </p:val>
                                        </p:tav>
                                        <p:tav tm="100000">
                                          <p:val>
                                            <p:strVal val="#ppt_w"/>
                                          </p:val>
                                        </p:tav>
                                      </p:tavLst>
                                    </p:anim>
                                    <p:anim calcmode="lin" valueType="num">
                                      <p:cBhvr>
                                        <p:cTn id="57" dur="1000" fill="hold"/>
                                        <p:tgtEl>
                                          <p:spTgt spid="3">
                                            <p:txEl>
                                              <p:pRg st="7" end="7"/>
                                            </p:txEl>
                                          </p:spTgt>
                                        </p:tgtEl>
                                        <p:attrNameLst>
                                          <p:attrName>ppt_h</p:attrName>
                                        </p:attrNameLst>
                                      </p:cBhvr>
                                      <p:tavLst>
                                        <p:tav tm="0">
                                          <p:val>
                                            <p:strVal val="#ppt_h"/>
                                          </p:val>
                                        </p:tav>
                                        <p:tav tm="100000">
                                          <p:val>
                                            <p:strVal val="#ppt_h"/>
                                          </p:val>
                                        </p:tav>
                                      </p:tavLst>
                                    </p:anim>
                                    <p:animEffect transition="in" filter="fade">
                                      <p:cBhvr>
                                        <p:cTn id="58" dur="1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dirty="0" smtClean="0"/>
              <a:t>principios</a:t>
            </a:r>
            <a:endParaRPr lang="es-ES_tradnl" dirty="0"/>
          </a:p>
        </p:txBody>
      </p:sp>
      <p:sp>
        <p:nvSpPr>
          <p:cNvPr id="3" name="Content Placeholder 2"/>
          <p:cNvSpPr>
            <a:spLocks noGrp="1"/>
          </p:cNvSpPr>
          <p:nvPr>
            <p:ph idx="1"/>
          </p:nvPr>
        </p:nvSpPr>
        <p:spPr/>
        <p:txBody>
          <a:bodyPr>
            <a:normAutofit fontScale="92500" lnSpcReduction="10000"/>
          </a:bodyPr>
          <a:lstStyle/>
          <a:p>
            <a:r>
              <a:rPr lang="es-ES_tradnl" dirty="0" smtClean="0"/>
              <a:t>Validez/confiabilidad</a:t>
            </a:r>
          </a:p>
          <a:p>
            <a:r>
              <a:rPr lang="es-ES_tradnl" dirty="0" smtClean="0"/>
              <a:t>Relevancia</a:t>
            </a:r>
          </a:p>
          <a:p>
            <a:r>
              <a:rPr lang="es-ES_tradnl" dirty="0" smtClean="0"/>
              <a:t>Verificar</a:t>
            </a:r>
          </a:p>
          <a:p>
            <a:r>
              <a:rPr lang="es-ES_tradnl" dirty="0" smtClean="0"/>
              <a:t>Representativa</a:t>
            </a:r>
          </a:p>
          <a:p>
            <a:r>
              <a:rPr lang="es-ES_tradnl" dirty="0" smtClean="0"/>
              <a:t>Acumulativa</a:t>
            </a:r>
          </a:p>
          <a:p>
            <a:r>
              <a:rPr lang="es-ES_tradnl" dirty="0" smtClean="0"/>
              <a:t>Justa</a:t>
            </a:r>
          </a:p>
          <a:p>
            <a:r>
              <a:rPr lang="es-ES_tradnl" dirty="0" smtClean="0"/>
              <a:t>Responde a las partes interesadas (</a:t>
            </a:r>
            <a:r>
              <a:rPr lang="es-ES_tradnl" dirty="0" err="1" smtClean="0"/>
              <a:t>stakeholders</a:t>
            </a:r>
            <a:r>
              <a:rPr lang="es-ES_tradnl" dirty="0" smtClean="0"/>
              <a:t>)  </a:t>
            </a:r>
          </a:p>
          <a:p>
            <a:r>
              <a:rPr lang="es-ES_tradnl" dirty="0" smtClean="0"/>
              <a:t>Permite establecer puntos de referencia o de comparación (</a:t>
            </a:r>
            <a:r>
              <a:rPr lang="es-ES_tradnl" dirty="0" err="1" smtClean="0"/>
              <a:t>benchmarks</a:t>
            </a:r>
            <a:r>
              <a:rPr lang="es-ES_tradnl" dirty="0" smtClean="0"/>
              <a:t>)</a:t>
            </a:r>
          </a:p>
          <a:p>
            <a:r>
              <a:rPr lang="es-ES_tradnl" dirty="0" smtClean="0"/>
              <a:t>No es vulnerable a la manipulación</a:t>
            </a:r>
          </a:p>
          <a:p>
            <a:r>
              <a:rPr lang="es-ES_tradnl" dirty="0" smtClean="0"/>
              <a:t>Permite tomar acciones/mejoramiento</a:t>
            </a:r>
            <a:endParaRPr lang="es-ES_tradnl" dirty="0"/>
          </a:p>
        </p:txBody>
      </p:sp>
    </p:spTree>
    <p:extLst>
      <p:ext uri="{BB962C8B-B14F-4D97-AF65-F5344CB8AC3E}">
        <p14:creationId xmlns:p14="http://schemas.microsoft.com/office/powerpoint/2010/main" val="2436362909"/>
      </p:ext>
    </p:extLst>
  </p:cSld>
  <p:clrMapOvr>
    <a:masterClrMapping/>
  </p:clrMapOvr>
  <mc:AlternateContent xmlns:mc="http://schemas.openxmlformats.org/markup-compatibility/2006">
    <mc:Choice xmlns:p14="http://schemas.microsoft.com/office/powerpoint/2010/main" Requires="p14">
      <p:transition p14:dur="0"/>
    </mc:Choice>
    <mc:Fallback>
      <p:transition xmlns:p14="http://schemas.microsoft.com/office/powerpoint/2010/mai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1000" fill="hold"/>
                                        <p:tgtEl>
                                          <p:spTgt spid="3">
                                            <p:txEl>
                                              <p:pRg st="4" end="4"/>
                                            </p:txEl>
                                          </p:spTgt>
                                        </p:tgtEl>
                                        <p:attrNameLst>
                                          <p:attrName>ppt_w</p:attrName>
                                        </p:attrNameLst>
                                      </p:cBhvr>
                                      <p:tavLst>
                                        <p:tav tm="0">
                                          <p:val>
                                            <p:strVal val="#ppt_w*0.70"/>
                                          </p:val>
                                        </p:tav>
                                        <p:tav tm="100000">
                                          <p:val>
                                            <p:strVal val="#ppt_w"/>
                                          </p:val>
                                        </p:tav>
                                      </p:tavLst>
                                    </p:anim>
                                    <p:anim calcmode="lin" valueType="num">
                                      <p:cBhvr>
                                        <p:cTn id="36" dur="1000" fill="hold"/>
                                        <p:tgtEl>
                                          <p:spTgt spid="3">
                                            <p:txEl>
                                              <p:pRg st="4" end="4"/>
                                            </p:txEl>
                                          </p:spTgt>
                                        </p:tgtEl>
                                        <p:attrNameLst>
                                          <p:attrName>ppt_h</p:attrName>
                                        </p:attrNameLst>
                                      </p:cBhvr>
                                      <p:tavLst>
                                        <p:tav tm="0">
                                          <p:val>
                                            <p:strVal val="#ppt_h"/>
                                          </p:val>
                                        </p:tav>
                                        <p:tav tm="100000">
                                          <p:val>
                                            <p:strVal val="#ppt_h"/>
                                          </p:val>
                                        </p:tav>
                                      </p:tavLst>
                                    </p:anim>
                                    <p:animEffect transition="in" filter="fade">
                                      <p:cBhvr>
                                        <p:cTn id="37" dur="1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p:cTn id="42" dur="1000" fill="hold"/>
                                        <p:tgtEl>
                                          <p:spTgt spid="3">
                                            <p:txEl>
                                              <p:pRg st="5" end="5"/>
                                            </p:txEl>
                                          </p:spTgt>
                                        </p:tgtEl>
                                        <p:attrNameLst>
                                          <p:attrName>ppt_w</p:attrName>
                                        </p:attrNameLst>
                                      </p:cBhvr>
                                      <p:tavLst>
                                        <p:tav tm="0">
                                          <p:val>
                                            <p:strVal val="#ppt_w*0.70"/>
                                          </p:val>
                                        </p:tav>
                                        <p:tav tm="100000">
                                          <p:val>
                                            <p:strVal val="#ppt_w"/>
                                          </p:val>
                                        </p:tav>
                                      </p:tavLst>
                                    </p:anim>
                                    <p:anim calcmode="lin" valueType="num">
                                      <p:cBhvr>
                                        <p:cTn id="43" dur="1000" fill="hold"/>
                                        <p:tgtEl>
                                          <p:spTgt spid="3">
                                            <p:txEl>
                                              <p:pRg st="5" end="5"/>
                                            </p:txEl>
                                          </p:spTgt>
                                        </p:tgtEl>
                                        <p:attrNameLst>
                                          <p:attrName>ppt_h</p:attrName>
                                        </p:attrNameLst>
                                      </p:cBhvr>
                                      <p:tavLst>
                                        <p:tav tm="0">
                                          <p:val>
                                            <p:strVal val="#ppt_h"/>
                                          </p:val>
                                        </p:tav>
                                        <p:tav tm="100000">
                                          <p:val>
                                            <p:strVal val="#ppt_h"/>
                                          </p:val>
                                        </p:tav>
                                      </p:tavLst>
                                    </p:anim>
                                    <p:animEffect transition="in" filter="fade">
                                      <p:cBhvr>
                                        <p:cTn id="44" dur="1000"/>
                                        <p:tgtEl>
                                          <p:spTgt spid="3">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5"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p:cTn id="49" dur="1000" fill="hold"/>
                                        <p:tgtEl>
                                          <p:spTgt spid="3">
                                            <p:txEl>
                                              <p:pRg st="6" end="6"/>
                                            </p:txEl>
                                          </p:spTgt>
                                        </p:tgtEl>
                                        <p:attrNameLst>
                                          <p:attrName>ppt_w</p:attrName>
                                        </p:attrNameLst>
                                      </p:cBhvr>
                                      <p:tavLst>
                                        <p:tav tm="0">
                                          <p:val>
                                            <p:strVal val="#ppt_w*0.70"/>
                                          </p:val>
                                        </p:tav>
                                        <p:tav tm="100000">
                                          <p:val>
                                            <p:strVal val="#ppt_w"/>
                                          </p:val>
                                        </p:tav>
                                      </p:tavLst>
                                    </p:anim>
                                    <p:anim calcmode="lin" valueType="num">
                                      <p:cBhvr>
                                        <p:cTn id="50" dur="1000" fill="hold"/>
                                        <p:tgtEl>
                                          <p:spTgt spid="3">
                                            <p:txEl>
                                              <p:pRg st="6" end="6"/>
                                            </p:txEl>
                                          </p:spTgt>
                                        </p:tgtEl>
                                        <p:attrNameLst>
                                          <p:attrName>ppt_h</p:attrName>
                                        </p:attrNameLst>
                                      </p:cBhvr>
                                      <p:tavLst>
                                        <p:tav tm="0">
                                          <p:val>
                                            <p:strVal val="#ppt_h"/>
                                          </p:val>
                                        </p:tav>
                                        <p:tav tm="100000">
                                          <p:val>
                                            <p:strVal val="#ppt_h"/>
                                          </p:val>
                                        </p:tav>
                                      </p:tavLst>
                                    </p:anim>
                                    <p:animEffect transition="in" filter="fade">
                                      <p:cBhvr>
                                        <p:cTn id="51" dur="1000"/>
                                        <p:tgtEl>
                                          <p:spTgt spid="3">
                                            <p:txEl>
                                              <p:pRg st="6" end="6"/>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5" presetClass="entr" presetSubtype="0"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 calcmode="lin" valueType="num">
                                      <p:cBhvr>
                                        <p:cTn id="56" dur="1000" fill="hold"/>
                                        <p:tgtEl>
                                          <p:spTgt spid="3">
                                            <p:txEl>
                                              <p:pRg st="7" end="7"/>
                                            </p:txEl>
                                          </p:spTgt>
                                        </p:tgtEl>
                                        <p:attrNameLst>
                                          <p:attrName>ppt_w</p:attrName>
                                        </p:attrNameLst>
                                      </p:cBhvr>
                                      <p:tavLst>
                                        <p:tav tm="0">
                                          <p:val>
                                            <p:strVal val="#ppt_w*0.70"/>
                                          </p:val>
                                        </p:tav>
                                        <p:tav tm="100000">
                                          <p:val>
                                            <p:strVal val="#ppt_w"/>
                                          </p:val>
                                        </p:tav>
                                      </p:tavLst>
                                    </p:anim>
                                    <p:anim calcmode="lin" valueType="num">
                                      <p:cBhvr>
                                        <p:cTn id="57" dur="1000" fill="hold"/>
                                        <p:tgtEl>
                                          <p:spTgt spid="3">
                                            <p:txEl>
                                              <p:pRg st="7" end="7"/>
                                            </p:txEl>
                                          </p:spTgt>
                                        </p:tgtEl>
                                        <p:attrNameLst>
                                          <p:attrName>ppt_h</p:attrName>
                                        </p:attrNameLst>
                                      </p:cBhvr>
                                      <p:tavLst>
                                        <p:tav tm="0">
                                          <p:val>
                                            <p:strVal val="#ppt_h"/>
                                          </p:val>
                                        </p:tav>
                                        <p:tav tm="100000">
                                          <p:val>
                                            <p:strVal val="#ppt_h"/>
                                          </p:val>
                                        </p:tav>
                                      </p:tavLst>
                                    </p:anim>
                                    <p:animEffect transition="in" filter="fade">
                                      <p:cBhvr>
                                        <p:cTn id="58" dur="1000"/>
                                        <p:tgtEl>
                                          <p:spTgt spid="3">
                                            <p:txEl>
                                              <p:pRg st="7" end="7"/>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5" presetClass="entr" presetSubtype="0" fill="hold" grpId="0"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 calcmode="lin" valueType="num">
                                      <p:cBhvr>
                                        <p:cTn id="63" dur="1000" fill="hold"/>
                                        <p:tgtEl>
                                          <p:spTgt spid="3">
                                            <p:txEl>
                                              <p:pRg st="8" end="8"/>
                                            </p:txEl>
                                          </p:spTgt>
                                        </p:tgtEl>
                                        <p:attrNameLst>
                                          <p:attrName>ppt_w</p:attrName>
                                        </p:attrNameLst>
                                      </p:cBhvr>
                                      <p:tavLst>
                                        <p:tav tm="0">
                                          <p:val>
                                            <p:strVal val="#ppt_w*0.70"/>
                                          </p:val>
                                        </p:tav>
                                        <p:tav tm="100000">
                                          <p:val>
                                            <p:strVal val="#ppt_w"/>
                                          </p:val>
                                        </p:tav>
                                      </p:tavLst>
                                    </p:anim>
                                    <p:anim calcmode="lin" valueType="num">
                                      <p:cBhvr>
                                        <p:cTn id="64" dur="1000" fill="hold"/>
                                        <p:tgtEl>
                                          <p:spTgt spid="3">
                                            <p:txEl>
                                              <p:pRg st="8" end="8"/>
                                            </p:txEl>
                                          </p:spTgt>
                                        </p:tgtEl>
                                        <p:attrNameLst>
                                          <p:attrName>ppt_h</p:attrName>
                                        </p:attrNameLst>
                                      </p:cBhvr>
                                      <p:tavLst>
                                        <p:tav tm="0">
                                          <p:val>
                                            <p:strVal val="#ppt_h"/>
                                          </p:val>
                                        </p:tav>
                                        <p:tav tm="100000">
                                          <p:val>
                                            <p:strVal val="#ppt_h"/>
                                          </p:val>
                                        </p:tav>
                                      </p:tavLst>
                                    </p:anim>
                                    <p:animEffect transition="in" filter="fade">
                                      <p:cBhvr>
                                        <p:cTn id="65" dur="1000"/>
                                        <p:tgtEl>
                                          <p:spTgt spid="3">
                                            <p:txEl>
                                              <p:pRg st="8" end="8"/>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55" presetClass="entr" presetSubtype="0" fill="hold" grpId="0" nodeType="clickEffect">
                                  <p:stCondLst>
                                    <p:cond delay="0"/>
                                  </p:stCondLst>
                                  <p:childTnLst>
                                    <p:set>
                                      <p:cBhvr>
                                        <p:cTn id="69" dur="1" fill="hold">
                                          <p:stCondLst>
                                            <p:cond delay="0"/>
                                          </p:stCondLst>
                                        </p:cTn>
                                        <p:tgtEl>
                                          <p:spTgt spid="3">
                                            <p:txEl>
                                              <p:pRg st="9" end="9"/>
                                            </p:txEl>
                                          </p:spTgt>
                                        </p:tgtEl>
                                        <p:attrNameLst>
                                          <p:attrName>style.visibility</p:attrName>
                                        </p:attrNameLst>
                                      </p:cBhvr>
                                      <p:to>
                                        <p:strVal val="visible"/>
                                      </p:to>
                                    </p:set>
                                    <p:anim calcmode="lin" valueType="num">
                                      <p:cBhvr>
                                        <p:cTn id="70" dur="1000" fill="hold"/>
                                        <p:tgtEl>
                                          <p:spTgt spid="3">
                                            <p:txEl>
                                              <p:pRg st="9" end="9"/>
                                            </p:txEl>
                                          </p:spTgt>
                                        </p:tgtEl>
                                        <p:attrNameLst>
                                          <p:attrName>ppt_w</p:attrName>
                                        </p:attrNameLst>
                                      </p:cBhvr>
                                      <p:tavLst>
                                        <p:tav tm="0">
                                          <p:val>
                                            <p:strVal val="#ppt_w*0.70"/>
                                          </p:val>
                                        </p:tav>
                                        <p:tav tm="100000">
                                          <p:val>
                                            <p:strVal val="#ppt_w"/>
                                          </p:val>
                                        </p:tav>
                                      </p:tavLst>
                                    </p:anim>
                                    <p:anim calcmode="lin" valueType="num">
                                      <p:cBhvr>
                                        <p:cTn id="71" dur="1000" fill="hold"/>
                                        <p:tgtEl>
                                          <p:spTgt spid="3">
                                            <p:txEl>
                                              <p:pRg st="9" end="9"/>
                                            </p:txEl>
                                          </p:spTgt>
                                        </p:tgtEl>
                                        <p:attrNameLst>
                                          <p:attrName>ppt_h</p:attrName>
                                        </p:attrNameLst>
                                      </p:cBhvr>
                                      <p:tavLst>
                                        <p:tav tm="0">
                                          <p:val>
                                            <p:strVal val="#ppt_h"/>
                                          </p:val>
                                        </p:tav>
                                        <p:tav tm="100000">
                                          <p:val>
                                            <p:strVal val="#ppt_h"/>
                                          </p:val>
                                        </p:tav>
                                      </p:tavLst>
                                    </p:anim>
                                    <p:animEffect transition="in" filter="fade">
                                      <p:cBhvr>
                                        <p:cTn id="72" dur="1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dirty="0" smtClean="0"/>
              <a:t>mediciones</a:t>
            </a:r>
            <a:endParaRPr lang="es-ES_tradnl" dirty="0"/>
          </a:p>
        </p:txBody>
      </p:sp>
      <p:sp>
        <p:nvSpPr>
          <p:cNvPr id="3" name="Content Placeholder 2"/>
          <p:cNvSpPr>
            <a:spLocks noGrp="1"/>
          </p:cNvSpPr>
          <p:nvPr>
            <p:ph idx="1"/>
          </p:nvPr>
        </p:nvSpPr>
        <p:spPr/>
        <p:txBody>
          <a:bodyPr>
            <a:normAutofit lnSpcReduction="10000"/>
          </a:bodyPr>
          <a:lstStyle/>
          <a:p>
            <a:r>
              <a:rPr lang="es-ES_tradnl" dirty="0" smtClean="0"/>
              <a:t>¿</a:t>
            </a:r>
            <a:r>
              <a:rPr lang="es-ES_tradnl" sz="2400" dirty="0" smtClean="0"/>
              <a:t>Por qu</a:t>
            </a:r>
            <a:r>
              <a:rPr lang="es-ES_tradnl" sz="2400" dirty="0" smtClean="0"/>
              <a:t>é es esta evidencia importante?</a:t>
            </a:r>
          </a:p>
          <a:p>
            <a:r>
              <a:rPr lang="es-ES_tradnl" sz="2400" dirty="0" smtClean="0"/>
              <a:t>¿Es la evidencia directa y persuasiva?</a:t>
            </a:r>
          </a:p>
          <a:p>
            <a:r>
              <a:rPr lang="es-ES_tradnl" sz="2400" dirty="0" smtClean="0"/>
              <a:t>¿Es la evidencia basada en teoría?</a:t>
            </a:r>
          </a:p>
          <a:p>
            <a:r>
              <a:rPr lang="es-ES_tradnl" sz="2400" dirty="0" smtClean="0"/>
              <a:t>¿Puede corroborarse?</a:t>
            </a:r>
          </a:p>
          <a:p>
            <a:r>
              <a:rPr lang="es-ES_tradnl" sz="2400" dirty="0" smtClean="0"/>
              <a:t>¿Es la evidencia coherente y sigue un orden de razonamiento explícito?</a:t>
            </a:r>
          </a:p>
          <a:p>
            <a:r>
              <a:rPr lang="es-ES_tradnl" sz="2400" dirty="0" smtClean="0"/>
              <a:t>¿Es la evidencia tomada de situaciones que son típicas y potencialmente generalizables?</a:t>
            </a:r>
          </a:p>
          <a:p>
            <a:r>
              <a:rPr lang="es-ES_tradnl" sz="2400" dirty="0" smtClean="0"/>
              <a:t>¿Puede ser la evidencia replicada?</a:t>
            </a:r>
          </a:p>
          <a:p>
            <a:endParaRPr lang="es-ES_tradnl" dirty="0"/>
          </a:p>
        </p:txBody>
      </p:sp>
    </p:spTree>
    <p:extLst>
      <p:ext uri="{BB962C8B-B14F-4D97-AF65-F5344CB8AC3E}">
        <p14:creationId xmlns:p14="http://schemas.microsoft.com/office/powerpoint/2010/main" val="2072675073"/>
      </p:ext>
    </p:extLst>
  </p:cSld>
  <p:clrMapOvr>
    <a:masterClrMapping/>
  </p:clrMapOvr>
  <mc:AlternateContent xmlns:mc="http://schemas.openxmlformats.org/markup-compatibility/2006">
    <mc:Choice xmlns:p14="http://schemas.microsoft.com/office/powerpoint/2010/main" Requires="p14">
      <p:transition p14:dur="0"/>
    </mc:Choice>
    <mc:Fallback>
      <p:transition xmlns:p14="http://schemas.microsoft.com/office/powerpoint/2010/mai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1000" fill="hold"/>
                                        <p:tgtEl>
                                          <p:spTgt spid="3">
                                            <p:txEl>
                                              <p:pRg st="4" end="4"/>
                                            </p:txEl>
                                          </p:spTgt>
                                        </p:tgtEl>
                                        <p:attrNameLst>
                                          <p:attrName>ppt_w</p:attrName>
                                        </p:attrNameLst>
                                      </p:cBhvr>
                                      <p:tavLst>
                                        <p:tav tm="0">
                                          <p:val>
                                            <p:strVal val="#ppt_w*0.70"/>
                                          </p:val>
                                        </p:tav>
                                        <p:tav tm="100000">
                                          <p:val>
                                            <p:strVal val="#ppt_w"/>
                                          </p:val>
                                        </p:tav>
                                      </p:tavLst>
                                    </p:anim>
                                    <p:anim calcmode="lin" valueType="num">
                                      <p:cBhvr>
                                        <p:cTn id="36" dur="1000" fill="hold"/>
                                        <p:tgtEl>
                                          <p:spTgt spid="3">
                                            <p:txEl>
                                              <p:pRg st="4" end="4"/>
                                            </p:txEl>
                                          </p:spTgt>
                                        </p:tgtEl>
                                        <p:attrNameLst>
                                          <p:attrName>ppt_h</p:attrName>
                                        </p:attrNameLst>
                                      </p:cBhvr>
                                      <p:tavLst>
                                        <p:tav tm="0">
                                          <p:val>
                                            <p:strVal val="#ppt_h"/>
                                          </p:val>
                                        </p:tav>
                                        <p:tav tm="100000">
                                          <p:val>
                                            <p:strVal val="#ppt_h"/>
                                          </p:val>
                                        </p:tav>
                                      </p:tavLst>
                                    </p:anim>
                                    <p:animEffect transition="in" filter="fade">
                                      <p:cBhvr>
                                        <p:cTn id="37" dur="1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p:cTn id="42" dur="1000" fill="hold"/>
                                        <p:tgtEl>
                                          <p:spTgt spid="3">
                                            <p:txEl>
                                              <p:pRg st="5" end="5"/>
                                            </p:txEl>
                                          </p:spTgt>
                                        </p:tgtEl>
                                        <p:attrNameLst>
                                          <p:attrName>ppt_w</p:attrName>
                                        </p:attrNameLst>
                                      </p:cBhvr>
                                      <p:tavLst>
                                        <p:tav tm="0">
                                          <p:val>
                                            <p:strVal val="#ppt_w*0.70"/>
                                          </p:val>
                                        </p:tav>
                                        <p:tav tm="100000">
                                          <p:val>
                                            <p:strVal val="#ppt_w"/>
                                          </p:val>
                                        </p:tav>
                                      </p:tavLst>
                                    </p:anim>
                                    <p:anim calcmode="lin" valueType="num">
                                      <p:cBhvr>
                                        <p:cTn id="43" dur="1000" fill="hold"/>
                                        <p:tgtEl>
                                          <p:spTgt spid="3">
                                            <p:txEl>
                                              <p:pRg st="5" end="5"/>
                                            </p:txEl>
                                          </p:spTgt>
                                        </p:tgtEl>
                                        <p:attrNameLst>
                                          <p:attrName>ppt_h</p:attrName>
                                        </p:attrNameLst>
                                      </p:cBhvr>
                                      <p:tavLst>
                                        <p:tav tm="0">
                                          <p:val>
                                            <p:strVal val="#ppt_h"/>
                                          </p:val>
                                        </p:tav>
                                        <p:tav tm="100000">
                                          <p:val>
                                            <p:strVal val="#ppt_h"/>
                                          </p:val>
                                        </p:tav>
                                      </p:tavLst>
                                    </p:anim>
                                    <p:animEffect transition="in" filter="fade">
                                      <p:cBhvr>
                                        <p:cTn id="44" dur="1000"/>
                                        <p:tgtEl>
                                          <p:spTgt spid="3">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5"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p:cTn id="49" dur="1000" fill="hold"/>
                                        <p:tgtEl>
                                          <p:spTgt spid="3">
                                            <p:txEl>
                                              <p:pRg st="6" end="6"/>
                                            </p:txEl>
                                          </p:spTgt>
                                        </p:tgtEl>
                                        <p:attrNameLst>
                                          <p:attrName>ppt_w</p:attrName>
                                        </p:attrNameLst>
                                      </p:cBhvr>
                                      <p:tavLst>
                                        <p:tav tm="0">
                                          <p:val>
                                            <p:strVal val="#ppt_w*0.70"/>
                                          </p:val>
                                        </p:tav>
                                        <p:tav tm="100000">
                                          <p:val>
                                            <p:strVal val="#ppt_w"/>
                                          </p:val>
                                        </p:tav>
                                      </p:tavLst>
                                    </p:anim>
                                    <p:anim calcmode="lin" valueType="num">
                                      <p:cBhvr>
                                        <p:cTn id="50" dur="1000" fill="hold"/>
                                        <p:tgtEl>
                                          <p:spTgt spid="3">
                                            <p:txEl>
                                              <p:pRg st="6" end="6"/>
                                            </p:txEl>
                                          </p:spTgt>
                                        </p:tgtEl>
                                        <p:attrNameLst>
                                          <p:attrName>ppt_h</p:attrName>
                                        </p:attrNameLst>
                                      </p:cBhvr>
                                      <p:tavLst>
                                        <p:tav tm="0">
                                          <p:val>
                                            <p:strVal val="#ppt_h"/>
                                          </p:val>
                                        </p:tav>
                                        <p:tav tm="100000">
                                          <p:val>
                                            <p:strVal val="#ppt_h"/>
                                          </p:val>
                                        </p:tav>
                                      </p:tavLst>
                                    </p:anim>
                                    <p:animEffect transition="in" filter="fade">
                                      <p:cBhvr>
                                        <p:cTn id="51"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dirty="0" smtClean="0"/>
              <a:t>Impacto en p-12</a:t>
            </a:r>
            <a:endParaRPr lang="es-ES_tradnl" dirty="0"/>
          </a:p>
        </p:txBody>
      </p:sp>
      <p:sp>
        <p:nvSpPr>
          <p:cNvPr id="3" name="Content Placeholder 2"/>
          <p:cNvSpPr>
            <a:spLocks noGrp="1"/>
          </p:cNvSpPr>
          <p:nvPr>
            <p:ph idx="1"/>
          </p:nvPr>
        </p:nvSpPr>
        <p:spPr/>
        <p:txBody>
          <a:bodyPr>
            <a:normAutofit/>
          </a:bodyPr>
          <a:lstStyle/>
          <a:p>
            <a:r>
              <a:rPr lang="es-ES_tradnl" sz="2800" dirty="0" smtClean="0"/>
              <a:t>Progreso en pre-servicio</a:t>
            </a:r>
          </a:p>
          <a:p>
            <a:r>
              <a:rPr lang="es-ES_tradnl" sz="2800" dirty="0" smtClean="0"/>
              <a:t>Salida de pre-servicio</a:t>
            </a:r>
          </a:p>
          <a:p>
            <a:r>
              <a:rPr lang="es-ES_tradnl" sz="2800" dirty="0" smtClean="0"/>
              <a:t>Evaluaciones del DE a los egresados</a:t>
            </a:r>
          </a:p>
          <a:p>
            <a:r>
              <a:rPr lang="es-ES_tradnl" sz="2800" dirty="0" smtClean="0"/>
              <a:t>Registros de desarrollo profesional de los egresados</a:t>
            </a:r>
          </a:p>
          <a:p>
            <a:r>
              <a:rPr lang="es-ES_tradnl" sz="2800" dirty="0" smtClean="0"/>
              <a:t>Estudios de caso</a:t>
            </a:r>
            <a:endParaRPr lang="es-ES_tradnl" sz="2800" dirty="0"/>
          </a:p>
        </p:txBody>
      </p:sp>
    </p:spTree>
    <p:extLst>
      <p:ext uri="{BB962C8B-B14F-4D97-AF65-F5344CB8AC3E}">
        <p14:creationId xmlns:p14="http://schemas.microsoft.com/office/powerpoint/2010/main" val="3156977787"/>
      </p:ext>
    </p:extLst>
  </p:cSld>
  <p:clrMapOvr>
    <a:masterClrMapping/>
  </p:clrMapOvr>
  <mc:AlternateContent xmlns:mc="http://schemas.openxmlformats.org/markup-compatibility/2006">
    <mc:Choice xmlns:p14="http://schemas.microsoft.com/office/powerpoint/2010/main" Requires="p14">
      <p:transition p14:dur="0"/>
    </mc:Choice>
    <mc:Fallback>
      <p:transition xmlns:p14="http://schemas.microsoft.com/office/powerpoint/2010/mai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1000" fill="hold"/>
                                        <p:tgtEl>
                                          <p:spTgt spid="3">
                                            <p:txEl>
                                              <p:pRg st="4" end="4"/>
                                            </p:txEl>
                                          </p:spTgt>
                                        </p:tgtEl>
                                        <p:attrNameLst>
                                          <p:attrName>ppt_w</p:attrName>
                                        </p:attrNameLst>
                                      </p:cBhvr>
                                      <p:tavLst>
                                        <p:tav tm="0">
                                          <p:val>
                                            <p:strVal val="#ppt_w*0.70"/>
                                          </p:val>
                                        </p:tav>
                                        <p:tav tm="100000">
                                          <p:val>
                                            <p:strVal val="#ppt_w"/>
                                          </p:val>
                                        </p:tav>
                                      </p:tavLst>
                                    </p:anim>
                                    <p:anim calcmode="lin" valueType="num">
                                      <p:cBhvr>
                                        <p:cTn id="36" dur="1000" fill="hold"/>
                                        <p:tgtEl>
                                          <p:spTgt spid="3">
                                            <p:txEl>
                                              <p:pRg st="4" end="4"/>
                                            </p:txEl>
                                          </p:spTgt>
                                        </p:tgtEl>
                                        <p:attrNameLst>
                                          <p:attrName>ppt_h</p:attrName>
                                        </p:attrNameLst>
                                      </p:cBhvr>
                                      <p:tavLst>
                                        <p:tav tm="0">
                                          <p:val>
                                            <p:strVal val="#ppt_h"/>
                                          </p:val>
                                        </p:tav>
                                        <p:tav tm="100000">
                                          <p:val>
                                            <p:strVal val="#ppt_h"/>
                                          </p:val>
                                        </p:tav>
                                      </p:tavLst>
                                    </p:anim>
                                    <p:animEffect transition="in" filter="fade">
                                      <p:cBhvr>
                                        <p:cTn id="37"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s-ES_tradnl" sz="2400" dirty="0" smtClean="0"/>
              <a:t>Aplicando los Principios de </a:t>
            </a:r>
            <a:r>
              <a:rPr lang="es-ES_tradnl" sz="2400" dirty="0" smtClean="0"/>
              <a:t>“buena</a:t>
            </a:r>
            <a:r>
              <a:rPr lang="es-ES_tradnl" sz="2400" dirty="0" smtClean="0"/>
              <a:t>"</a:t>
            </a:r>
            <a:r>
              <a:rPr lang="es-ES_tradnl" sz="2400" dirty="0" smtClean="0"/>
              <a:t> evidencia </a:t>
            </a:r>
            <a:r>
              <a:rPr lang="es-ES_tradnl" sz="2400" dirty="0" smtClean="0"/>
              <a:t>a las   mediciones m</a:t>
            </a:r>
            <a:r>
              <a:rPr lang="es-ES_tradnl" sz="2400" dirty="0" smtClean="0"/>
              <a:t>ás utilizadas</a:t>
            </a:r>
            <a:endParaRPr lang="es-ES_tradnl" sz="2400" dirty="0"/>
          </a:p>
        </p:txBody>
      </p:sp>
      <p:sp>
        <p:nvSpPr>
          <p:cNvPr id="3" name="Content Placeholder 2"/>
          <p:cNvSpPr>
            <a:spLocks noGrp="1"/>
          </p:cNvSpPr>
          <p:nvPr>
            <p:ph idx="1"/>
          </p:nvPr>
        </p:nvSpPr>
        <p:spPr/>
        <p:txBody>
          <a:bodyPr/>
          <a:lstStyle/>
          <a:p>
            <a:r>
              <a:rPr lang="es-ES_tradnl" sz="2800" dirty="0" smtClean="0"/>
              <a:t>Rev</a:t>
            </a:r>
            <a:r>
              <a:rPr lang="es-ES_tradnl" sz="2800" dirty="0" smtClean="0"/>
              <a:t>álidas</a:t>
            </a:r>
          </a:p>
          <a:p>
            <a:r>
              <a:rPr lang="es-ES_tradnl" sz="2800" dirty="0" smtClean="0"/>
              <a:t>Cuestionarios</a:t>
            </a:r>
          </a:p>
          <a:p>
            <a:r>
              <a:rPr lang="es-ES_tradnl" sz="2800" dirty="0" smtClean="0"/>
              <a:t>Observaciones</a:t>
            </a:r>
          </a:p>
          <a:p>
            <a:r>
              <a:rPr lang="es-ES_tradnl" sz="2800" dirty="0" smtClean="0"/>
              <a:t>Estadísticas</a:t>
            </a:r>
          </a:p>
          <a:p>
            <a:r>
              <a:rPr lang="es-ES_tradnl" sz="2800" dirty="0" smtClean="0"/>
              <a:t>Currículos</a:t>
            </a:r>
          </a:p>
          <a:p>
            <a:r>
              <a:rPr lang="es-ES_tradnl" sz="2800" dirty="0" smtClean="0"/>
              <a:t>Estudios de caso</a:t>
            </a:r>
          </a:p>
          <a:p>
            <a:endParaRPr lang="es-ES_tradnl" dirty="0"/>
          </a:p>
        </p:txBody>
      </p:sp>
    </p:spTree>
    <p:extLst>
      <p:ext uri="{BB962C8B-B14F-4D97-AF65-F5344CB8AC3E}">
        <p14:creationId xmlns:p14="http://schemas.microsoft.com/office/powerpoint/2010/main" val="2622659812"/>
      </p:ext>
    </p:extLst>
  </p:cSld>
  <p:clrMapOvr>
    <a:masterClrMapping/>
  </p:clrMapOvr>
  <mc:AlternateContent xmlns:mc="http://schemas.openxmlformats.org/markup-compatibility/2006">
    <mc:Choice xmlns:p14="http://schemas.microsoft.com/office/powerpoint/2010/main" Requires="p14">
      <p:transition p14:dur="0"/>
    </mc:Choice>
    <mc:Fallback>
      <p:transition xmlns:p14="http://schemas.microsoft.com/office/powerpoint/2010/mai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1000" fill="hold"/>
                                        <p:tgtEl>
                                          <p:spTgt spid="3">
                                            <p:txEl>
                                              <p:pRg st="4" end="4"/>
                                            </p:txEl>
                                          </p:spTgt>
                                        </p:tgtEl>
                                        <p:attrNameLst>
                                          <p:attrName>ppt_w</p:attrName>
                                        </p:attrNameLst>
                                      </p:cBhvr>
                                      <p:tavLst>
                                        <p:tav tm="0">
                                          <p:val>
                                            <p:strVal val="#ppt_w*0.70"/>
                                          </p:val>
                                        </p:tav>
                                        <p:tav tm="100000">
                                          <p:val>
                                            <p:strVal val="#ppt_w"/>
                                          </p:val>
                                        </p:tav>
                                      </p:tavLst>
                                    </p:anim>
                                    <p:anim calcmode="lin" valueType="num">
                                      <p:cBhvr>
                                        <p:cTn id="36" dur="1000" fill="hold"/>
                                        <p:tgtEl>
                                          <p:spTgt spid="3">
                                            <p:txEl>
                                              <p:pRg st="4" end="4"/>
                                            </p:txEl>
                                          </p:spTgt>
                                        </p:tgtEl>
                                        <p:attrNameLst>
                                          <p:attrName>ppt_h</p:attrName>
                                        </p:attrNameLst>
                                      </p:cBhvr>
                                      <p:tavLst>
                                        <p:tav tm="0">
                                          <p:val>
                                            <p:strVal val="#ppt_h"/>
                                          </p:val>
                                        </p:tav>
                                        <p:tav tm="100000">
                                          <p:val>
                                            <p:strVal val="#ppt_h"/>
                                          </p:val>
                                        </p:tav>
                                      </p:tavLst>
                                    </p:anim>
                                    <p:animEffect transition="in" filter="fade">
                                      <p:cBhvr>
                                        <p:cTn id="37" dur="1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p:cTn id="42" dur="1000" fill="hold"/>
                                        <p:tgtEl>
                                          <p:spTgt spid="3">
                                            <p:txEl>
                                              <p:pRg st="5" end="5"/>
                                            </p:txEl>
                                          </p:spTgt>
                                        </p:tgtEl>
                                        <p:attrNameLst>
                                          <p:attrName>ppt_w</p:attrName>
                                        </p:attrNameLst>
                                      </p:cBhvr>
                                      <p:tavLst>
                                        <p:tav tm="0">
                                          <p:val>
                                            <p:strVal val="#ppt_w*0.70"/>
                                          </p:val>
                                        </p:tav>
                                        <p:tav tm="100000">
                                          <p:val>
                                            <p:strVal val="#ppt_w"/>
                                          </p:val>
                                        </p:tav>
                                      </p:tavLst>
                                    </p:anim>
                                    <p:anim calcmode="lin" valueType="num">
                                      <p:cBhvr>
                                        <p:cTn id="43" dur="1000" fill="hold"/>
                                        <p:tgtEl>
                                          <p:spTgt spid="3">
                                            <p:txEl>
                                              <p:pRg st="5" end="5"/>
                                            </p:txEl>
                                          </p:spTgt>
                                        </p:tgtEl>
                                        <p:attrNameLst>
                                          <p:attrName>ppt_h</p:attrName>
                                        </p:attrNameLst>
                                      </p:cBhvr>
                                      <p:tavLst>
                                        <p:tav tm="0">
                                          <p:val>
                                            <p:strVal val="#ppt_h"/>
                                          </p:val>
                                        </p:tav>
                                        <p:tav tm="100000">
                                          <p:val>
                                            <p:strVal val="#ppt_h"/>
                                          </p:val>
                                        </p:tav>
                                      </p:tavLst>
                                    </p:anim>
                                    <p:animEffect transition="in" filter="fade">
                                      <p:cBhvr>
                                        <p:cTn id="44"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s-ES_tradnl" dirty="0" smtClean="0"/>
              <a:t>Mediciones de impacto del programa</a:t>
            </a:r>
            <a:endParaRPr lang="es-ES_tradnl" dirty="0"/>
          </a:p>
        </p:txBody>
      </p:sp>
      <p:sp>
        <p:nvSpPr>
          <p:cNvPr id="3" name="Content Placeholder 2"/>
          <p:cNvSpPr>
            <a:spLocks noGrp="1"/>
          </p:cNvSpPr>
          <p:nvPr>
            <p:ph idx="1"/>
          </p:nvPr>
        </p:nvSpPr>
        <p:spPr/>
        <p:txBody>
          <a:bodyPr>
            <a:normAutofit/>
          </a:bodyPr>
          <a:lstStyle/>
          <a:p>
            <a:r>
              <a:rPr lang="es-ES_tradnl" sz="3200" dirty="0" smtClean="0"/>
              <a:t>Impacto en el aprendizaje P-12</a:t>
            </a:r>
          </a:p>
          <a:p>
            <a:r>
              <a:rPr lang="es-ES_tradnl" sz="3200" dirty="0" smtClean="0"/>
              <a:t>Indicadores de efectividad de la ense</a:t>
            </a:r>
            <a:r>
              <a:rPr lang="es-ES_tradnl" sz="3200" dirty="0" smtClean="0"/>
              <a:t>ñanza</a:t>
            </a:r>
          </a:p>
          <a:p>
            <a:r>
              <a:rPr lang="es-ES_tradnl" sz="3200" dirty="0" smtClean="0"/>
              <a:t>Resultados de empleadores</a:t>
            </a:r>
          </a:p>
          <a:p>
            <a:r>
              <a:rPr lang="es-ES_tradnl" sz="3200" dirty="0" smtClean="0"/>
              <a:t>Resultados de egresados</a:t>
            </a:r>
            <a:endParaRPr lang="es-ES_tradnl" sz="3200" dirty="0" smtClean="0"/>
          </a:p>
        </p:txBody>
      </p:sp>
    </p:spTree>
    <p:extLst>
      <p:ext uri="{BB962C8B-B14F-4D97-AF65-F5344CB8AC3E}">
        <p14:creationId xmlns:p14="http://schemas.microsoft.com/office/powerpoint/2010/main" val="1420612307"/>
      </p:ext>
    </p:extLst>
  </p:cSld>
  <p:clrMapOvr>
    <a:masterClrMapping/>
  </p:clrMapOvr>
  <mc:AlternateContent xmlns:mc="http://schemas.openxmlformats.org/markup-compatibility/2006">
    <mc:Choice xmlns:p14="http://schemas.microsoft.com/office/powerpoint/2010/main" Requires="p14">
      <p:transition p14:dur="0"/>
    </mc:Choice>
    <mc:Fallback>
      <p:transition xmlns:p14="http://schemas.microsoft.com/office/powerpoint/2010/mai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s-ES_tradnl" sz="2400" dirty="0" smtClean="0"/>
              <a:t>Mediciones de los resultados del programa e informaci</a:t>
            </a:r>
            <a:r>
              <a:rPr lang="es-ES_tradnl" sz="2400" dirty="0" smtClean="0"/>
              <a:t>ón de consumidores</a:t>
            </a:r>
            <a:endParaRPr lang="es-ES_tradnl" sz="2400" dirty="0"/>
          </a:p>
        </p:txBody>
      </p:sp>
      <p:sp>
        <p:nvSpPr>
          <p:cNvPr id="3" name="Content Placeholder 2"/>
          <p:cNvSpPr>
            <a:spLocks noGrp="1"/>
          </p:cNvSpPr>
          <p:nvPr>
            <p:ph idx="1"/>
          </p:nvPr>
        </p:nvSpPr>
        <p:spPr/>
        <p:txBody>
          <a:bodyPr>
            <a:normAutofit/>
          </a:bodyPr>
          <a:lstStyle/>
          <a:p>
            <a:r>
              <a:rPr lang="es-ES_tradnl" sz="3200" dirty="0" smtClean="0"/>
              <a:t>Tasas de graduaci</a:t>
            </a:r>
            <a:r>
              <a:rPr lang="es-ES_tradnl" sz="3200" dirty="0" smtClean="0"/>
              <a:t>ón</a:t>
            </a:r>
          </a:p>
          <a:p>
            <a:r>
              <a:rPr lang="es-ES_tradnl" sz="3200" dirty="0" smtClean="0"/>
              <a:t>Tasas de aprobación de reválidas</a:t>
            </a:r>
          </a:p>
          <a:p>
            <a:r>
              <a:rPr lang="es-ES_tradnl" sz="3200" dirty="0" smtClean="0"/>
              <a:t>Empleabilidad</a:t>
            </a:r>
          </a:p>
          <a:p>
            <a:r>
              <a:rPr lang="es-ES_tradnl" sz="3200" dirty="0" smtClean="0"/>
              <a:t>Pagos de préstamos estudiantiles</a:t>
            </a:r>
            <a:endParaRPr lang="es-ES_tradnl" sz="3200" dirty="0"/>
          </a:p>
        </p:txBody>
      </p:sp>
    </p:spTree>
    <p:extLst>
      <p:ext uri="{BB962C8B-B14F-4D97-AF65-F5344CB8AC3E}">
        <p14:creationId xmlns:p14="http://schemas.microsoft.com/office/powerpoint/2010/main" val="1394939700"/>
      </p:ext>
    </p:extLst>
  </p:cSld>
  <p:clrMapOvr>
    <a:masterClrMapping/>
  </p:clrMapOvr>
  <mc:AlternateContent xmlns:mc="http://schemas.openxmlformats.org/markup-compatibility/2006">
    <mc:Choice xmlns:p14="http://schemas.microsoft.com/office/powerpoint/2010/main" Requires="p14">
      <p:transition p14:dur="0"/>
    </mc:Choice>
    <mc:Fallback>
      <p:transition xmlns:p14="http://schemas.microsoft.com/office/powerpoint/2010/mai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Urban Pop">
  <a:themeElements>
    <a:clrScheme name="Urban Pop">
      <a:dk1>
        <a:srgbClr val="000000"/>
      </a:dk1>
      <a:lt1>
        <a:srgbClr val="FFFFFF"/>
      </a:lt1>
      <a:dk2>
        <a:srgbClr val="282828"/>
      </a:dk2>
      <a:lt2>
        <a:srgbClr val="D4D4D4"/>
      </a:lt2>
      <a:accent1>
        <a:srgbClr val="86CE24"/>
      </a:accent1>
      <a:accent2>
        <a:srgbClr val="00A2E6"/>
      </a:accent2>
      <a:accent3>
        <a:srgbClr val="FAC810"/>
      </a:accent3>
      <a:accent4>
        <a:srgbClr val="7D8F8C"/>
      </a:accent4>
      <a:accent5>
        <a:srgbClr val="D06B20"/>
      </a:accent5>
      <a:accent6>
        <a:srgbClr val="958B8B"/>
      </a:accent6>
      <a:hlink>
        <a:srgbClr val="FF9900"/>
      </a:hlink>
      <a:folHlink>
        <a:srgbClr val="969696"/>
      </a:folHlink>
    </a:clrScheme>
    <a:fontScheme name="Urban Pop">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Urban Pop">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2700" cap="flat" cmpd="sng" algn="ctr">
          <a:solidFill>
            <a:schemeClr val="phClr"/>
          </a:solidFill>
          <a:prstDash val="solid"/>
        </a:ln>
        <a:ln w="15875"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1909" dir="5400000" rotWithShape="0">
              <a:srgbClr val="000000">
                <a:alpha val="40000"/>
              </a:srgbClr>
            </a:outerShdw>
          </a:effectLst>
        </a:effectStyle>
        <a:effectStyle>
          <a:effectLst>
            <a:outerShdw blurRad="50800" dist="38100" dir="5400000" rotWithShape="0">
              <a:srgbClr val="000000">
                <a:alpha val="58000"/>
              </a:srgbClr>
            </a:outerShdw>
          </a:effectLst>
          <a:scene3d>
            <a:camera prst="orthographicFront">
              <a:rot lat="0" lon="0" rev="0"/>
            </a:camera>
            <a:lightRig rig="flat" dir="t"/>
          </a:scene3d>
          <a:sp3d contourW="15875">
            <a:bevelT w="95250" h="127000"/>
            <a:contourClr>
              <a:schemeClr val="phClr">
                <a:shade val="30000"/>
              </a:schemeClr>
            </a:contourClr>
          </a:sp3d>
        </a:effectStyle>
      </a:effectStyleLst>
      <a:bgFillStyleLst>
        <a:solidFill>
          <a:schemeClr val="phClr"/>
        </a:solidFill>
        <a:gradFill rotWithShape="1">
          <a:gsLst>
            <a:gs pos="0">
              <a:schemeClr val="phClr">
                <a:tint val="95000"/>
                <a:shade val="100000"/>
                <a:alpha val="100000"/>
                <a:satMod val="100000"/>
                <a:lumMod val="100000"/>
              </a:schemeClr>
            </a:gs>
            <a:gs pos="9000">
              <a:schemeClr val="phClr">
                <a:tint val="90000"/>
                <a:shade val="100000"/>
                <a:alpha val="100000"/>
                <a:satMod val="100000"/>
                <a:lumMod val="100000"/>
              </a:schemeClr>
            </a:gs>
            <a:gs pos="34000">
              <a:schemeClr val="phClr">
                <a:tint val="83000"/>
                <a:shade val="100000"/>
                <a:alpha val="100000"/>
                <a:satMod val="100000"/>
                <a:lumMod val="100000"/>
              </a:schemeClr>
            </a:gs>
            <a:gs pos="62000">
              <a:schemeClr val="phClr">
                <a:tint val="85000"/>
                <a:shade val="100000"/>
                <a:alpha val="100000"/>
                <a:satMod val="100000"/>
                <a:lumMod val="100000"/>
              </a:schemeClr>
            </a:gs>
            <a:gs pos="90000">
              <a:schemeClr val="phClr">
                <a:tint val="92000"/>
                <a:shade val="100000"/>
                <a:alpha val="100000"/>
                <a:satMod val="100000"/>
                <a:lumMod val="90000"/>
              </a:schemeClr>
            </a:gs>
            <a:gs pos="100000">
              <a:schemeClr val="phClr">
                <a:tint val="85000"/>
                <a:shade val="100000"/>
                <a:alpha val="100000"/>
                <a:satMod val="100000"/>
                <a:lumMod val="100000"/>
              </a:schemeClr>
            </a:gs>
          </a:gsLst>
          <a:lin ang="5400000" scaled="1"/>
        </a:gradFill>
        <a:gradFill rotWithShape="1">
          <a:gsLst>
            <a:gs pos="0">
              <a:schemeClr val="phClr">
                <a:tint val="78000"/>
              </a:schemeClr>
            </a:gs>
            <a:gs pos="100000">
              <a:schemeClr val="phClr">
                <a:tint val="95000"/>
                <a:shade val="98000"/>
                <a:lumMod val="80000"/>
              </a:schemeClr>
            </a:gs>
          </a:gsLst>
          <a:path path="circle">
            <a:fillToRect l="50000" t="100000" r="10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 Pop.thmx</Template>
  <TotalTime>132</TotalTime>
  <Words>542</Words>
  <Application>Microsoft Macintosh PowerPoint</Application>
  <PresentationFormat>On-screen Show (4:3)</PresentationFormat>
  <Paragraphs>99</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Urban Pop</vt:lpstr>
      <vt:lpstr>CAEP</vt:lpstr>
      <vt:lpstr>CULTURA DE EVIDENCIAS </vt:lpstr>
      <vt:lpstr>Responsabilidad de los EPP’s </vt:lpstr>
      <vt:lpstr>MEJORAMIENTO CONTINÚO </vt:lpstr>
      <vt:lpstr>ePP’s </vt:lpstr>
      <vt:lpstr>mediciones</vt:lpstr>
      <vt:lpstr>Mediciones se alinean en esas 2 categorías </vt:lpstr>
      <vt:lpstr>Características de la “buena” evidencia</vt:lpstr>
      <vt:lpstr>principios</vt:lpstr>
      <vt:lpstr>mediciones</vt:lpstr>
      <vt:lpstr>Impacto en p-12</vt:lpstr>
      <vt:lpstr>Aplicando los Principios de “buena" evidencia a las   mediciones más utilizadas</vt:lpstr>
      <vt:lpstr>Mediciones de impacto del programa</vt:lpstr>
      <vt:lpstr>Mediciones de los resultados del programa e información de consumidores</vt:lpstr>
    </vt:vector>
  </TitlesOfParts>
  <Company>UPR Mayaguez</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CAEP</dc:title>
  <dc:creator>Bernadette Delgado</dc:creator>
  <cp:lastModifiedBy>Bernadette Delgado</cp:lastModifiedBy>
  <cp:revision>14</cp:revision>
  <dcterms:created xsi:type="dcterms:W3CDTF">2014-05-28T15:01:40Z</dcterms:created>
  <dcterms:modified xsi:type="dcterms:W3CDTF">2014-05-28T18:14:49Z</dcterms:modified>
</cp:coreProperties>
</file>