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56" r:id="rId6"/>
    <p:sldId id="259" r:id="rId7"/>
    <p:sldId id="260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63832A-1775-4E7F-A10C-DA8CCA02CE68}" type="doc">
      <dgm:prSet loTypeId="urn:microsoft.com/office/officeart/2005/8/layout/gear1" loCatId="relationship" qsTypeId="urn:microsoft.com/office/officeart/2005/8/quickstyle/simple1" qsCatId="simple" csTypeId="urn:microsoft.com/office/officeart/2005/8/colors/colorful4" csCatId="colorful" phldr="1"/>
      <dgm:spPr/>
    </dgm:pt>
    <dgm:pt modelId="{45EEE67C-74AB-46D0-B6B0-C9D66E9D9F8D}">
      <dgm:prSet phldrT="[Text]"/>
      <dgm:spPr/>
      <dgm:t>
        <a:bodyPr/>
        <a:lstStyle/>
        <a:p>
          <a:r>
            <a:rPr lang="en-US" b="1" dirty="0"/>
            <a:t>250,000+</a:t>
          </a:r>
        </a:p>
        <a:p>
          <a:r>
            <a:rPr lang="en-US" b="1" dirty="0" err="1"/>
            <a:t>Estudiantes</a:t>
          </a:r>
          <a:r>
            <a:rPr lang="en-US" b="1" dirty="0"/>
            <a:t> </a:t>
          </a:r>
        </a:p>
      </dgm:t>
    </dgm:pt>
    <dgm:pt modelId="{29AED799-165A-4653-B50E-4CC4A9FDE907}" type="parTrans" cxnId="{8396E042-247E-401C-88F5-6E07F003CAB5}">
      <dgm:prSet/>
      <dgm:spPr/>
      <dgm:t>
        <a:bodyPr/>
        <a:lstStyle/>
        <a:p>
          <a:endParaRPr lang="en-US"/>
        </a:p>
      </dgm:t>
    </dgm:pt>
    <dgm:pt modelId="{E8A72C1D-530C-4F51-A450-1D50CBCF59FF}" type="sibTrans" cxnId="{8396E042-247E-401C-88F5-6E07F003CAB5}">
      <dgm:prSet/>
      <dgm:spPr/>
      <dgm:t>
        <a:bodyPr/>
        <a:lstStyle/>
        <a:p>
          <a:endParaRPr lang="en-US"/>
        </a:p>
      </dgm:t>
    </dgm:pt>
    <dgm:pt modelId="{F1C36561-7088-4DDA-A6C3-DBFF9050563A}">
      <dgm:prSet phldrT="[Text]"/>
      <dgm:spPr/>
      <dgm:t>
        <a:bodyPr/>
        <a:lstStyle/>
        <a:p>
          <a:r>
            <a:rPr lang="en-US" b="1" dirty="0"/>
            <a:t>10,000 Maestros</a:t>
          </a:r>
        </a:p>
      </dgm:t>
    </dgm:pt>
    <dgm:pt modelId="{C17CCEF6-5447-484F-B63A-4CA81A8BDA1D}" type="parTrans" cxnId="{BBECEEDB-E416-45A4-ABC3-EBCA981650B3}">
      <dgm:prSet/>
      <dgm:spPr/>
      <dgm:t>
        <a:bodyPr/>
        <a:lstStyle/>
        <a:p>
          <a:endParaRPr lang="en-US"/>
        </a:p>
      </dgm:t>
    </dgm:pt>
    <dgm:pt modelId="{D5BD78DA-3F73-48AC-8C62-44D8B2CA4E58}" type="sibTrans" cxnId="{BBECEEDB-E416-45A4-ABC3-EBCA981650B3}">
      <dgm:prSet/>
      <dgm:spPr/>
      <dgm:t>
        <a:bodyPr/>
        <a:lstStyle/>
        <a:p>
          <a:endParaRPr lang="en-US"/>
        </a:p>
      </dgm:t>
    </dgm:pt>
    <dgm:pt modelId="{0506E969-8824-4B85-BA1C-90027803E15D}">
      <dgm:prSet phldrT="[Text]"/>
      <dgm:spPr/>
      <dgm:t>
        <a:bodyPr/>
        <a:lstStyle/>
        <a:p>
          <a:endParaRPr lang="en-US"/>
        </a:p>
      </dgm:t>
    </dgm:pt>
    <dgm:pt modelId="{C56C8FE2-0BEE-4590-B8DE-F027CAC809A2}" type="parTrans" cxnId="{AFF1F7D0-BE15-4F52-B4CC-AAFA41CE30F3}">
      <dgm:prSet/>
      <dgm:spPr/>
      <dgm:t>
        <a:bodyPr/>
        <a:lstStyle/>
        <a:p>
          <a:endParaRPr lang="en-US"/>
        </a:p>
      </dgm:t>
    </dgm:pt>
    <dgm:pt modelId="{0CD96AFE-76AA-41A0-A8B6-F070EA938884}" type="sibTrans" cxnId="{AFF1F7D0-BE15-4F52-B4CC-AAFA41CE30F3}">
      <dgm:prSet/>
      <dgm:spPr/>
      <dgm:t>
        <a:bodyPr/>
        <a:lstStyle/>
        <a:p>
          <a:endParaRPr lang="en-US"/>
        </a:p>
      </dgm:t>
    </dgm:pt>
    <dgm:pt modelId="{DAE258A0-84F5-4008-A770-315AFDE00236}">
      <dgm:prSet phldrT="[Text]"/>
      <dgm:spPr/>
      <dgm:t>
        <a:bodyPr/>
        <a:lstStyle/>
        <a:p>
          <a:r>
            <a:rPr lang="en-US" b="1" dirty="0"/>
            <a:t>100 </a:t>
          </a:r>
          <a:r>
            <a:rPr lang="en-US" b="1" dirty="0" err="1"/>
            <a:t>Profesores</a:t>
          </a:r>
          <a:endParaRPr lang="en-US" b="1" dirty="0"/>
        </a:p>
      </dgm:t>
    </dgm:pt>
    <dgm:pt modelId="{3F19C27D-EDEC-4AA7-BF02-A9774C98BC71}" type="parTrans" cxnId="{7767ACFC-41F2-434A-80C7-BC2F46D85E7B}">
      <dgm:prSet/>
      <dgm:spPr/>
      <dgm:t>
        <a:bodyPr/>
        <a:lstStyle/>
        <a:p>
          <a:endParaRPr lang="en-US"/>
        </a:p>
      </dgm:t>
    </dgm:pt>
    <dgm:pt modelId="{B9D4667D-4462-481A-8CDC-079B77CCA147}" type="sibTrans" cxnId="{7767ACFC-41F2-434A-80C7-BC2F46D85E7B}">
      <dgm:prSet/>
      <dgm:spPr/>
      <dgm:t>
        <a:bodyPr/>
        <a:lstStyle/>
        <a:p>
          <a:endParaRPr lang="en-US"/>
        </a:p>
      </dgm:t>
    </dgm:pt>
    <dgm:pt modelId="{AA7A4DE4-E137-4ED4-8583-290530683B0F}" type="pres">
      <dgm:prSet presAssocID="{C063832A-1775-4E7F-A10C-DA8CCA02CE6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B90672C-526A-4CDB-B8D7-005A9DADD29A}" type="pres">
      <dgm:prSet presAssocID="{45EEE67C-74AB-46D0-B6B0-C9D66E9D9F8D}" presName="gear1" presStyleLbl="node1" presStyleIdx="0" presStyleCnt="3">
        <dgm:presLayoutVars>
          <dgm:chMax val="1"/>
          <dgm:bulletEnabled val="1"/>
        </dgm:presLayoutVars>
      </dgm:prSet>
      <dgm:spPr/>
    </dgm:pt>
    <dgm:pt modelId="{CC53BE1F-5E0A-4EEF-AD25-7E3586142E3F}" type="pres">
      <dgm:prSet presAssocID="{45EEE67C-74AB-46D0-B6B0-C9D66E9D9F8D}" presName="gear1srcNode" presStyleLbl="node1" presStyleIdx="0" presStyleCnt="3"/>
      <dgm:spPr/>
    </dgm:pt>
    <dgm:pt modelId="{D960D3AB-C0D8-4F96-B189-22BB89F89666}" type="pres">
      <dgm:prSet presAssocID="{45EEE67C-74AB-46D0-B6B0-C9D66E9D9F8D}" presName="gear1dstNode" presStyleLbl="node1" presStyleIdx="0" presStyleCnt="3"/>
      <dgm:spPr/>
    </dgm:pt>
    <dgm:pt modelId="{E3C75EDF-2A3E-44D9-B805-13227F4F156F}" type="pres">
      <dgm:prSet presAssocID="{F1C36561-7088-4DDA-A6C3-DBFF9050563A}" presName="gear2" presStyleLbl="node1" presStyleIdx="1" presStyleCnt="3">
        <dgm:presLayoutVars>
          <dgm:chMax val="1"/>
          <dgm:bulletEnabled val="1"/>
        </dgm:presLayoutVars>
      </dgm:prSet>
      <dgm:spPr/>
    </dgm:pt>
    <dgm:pt modelId="{23306B6C-346E-4314-8436-7D190739B134}" type="pres">
      <dgm:prSet presAssocID="{F1C36561-7088-4DDA-A6C3-DBFF9050563A}" presName="gear2srcNode" presStyleLbl="node1" presStyleIdx="1" presStyleCnt="3"/>
      <dgm:spPr/>
    </dgm:pt>
    <dgm:pt modelId="{E5EB1BC0-D829-4175-BCD7-82DADE3A0C86}" type="pres">
      <dgm:prSet presAssocID="{F1C36561-7088-4DDA-A6C3-DBFF9050563A}" presName="gear2dstNode" presStyleLbl="node1" presStyleIdx="1" presStyleCnt="3"/>
      <dgm:spPr/>
    </dgm:pt>
    <dgm:pt modelId="{B224F7F9-EBB9-40F0-A060-457A01DA0410}" type="pres">
      <dgm:prSet presAssocID="{DAE258A0-84F5-4008-A770-315AFDE00236}" presName="gear3" presStyleLbl="node1" presStyleIdx="2" presStyleCnt="3"/>
      <dgm:spPr/>
    </dgm:pt>
    <dgm:pt modelId="{C3F030A5-C139-4D6E-A7B6-9143AF9F0E92}" type="pres">
      <dgm:prSet presAssocID="{DAE258A0-84F5-4008-A770-315AFDE00236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072E92F3-9F61-4FC0-A230-22AE4C45C19E}" type="pres">
      <dgm:prSet presAssocID="{DAE258A0-84F5-4008-A770-315AFDE00236}" presName="gear3srcNode" presStyleLbl="node1" presStyleIdx="2" presStyleCnt="3"/>
      <dgm:spPr/>
    </dgm:pt>
    <dgm:pt modelId="{017BA0EF-4C32-4660-82AE-06FDB7B1BDF3}" type="pres">
      <dgm:prSet presAssocID="{DAE258A0-84F5-4008-A770-315AFDE00236}" presName="gear3dstNode" presStyleLbl="node1" presStyleIdx="2" presStyleCnt="3"/>
      <dgm:spPr/>
    </dgm:pt>
    <dgm:pt modelId="{BA31980D-BF96-4C8A-8F83-0BDE82D8ABFD}" type="pres">
      <dgm:prSet presAssocID="{E8A72C1D-530C-4F51-A450-1D50CBCF59FF}" presName="connector1" presStyleLbl="sibTrans2D1" presStyleIdx="0" presStyleCnt="3"/>
      <dgm:spPr/>
    </dgm:pt>
    <dgm:pt modelId="{2B1DF9DD-25FE-4B91-B9AA-B559A0E5F330}" type="pres">
      <dgm:prSet presAssocID="{D5BD78DA-3F73-48AC-8C62-44D8B2CA4E58}" presName="connector2" presStyleLbl="sibTrans2D1" presStyleIdx="1" presStyleCnt="3"/>
      <dgm:spPr/>
    </dgm:pt>
    <dgm:pt modelId="{E3FD9545-0845-46B7-8628-BEA02962AC87}" type="pres">
      <dgm:prSet presAssocID="{B9D4667D-4462-481A-8CDC-079B77CCA147}" presName="connector3" presStyleLbl="sibTrans2D1" presStyleIdx="2" presStyleCnt="3"/>
      <dgm:spPr/>
    </dgm:pt>
  </dgm:ptLst>
  <dgm:cxnLst>
    <dgm:cxn modelId="{CC4A0DD8-DE66-4B2C-B10F-095F2ED19D26}" type="presOf" srcId="{C063832A-1775-4E7F-A10C-DA8CCA02CE68}" destId="{AA7A4DE4-E137-4ED4-8583-290530683B0F}" srcOrd="0" destOrd="0" presId="urn:microsoft.com/office/officeart/2005/8/layout/gear1"/>
    <dgm:cxn modelId="{35532971-D385-4DFD-9D86-645DE99958B3}" type="presOf" srcId="{DAE258A0-84F5-4008-A770-315AFDE00236}" destId="{C3F030A5-C139-4D6E-A7B6-9143AF9F0E92}" srcOrd="1" destOrd="0" presId="urn:microsoft.com/office/officeart/2005/8/layout/gear1"/>
    <dgm:cxn modelId="{7767ACFC-41F2-434A-80C7-BC2F46D85E7B}" srcId="{C063832A-1775-4E7F-A10C-DA8CCA02CE68}" destId="{DAE258A0-84F5-4008-A770-315AFDE00236}" srcOrd="2" destOrd="0" parTransId="{3F19C27D-EDEC-4AA7-BF02-A9774C98BC71}" sibTransId="{B9D4667D-4462-481A-8CDC-079B77CCA147}"/>
    <dgm:cxn modelId="{ACDF947A-EDE3-468C-BA84-FC2C1148CB53}" type="presOf" srcId="{F1C36561-7088-4DDA-A6C3-DBFF9050563A}" destId="{23306B6C-346E-4314-8436-7D190739B134}" srcOrd="1" destOrd="0" presId="urn:microsoft.com/office/officeart/2005/8/layout/gear1"/>
    <dgm:cxn modelId="{AFF1F7D0-BE15-4F52-B4CC-AAFA41CE30F3}" srcId="{C063832A-1775-4E7F-A10C-DA8CCA02CE68}" destId="{0506E969-8824-4B85-BA1C-90027803E15D}" srcOrd="3" destOrd="0" parTransId="{C56C8FE2-0BEE-4590-B8DE-F027CAC809A2}" sibTransId="{0CD96AFE-76AA-41A0-A8B6-F070EA938884}"/>
    <dgm:cxn modelId="{BBECEEDB-E416-45A4-ABC3-EBCA981650B3}" srcId="{C063832A-1775-4E7F-A10C-DA8CCA02CE68}" destId="{F1C36561-7088-4DDA-A6C3-DBFF9050563A}" srcOrd="1" destOrd="0" parTransId="{C17CCEF6-5447-484F-B63A-4CA81A8BDA1D}" sibTransId="{D5BD78DA-3F73-48AC-8C62-44D8B2CA4E58}"/>
    <dgm:cxn modelId="{BD3B7C97-44EB-4707-9789-232186BD53EA}" type="presOf" srcId="{D5BD78DA-3F73-48AC-8C62-44D8B2CA4E58}" destId="{2B1DF9DD-25FE-4B91-B9AA-B559A0E5F330}" srcOrd="0" destOrd="0" presId="urn:microsoft.com/office/officeart/2005/8/layout/gear1"/>
    <dgm:cxn modelId="{C7D2BC4F-6B41-4F1D-960A-947D3C8DA528}" type="presOf" srcId="{E8A72C1D-530C-4F51-A450-1D50CBCF59FF}" destId="{BA31980D-BF96-4C8A-8F83-0BDE82D8ABFD}" srcOrd="0" destOrd="0" presId="urn:microsoft.com/office/officeart/2005/8/layout/gear1"/>
    <dgm:cxn modelId="{778F38A8-2710-41A8-8AC0-46503C869356}" type="presOf" srcId="{F1C36561-7088-4DDA-A6C3-DBFF9050563A}" destId="{E3C75EDF-2A3E-44D9-B805-13227F4F156F}" srcOrd="0" destOrd="0" presId="urn:microsoft.com/office/officeart/2005/8/layout/gear1"/>
    <dgm:cxn modelId="{3F99E6AB-AB29-48E0-8F6F-FC40844D2D27}" type="presOf" srcId="{F1C36561-7088-4DDA-A6C3-DBFF9050563A}" destId="{E5EB1BC0-D829-4175-BCD7-82DADE3A0C86}" srcOrd="2" destOrd="0" presId="urn:microsoft.com/office/officeart/2005/8/layout/gear1"/>
    <dgm:cxn modelId="{38631E1C-E457-44B3-906E-FC250A105978}" type="presOf" srcId="{DAE258A0-84F5-4008-A770-315AFDE00236}" destId="{B224F7F9-EBB9-40F0-A060-457A01DA0410}" srcOrd="0" destOrd="0" presId="urn:microsoft.com/office/officeart/2005/8/layout/gear1"/>
    <dgm:cxn modelId="{B221EA3C-8B05-4C4A-879E-E31A46B68F33}" type="presOf" srcId="{45EEE67C-74AB-46D0-B6B0-C9D66E9D9F8D}" destId="{4B90672C-526A-4CDB-B8D7-005A9DADD29A}" srcOrd="0" destOrd="0" presId="urn:microsoft.com/office/officeart/2005/8/layout/gear1"/>
    <dgm:cxn modelId="{8396E042-247E-401C-88F5-6E07F003CAB5}" srcId="{C063832A-1775-4E7F-A10C-DA8CCA02CE68}" destId="{45EEE67C-74AB-46D0-B6B0-C9D66E9D9F8D}" srcOrd="0" destOrd="0" parTransId="{29AED799-165A-4653-B50E-4CC4A9FDE907}" sibTransId="{E8A72C1D-530C-4F51-A450-1D50CBCF59FF}"/>
    <dgm:cxn modelId="{A68B280D-212E-44DD-BC2F-F3D4FE0199EB}" type="presOf" srcId="{DAE258A0-84F5-4008-A770-315AFDE00236}" destId="{072E92F3-9F61-4FC0-A230-22AE4C45C19E}" srcOrd="2" destOrd="0" presId="urn:microsoft.com/office/officeart/2005/8/layout/gear1"/>
    <dgm:cxn modelId="{830B9072-3235-4605-8365-F9FAB81D994B}" type="presOf" srcId="{DAE258A0-84F5-4008-A770-315AFDE00236}" destId="{017BA0EF-4C32-4660-82AE-06FDB7B1BDF3}" srcOrd="3" destOrd="0" presId="urn:microsoft.com/office/officeart/2005/8/layout/gear1"/>
    <dgm:cxn modelId="{BA6F4B09-6FE8-4458-92D4-6E60841308E5}" type="presOf" srcId="{B9D4667D-4462-481A-8CDC-079B77CCA147}" destId="{E3FD9545-0845-46B7-8628-BEA02962AC87}" srcOrd="0" destOrd="0" presId="urn:microsoft.com/office/officeart/2005/8/layout/gear1"/>
    <dgm:cxn modelId="{29F7601A-0C2B-459C-BB27-5CCBC9066B74}" type="presOf" srcId="{45EEE67C-74AB-46D0-B6B0-C9D66E9D9F8D}" destId="{D960D3AB-C0D8-4F96-B189-22BB89F89666}" srcOrd="2" destOrd="0" presId="urn:microsoft.com/office/officeart/2005/8/layout/gear1"/>
    <dgm:cxn modelId="{BDA86C3B-CE3A-43DE-A39D-9A13A0967AEB}" type="presOf" srcId="{45EEE67C-74AB-46D0-B6B0-C9D66E9D9F8D}" destId="{CC53BE1F-5E0A-4EEF-AD25-7E3586142E3F}" srcOrd="1" destOrd="0" presId="urn:microsoft.com/office/officeart/2005/8/layout/gear1"/>
    <dgm:cxn modelId="{039414EB-959B-4DF8-B97B-14F078CA59FE}" type="presParOf" srcId="{AA7A4DE4-E137-4ED4-8583-290530683B0F}" destId="{4B90672C-526A-4CDB-B8D7-005A9DADD29A}" srcOrd="0" destOrd="0" presId="urn:microsoft.com/office/officeart/2005/8/layout/gear1"/>
    <dgm:cxn modelId="{93A9EF7A-99BE-495A-8B4E-081ABEF2272E}" type="presParOf" srcId="{AA7A4DE4-E137-4ED4-8583-290530683B0F}" destId="{CC53BE1F-5E0A-4EEF-AD25-7E3586142E3F}" srcOrd="1" destOrd="0" presId="urn:microsoft.com/office/officeart/2005/8/layout/gear1"/>
    <dgm:cxn modelId="{A01488F0-0EFD-4AAD-8D2A-AE9D1024BC15}" type="presParOf" srcId="{AA7A4DE4-E137-4ED4-8583-290530683B0F}" destId="{D960D3AB-C0D8-4F96-B189-22BB89F89666}" srcOrd="2" destOrd="0" presId="urn:microsoft.com/office/officeart/2005/8/layout/gear1"/>
    <dgm:cxn modelId="{C4CB76A7-E675-437D-B5C4-6E9F4E11915B}" type="presParOf" srcId="{AA7A4DE4-E137-4ED4-8583-290530683B0F}" destId="{E3C75EDF-2A3E-44D9-B805-13227F4F156F}" srcOrd="3" destOrd="0" presId="urn:microsoft.com/office/officeart/2005/8/layout/gear1"/>
    <dgm:cxn modelId="{99BF6BC8-7F0C-4FCA-A814-4E1A67DF0BB8}" type="presParOf" srcId="{AA7A4DE4-E137-4ED4-8583-290530683B0F}" destId="{23306B6C-346E-4314-8436-7D190739B134}" srcOrd="4" destOrd="0" presId="urn:microsoft.com/office/officeart/2005/8/layout/gear1"/>
    <dgm:cxn modelId="{06C8616C-3D00-4316-AF2E-07D9CB8D189A}" type="presParOf" srcId="{AA7A4DE4-E137-4ED4-8583-290530683B0F}" destId="{E5EB1BC0-D829-4175-BCD7-82DADE3A0C86}" srcOrd="5" destOrd="0" presId="urn:microsoft.com/office/officeart/2005/8/layout/gear1"/>
    <dgm:cxn modelId="{2A2BE288-4EB5-4666-BCBE-04D9361D71FD}" type="presParOf" srcId="{AA7A4DE4-E137-4ED4-8583-290530683B0F}" destId="{B224F7F9-EBB9-40F0-A060-457A01DA0410}" srcOrd="6" destOrd="0" presId="urn:microsoft.com/office/officeart/2005/8/layout/gear1"/>
    <dgm:cxn modelId="{5C7F0E7E-2DAE-4408-9F35-38DE5528EA4B}" type="presParOf" srcId="{AA7A4DE4-E137-4ED4-8583-290530683B0F}" destId="{C3F030A5-C139-4D6E-A7B6-9143AF9F0E92}" srcOrd="7" destOrd="0" presId="urn:microsoft.com/office/officeart/2005/8/layout/gear1"/>
    <dgm:cxn modelId="{27B6AFE0-7E75-4F93-9429-15468284668D}" type="presParOf" srcId="{AA7A4DE4-E137-4ED4-8583-290530683B0F}" destId="{072E92F3-9F61-4FC0-A230-22AE4C45C19E}" srcOrd="8" destOrd="0" presId="urn:microsoft.com/office/officeart/2005/8/layout/gear1"/>
    <dgm:cxn modelId="{08D82D07-F67D-4EE0-9DC1-8D30A8975D5C}" type="presParOf" srcId="{AA7A4DE4-E137-4ED4-8583-290530683B0F}" destId="{017BA0EF-4C32-4660-82AE-06FDB7B1BDF3}" srcOrd="9" destOrd="0" presId="urn:microsoft.com/office/officeart/2005/8/layout/gear1"/>
    <dgm:cxn modelId="{07C6B61E-8547-4676-B6B7-C9B2ACE94B2F}" type="presParOf" srcId="{AA7A4DE4-E137-4ED4-8583-290530683B0F}" destId="{BA31980D-BF96-4C8A-8F83-0BDE82D8ABFD}" srcOrd="10" destOrd="0" presId="urn:microsoft.com/office/officeart/2005/8/layout/gear1"/>
    <dgm:cxn modelId="{7038BF94-1FFE-46AB-AAFD-0D06329AB833}" type="presParOf" srcId="{AA7A4DE4-E137-4ED4-8583-290530683B0F}" destId="{2B1DF9DD-25FE-4B91-B9AA-B559A0E5F330}" srcOrd="11" destOrd="0" presId="urn:microsoft.com/office/officeart/2005/8/layout/gear1"/>
    <dgm:cxn modelId="{2E88E77F-688E-46E8-9E7A-4B631C6633FB}" type="presParOf" srcId="{AA7A4DE4-E137-4ED4-8583-290530683B0F}" destId="{E3FD9545-0845-46B7-8628-BEA02962AC87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1AB48C-9EF7-4041-A332-1684FA79BA1A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8003-6F94-403C-85B4-286B2CB2522B}">
      <dgm:prSet phldrT="[Text]" custT="1"/>
      <dgm:spPr/>
      <dgm:t>
        <a:bodyPr/>
        <a:lstStyle/>
        <a:p>
          <a:pPr algn="ctr"/>
          <a:r>
            <a:rPr lang="en-US" sz="1300" b="1" dirty="0" err="1"/>
            <a:t>Mentalidad</a:t>
          </a:r>
          <a:r>
            <a:rPr lang="en-US" sz="1300" b="1" dirty="0"/>
            <a:t> </a:t>
          </a:r>
          <a:r>
            <a:rPr lang="en-US" sz="1300" b="1" dirty="0" err="1"/>
            <a:t>Emprendedora</a:t>
          </a:r>
          <a:endParaRPr lang="en-US" sz="1300" b="1" dirty="0"/>
        </a:p>
        <a:p>
          <a:pPr algn="ctr"/>
          <a:endParaRPr lang="en-US" sz="500" b="1" dirty="0"/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Kauffman 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ICE HOUSE</a:t>
          </a:r>
        </a:p>
        <a:p>
          <a:pPr algn="l"/>
          <a:r>
            <a:rPr lang="en-US" sz="1200" b="1" i="0" dirty="0">
              <a:solidFill>
                <a:srgbClr val="C00000"/>
              </a:solidFill>
              <a:sym typeface="Wingdings"/>
            </a:rPr>
            <a:t>ELI  IN SERVICE</a:t>
          </a:r>
          <a:endParaRPr lang="en-US" sz="1200" b="1" i="0" dirty="0">
            <a:solidFill>
              <a:srgbClr val="C00000"/>
            </a:solidFill>
          </a:endParaRPr>
        </a:p>
      </dgm:t>
    </dgm:pt>
    <dgm:pt modelId="{D4A11496-FC4D-47A1-B05B-5092FE8E2AAB}" type="parTrans" cxnId="{43CBD1CE-C330-4DA6-8BF8-8BDBE3828A8F}">
      <dgm:prSet/>
      <dgm:spPr/>
      <dgm:t>
        <a:bodyPr/>
        <a:lstStyle/>
        <a:p>
          <a:endParaRPr lang="en-US"/>
        </a:p>
      </dgm:t>
    </dgm:pt>
    <dgm:pt modelId="{6C7D62A1-CB7E-4DF6-B6A6-C0748B88467C}" type="sibTrans" cxnId="{43CBD1CE-C330-4DA6-8BF8-8BDBE3828A8F}">
      <dgm:prSet/>
      <dgm:spPr/>
      <dgm:t>
        <a:bodyPr/>
        <a:lstStyle/>
        <a:p>
          <a:endParaRPr lang="en-US"/>
        </a:p>
      </dgm:t>
    </dgm:pt>
    <dgm:pt modelId="{9DEE3EDD-5190-422B-889F-7BE8D4FAE153}">
      <dgm:prSet phldrT="[Text]" custT="1"/>
      <dgm:spPr/>
      <dgm:t>
        <a:bodyPr/>
        <a:lstStyle/>
        <a:p>
          <a:pPr algn="ctr"/>
          <a:r>
            <a:rPr lang="en-US" sz="1300" b="1" dirty="0" err="1"/>
            <a:t>Educación</a:t>
          </a:r>
          <a:r>
            <a:rPr lang="en-US" sz="1300" b="1" dirty="0"/>
            <a:t> </a:t>
          </a:r>
          <a:r>
            <a:rPr lang="en-US" sz="1300" b="1" dirty="0" err="1"/>
            <a:t>en</a:t>
          </a:r>
          <a:r>
            <a:rPr lang="en-US" sz="1300" b="1" dirty="0"/>
            <a:t> </a:t>
          </a:r>
          <a:r>
            <a:rPr lang="en-US" sz="1300" b="1" dirty="0" err="1"/>
            <a:t>Empresarismo</a:t>
          </a:r>
          <a:r>
            <a:rPr lang="en-US" sz="1300" b="1" dirty="0"/>
            <a:t> a </a:t>
          </a:r>
          <a:r>
            <a:rPr lang="en-US" sz="1300" b="1" dirty="0" err="1"/>
            <a:t>nivel</a:t>
          </a:r>
          <a:r>
            <a:rPr lang="en-US" sz="1300" b="1" dirty="0"/>
            <a:t> </a:t>
          </a:r>
          <a:r>
            <a:rPr lang="en-US" sz="1300" b="1" dirty="0" err="1"/>
            <a:t>Universitario</a:t>
          </a:r>
          <a:endParaRPr lang="en-US" sz="1300" b="1" dirty="0"/>
        </a:p>
        <a:p>
          <a:pPr algn="ctr"/>
          <a:endParaRPr lang="en-US" sz="500" b="1" dirty="0">
            <a:solidFill>
              <a:srgbClr val="C00000"/>
            </a:solidFill>
          </a:endParaRP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Babson College SEE</a:t>
          </a:r>
          <a:endParaRPr lang="en-US" sz="1200" b="1" i="0" dirty="0">
            <a:solidFill>
              <a:srgbClr val="C00000"/>
            </a:solidFill>
          </a:endParaRPr>
        </a:p>
      </dgm:t>
    </dgm:pt>
    <dgm:pt modelId="{82ABE0A3-6583-4EAD-A506-7490173E421E}" type="parTrans" cxnId="{4143052F-AC93-4142-A306-4627E100056A}">
      <dgm:prSet/>
      <dgm:spPr/>
      <dgm:t>
        <a:bodyPr/>
        <a:lstStyle/>
        <a:p>
          <a:endParaRPr lang="en-US"/>
        </a:p>
      </dgm:t>
    </dgm:pt>
    <dgm:pt modelId="{4FBBA5A9-193D-4BD3-BB55-947D8949372A}" type="sibTrans" cxnId="{4143052F-AC93-4142-A306-4627E100056A}">
      <dgm:prSet/>
      <dgm:spPr/>
      <dgm:t>
        <a:bodyPr/>
        <a:lstStyle/>
        <a:p>
          <a:endParaRPr lang="en-US"/>
        </a:p>
      </dgm:t>
    </dgm:pt>
    <dgm:pt modelId="{71867F83-8A30-4318-AF4B-4122FC6F7DE1}">
      <dgm:prSet phldrT="[Text]" custT="1"/>
      <dgm:spPr/>
      <dgm:t>
        <a:bodyPr/>
        <a:lstStyle/>
        <a:p>
          <a:pPr algn="ctr"/>
          <a:r>
            <a:rPr lang="en-US" sz="1300" b="1" dirty="0" err="1"/>
            <a:t>Impulso</a:t>
          </a:r>
          <a:r>
            <a:rPr lang="en-US" sz="1300" b="1" dirty="0"/>
            <a:t> al </a:t>
          </a:r>
          <a:r>
            <a:rPr lang="en-US" sz="1300" b="1" dirty="0" err="1"/>
            <a:t>Ecosistema</a:t>
          </a:r>
          <a:r>
            <a:rPr lang="en-US" sz="1300" b="1" dirty="0"/>
            <a:t> </a:t>
          </a:r>
          <a:r>
            <a:rPr lang="en-US" sz="1300" b="1" dirty="0" err="1"/>
            <a:t>empresarial</a:t>
          </a:r>
          <a:r>
            <a:rPr lang="en-US" sz="1300" b="1" dirty="0"/>
            <a:t> </a:t>
          </a:r>
          <a:r>
            <a:rPr lang="en-US" sz="1300" b="1" dirty="0" err="1"/>
            <a:t>desde</a:t>
          </a:r>
          <a:r>
            <a:rPr lang="en-US" sz="1300" b="1" dirty="0"/>
            <a:t> la Universidad</a:t>
          </a:r>
        </a:p>
        <a:p>
          <a:pPr algn="ctr"/>
          <a:endParaRPr lang="en-US" sz="500" b="1" dirty="0"/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Georgia Tech</a:t>
          </a:r>
        </a:p>
      </dgm:t>
    </dgm:pt>
    <dgm:pt modelId="{1A996B9B-4083-4CB2-A350-4871A738312F}" type="parTrans" cxnId="{A4962905-9BA8-447A-983E-9F6AC7C17239}">
      <dgm:prSet/>
      <dgm:spPr/>
      <dgm:t>
        <a:bodyPr/>
        <a:lstStyle/>
        <a:p>
          <a:endParaRPr lang="en-US"/>
        </a:p>
      </dgm:t>
    </dgm:pt>
    <dgm:pt modelId="{5C868A2D-3C38-4174-AA39-F948F4B1C46D}" type="sibTrans" cxnId="{A4962905-9BA8-447A-983E-9F6AC7C17239}">
      <dgm:prSet/>
      <dgm:spPr/>
      <dgm:t>
        <a:bodyPr/>
        <a:lstStyle/>
        <a:p>
          <a:endParaRPr lang="en-US"/>
        </a:p>
      </dgm:t>
    </dgm:pt>
    <dgm:pt modelId="{F51EABD8-EFEB-45C1-8D59-968AC7C2D2C7}">
      <dgm:prSet phldrT="[Text]" custT="1"/>
      <dgm:spPr/>
      <dgm:t>
        <a:bodyPr/>
        <a:lstStyle/>
        <a:p>
          <a:pPr algn="ctr"/>
          <a:r>
            <a:rPr lang="en-US" sz="1300" b="1" dirty="0" err="1"/>
            <a:t>Empresarismo</a:t>
          </a:r>
          <a:r>
            <a:rPr lang="en-US" sz="1300" b="1" dirty="0"/>
            <a:t> </a:t>
          </a:r>
          <a:r>
            <a:rPr lang="en-US" sz="1300" b="1" dirty="0" err="1"/>
            <a:t>basado</a:t>
          </a:r>
          <a:r>
            <a:rPr lang="en-US" sz="1300" b="1" dirty="0"/>
            <a:t> </a:t>
          </a:r>
          <a:r>
            <a:rPr lang="en-US" sz="1300" b="1" dirty="0" err="1"/>
            <a:t>en</a:t>
          </a:r>
          <a:r>
            <a:rPr lang="en-US" sz="1300" b="1" dirty="0"/>
            <a:t> </a:t>
          </a:r>
          <a:r>
            <a:rPr lang="en-US" sz="1300" b="1" dirty="0" err="1"/>
            <a:t>Innovación</a:t>
          </a:r>
          <a:endParaRPr lang="en-US" sz="1300" b="1" dirty="0"/>
        </a:p>
        <a:p>
          <a:pPr algn="l"/>
          <a:endParaRPr lang="en-US" sz="500" b="1" dirty="0"/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MIT Entrepreneurship   </a:t>
          </a: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   Development Program</a:t>
          </a: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MIT Mentors &amp; Coaches</a:t>
          </a:r>
          <a:endParaRPr lang="en-US" sz="1200" b="1" dirty="0">
            <a:solidFill>
              <a:srgbClr val="C00000"/>
            </a:solidFill>
          </a:endParaRPr>
        </a:p>
        <a:p>
          <a:pPr algn="l"/>
          <a:endParaRPr lang="en-US" sz="1300" b="1" dirty="0"/>
        </a:p>
      </dgm:t>
    </dgm:pt>
    <dgm:pt modelId="{DD2D1987-9930-4228-AFFC-B4310434E791}" type="parTrans" cxnId="{42143F1D-33F9-429A-B64D-E57E96B2B82A}">
      <dgm:prSet/>
      <dgm:spPr/>
      <dgm:t>
        <a:bodyPr/>
        <a:lstStyle/>
        <a:p>
          <a:endParaRPr lang="en-US"/>
        </a:p>
      </dgm:t>
    </dgm:pt>
    <dgm:pt modelId="{DE68FCEB-FC0B-4361-B143-7EC43534754B}" type="sibTrans" cxnId="{42143F1D-33F9-429A-B64D-E57E96B2B82A}">
      <dgm:prSet/>
      <dgm:spPr/>
      <dgm:t>
        <a:bodyPr/>
        <a:lstStyle/>
        <a:p>
          <a:endParaRPr lang="en-US"/>
        </a:p>
      </dgm:t>
    </dgm:pt>
    <dgm:pt modelId="{119C0806-0D0D-4261-9D60-3320B2ED4D12}" type="pres">
      <dgm:prSet presAssocID="{3B1AB48C-9EF7-4041-A332-1684FA79BA1A}" presName="rootnode" presStyleCnt="0">
        <dgm:presLayoutVars>
          <dgm:chMax/>
          <dgm:chPref/>
          <dgm:dir/>
          <dgm:animLvl val="lvl"/>
        </dgm:presLayoutVars>
      </dgm:prSet>
      <dgm:spPr/>
    </dgm:pt>
    <dgm:pt modelId="{15ED5063-8CCC-4877-AD9A-97E22A81ABB0}" type="pres">
      <dgm:prSet presAssocID="{0C848003-6F94-403C-85B4-286B2CB2522B}" presName="composite" presStyleCnt="0"/>
      <dgm:spPr/>
    </dgm:pt>
    <dgm:pt modelId="{9494CF17-E1B7-4E11-8B34-B849AC190FD2}" type="pres">
      <dgm:prSet presAssocID="{0C848003-6F94-403C-85B4-286B2CB2522B}" presName="LShape" presStyleLbl="alignNode1" presStyleIdx="0" presStyleCnt="7"/>
      <dgm:spPr/>
    </dgm:pt>
    <dgm:pt modelId="{387D6852-2F5D-44F4-9C5F-3B3250267569}" type="pres">
      <dgm:prSet presAssocID="{0C848003-6F94-403C-85B4-286B2CB2522B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39EB302D-82D3-4102-8DE9-700BF51AFFB7}" type="pres">
      <dgm:prSet presAssocID="{0C848003-6F94-403C-85B4-286B2CB2522B}" presName="Triangle" presStyleLbl="alignNode1" presStyleIdx="1" presStyleCnt="7"/>
      <dgm:spPr/>
    </dgm:pt>
    <dgm:pt modelId="{4D02AD00-9672-42DA-AC84-2F2A707124F2}" type="pres">
      <dgm:prSet presAssocID="{6C7D62A1-CB7E-4DF6-B6A6-C0748B88467C}" presName="sibTrans" presStyleCnt="0"/>
      <dgm:spPr/>
    </dgm:pt>
    <dgm:pt modelId="{5AA787DA-59F9-4B6C-AFE8-4D1A0EF2AD23}" type="pres">
      <dgm:prSet presAssocID="{6C7D62A1-CB7E-4DF6-B6A6-C0748B88467C}" presName="space" presStyleCnt="0"/>
      <dgm:spPr/>
    </dgm:pt>
    <dgm:pt modelId="{9057063F-4B4D-42BD-B9DB-D3EC613BBB71}" type="pres">
      <dgm:prSet presAssocID="{9DEE3EDD-5190-422B-889F-7BE8D4FAE153}" presName="composite" presStyleCnt="0"/>
      <dgm:spPr/>
    </dgm:pt>
    <dgm:pt modelId="{682BF08E-A701-4E86-A560-75170FD56E3F}" type="pres">
      <dgm:prSet presAssocID="{9DEE3EDD-5190-422B-889F-7BE8D4FAE153}" presName="LShape" presStyleLbl="alignNode1" presStyleIdx="2" presStyleCnt="7"/>
      <dgm:spPr/>
    </dgm:pt>
    <dgm:pt modelId="{1F96CDDC-5764-484C-A590-EE699C481C6C}" type="pres">
      <dgm:prSet presAssocID="{9DEE3EDD-5190-422B-889F-7BE8D4FAE153}" presName="ParentText" presStyleLbl="revTx" presStyleIdx="1" presStyleCnt="4" custScaleX="111432" custLinFactNeighborX="4690">
        <dgm:presLayoutVars>
          <dgm:chMax val="0"/>
          <dgm:chPref val="0"/>
          <dgm:bulletEnabled val="1"/>
        </dgm:presLayoutVars>
      </dgm:prSet>
      <dgm:spPr/>
    </dgm:pt>
    <dgm:pt modelId="{EE9BF270-AA9A-4C65-8889-E66712DD2A35}" type="pres">
      <dgm:prSet presAssocID="{9DEE3EDD-5190-422B-889F-7BE8D4FAE153}" presName="Triangle" presStyleLbl="alignNode1" presStyleIdx="3" presStyleCnt="7"/>
      <dgm:spPr/>
    </dgm:pt>
    <dgm:pt modelId="{159DC089-47CC-4B9B-8830-90454C9086DF}" type="pres">
      <dgm:prSet presAssocID="{4FBBA5A9-193D-4BD3-BB55-947D8949372A}" presName="sibTrans" presStyleCnt="0"/>
      <dgm:spPr/>
    </dgm:pt>
    <dgm:pt modelId="{A92939C2-BBA7-4CA3-BEB3-D8A7B0BCCA59}" type="pres">
      <dgm:prSet presAssocID="{4FBBA5A9-193D-4BD3-BB55-947D8949372A}" presName="space" presStyleCnt="0"/>
      <dgm:spPr/>
    </dgm:pt>
    <dgm:pt modelId="{B46D9235-D360-4D77-93E1-36E78C9C7C9F}" type="pres">
      <dgm:prSet presAssocID="{71867F83-8A30-4318-AF4B-4122FC6F7DE1}" presName="composite" presStyleCnt="0"/>
      <dgm:spPr/>
    </dgm:pt>
    <dgm:pt modelId="{DEBFECF1-56FB-4733-BF70-6893FC9FCBD3}" type="pres">
      <dgm:prSet presAssocID="{71867F83-8A30-4318-AF4B-4122FC6F7DE1}" presName="LShape" presStyleLbl="alignNode1" presStyleIdx="4" presStyleCnt="7"/>
      <dgm:spPr/>
    </dgm:pt>
    <dgm:pt modelId="{858B8DD1-81FC-4FDE-8360-32E8E14EE380}" type="pres">
      <dgm:prSet presAssocID="{71867F83-8A30-4318-AF4B-4122FC6F7DE1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D8E22304-219D-4005-A75E-79F9D5D23BB7}" type="pres">
      <dgm:prSet presAssocID="{71867F83-8A30-4318-AF4B-4122FC6F7DE1}" presName="Triangle" presStyleLbl="alignNode1" presStyleIdx="5" presStyleCnt="7"/>
      <dgm:spPr/>
    </dgm:pt>
    <dgm:pt modelId="{43CDA063-F36B-49EF-952E-1FA16C38CB95}" type="pres">
      <dgm:prSet presAssocID="{5C868A2D-3C38-4174-AA39-F948F4B1C46D}" presName="sibTrans" presStyleCnt="0"/>
      <dgm:spPr/>
    </dgm:pt>
    <dgm:pt modelId="{7A741EAF-E841-4887-8F16-08339744746D}" type="pres">
      <dgm:prSet presAssocID="{5C868A2D-3C38-4174-AA39-F948F4B1C46D}" presName="space" presStyleCnt="0"/>
      <dgm:spPr/>
    </dgm:pt>
    <dgm:pt modelId="{319FF181-C209-4191-849F-BC2730A9F1D2}" type="pres">
      <dgm:prSet presAssocID="{F51EABD8-EFEB-45C1-8D59-968AC7C2D2C7}" presName="composite" presStyleCnt="0"/>
      <dgm:spPr/>
    </dgm:pt>
    <dgm:pt modelId="{9CA40529-271C-4870-A34D-B011D94F1172}" type="pres">
      <dgm:prSet presAssocID="{F51EABD8-EFEB-45C1-8D59-968AC7C2D2C7}" presName="LShape" presStyleLbl="alignNode1" presStyleIdx="6" presStyleCnt="7"/>
      <dgm:spPr/>
    </dgm:pt>
    <dgm:pt modelId="{DD19303F-A939-45D7-8B9F-71CB5ACEECE8}" type="pres">
      <dgm:prSet presAssocID="{F51EABD8-EFEB-45C1-8D59-968AC7C2D2C7}" presName="ParentText" presStyleLbl="revTx" presStyleIdx="3" presStyleCnt="4" custScaleX="102799" custLinFactNeighborX="4850">
        <dgm:presLayoutVars>
          <dgm:chMax val="0"/>
          <dgm:chPref val="0"/>
          <dgm:bulletEnabled val="1"/>
        </dgm:presLayoutVars>
      </dgm:prSet>
      <dgm:spPr/>
    </dgm:pt>
  </dgm:ptLst>
  <dgm:cxnLst>
    <dgm:cxn modelId="{43CBD1CE-C330-4DA6-8BF8-8BDBE3828A8F}" srcId="{3B1AB48C-9EF7-4041-A332-1684FA79BA1A}" destId="{0C848003-6F94-403C-85B4-286B2CB2522B}" srcOrd="0" destOrd="0" parTransId="{D4A11496-FC4D-47A1-B05B-5092FE8E2AAB}" sibTransId="{6C7D62A1-CB7E-4DF6-B6A6-C0748B88467C}"/>
    <dgm:cxn modelId="{BBD98B76-1C5E-402E-8C0D-3B4D335F820B}" type="presOf" srcId="{71867F83-8A30-4318-AF4B-4122FC6F7DE1}" destId="{858B8DD1-81FC-4FDE-8360-32E8E14EE380}" srcOrd="0" destOrd="0" presId="urn:microsoft.com/office/officeart/2009/3/layout/StepUpProcess"/>
    <dgm:cxn modelId="{4143052F-AC93-4142-A306-4627E100056A}" srcId="{3B1AB48C-9EF7-4041-A332-1684FA79BA1A}" destId="{9DEE3EDD-5190-422B-889F-7BE8D4FAE153}" srcOrd="1" destOrd="0" parTransId="{82ABE0A3-6583-4EAD-A506-7490173E421E}" sibTransId="{4FBBA5A9-193D-4BD3-BB55-947D8949372A}"/>
    <dgm:cxn modelId="{17C82FDD-FB72-4DB2-97BD-6CCCD027E8EB}" type="presOf" srcId="{3B1AB48C-9EF7-4041-A332-1684FA79BA1A}" destId="{119C0806-0D0D-4261-9D60-3320B2ED4D12}" srcOrd="0" destOrd="0" presId="urn:microsoft.com/office/officeart/2009/3/layout/StepUpProcess"/>
    <dgm:cxn modelId="{A4962905-9BA8-447A-983E-9F6AC7C17239}" srcId="{3B1AB48C-9EF7-4041-A332-1684FA79BA1A}" destId="{71867F83-8A30-4318-AF4B-4122FC6F7DE1}" srcOrd="2" destOrd="0" parTransId="{1A996B9B-4083-4CB2-A350-4871A738312F}" sibTransId="{5C868A2D-3C38-4174-AA39-F948F4B1C46D}"/>
    <dgm:cxn modelId="{42143F1D-33F9-429A-B64D-E57E96B2B82A}" srcId="{3B1AB48C-9EF7-4041-A332-1684FA79BA1A}" destId="{F51EABD8-EFEB-45C1-8D59-968AC7C2D2C7}" srcOrd="3" destOrd="0" parTransId="{DD2D1987-9930-4228-AFFC-B4310434E791}" sibTransId="{DE68FCEB-FC0B-4361-B143-7EC43534754B}"/>
    <dgm:cxn modelId="{D29100C5-CB26-4E6D-A2B1-35F0347C75E0}" type="presOf" srcId="{9DEE3EDD-5190-422B-889F-7BE8D4FAE153}" destId="{1F96CDDC-5764-484C-A590-EE699C481C6C}" srcOrd="0" destOrd="0" presId="urn:microsoft.com/office/officeart/2009/3/layout/StepUpProcess"/>
    <dgm:cxn modelId="{67EEB55B-CDCF-42ED-BBCB-65A61AF0B84C}" type="presOf" srcId="{F51EABD8-EFEB-45C1-8D59-968AC7C2D2C7}" destId="{DD19303F-A939-45D7-8B9F-71CB5ACEECE8}" srcOrd="0" destOrd="0" presId="urn:microsoft.com/office/officeart/2009/3/layout/StepUpProcess"/>
    <dgm:cxn modelId="{F79FACF4-DDB7-489B-8DD4-C4EB0FDBF558}" type="presOf" srcId="{0C848003-6F94-403C-85B4-286B2CB2522B}" destId="{387D6852-2F5D-44F4-9C5F-3B3250267569}" srcOrd="0" destOrd="0" presId="urn:microsoft.com/office/officeart/2009/3/layout/StepUpProcess"/>
    <dgm:cxn modelId="{1294B828-FE7A-4E97-8DF5-0611DC1BBDF8}" type="presParOf" srcId="{119C0806-0D0D-4261-9D60-3320B2ED4D12}" destId="{15ED5063-8CCC-4877-AD9A-97E22A81ABB0}" srcOrd="0" destOrd="0" presId="urn:microsoft.com/office/officeart/2009/3/layout/StepUpProcess"/>
    <dgm:cxn modelId="{DC405DF0-B119-404B-BE58-7FD1216FD74B}" type="presParOf" srcId="{15ED5063-8CCC-4877-AD9A-97E22A81ABB0}" destId="{9494CF17-E1B7-4E11-8B34-B849AC190FD2}" srcOrd="0" destOrd="0" presId="urn:microsoft.com/office/officeart/2009/3/layout/StepUpProcess"/>
    <dgm:cxn modelId="{FE22AFAA-6B8C-4A47-B602-2608AC6906D5}" type="presParOf" srcId="{15ED5063-8CCC-4877-AD9A-97E22A81ABB0}" destId="{387D6852-2F5D-44F4-9C5F-3B3250267569}" srcOrd="1" destOrd="0" presId="urn:microsoft.com/office/officeart/2009/3/layout/StepUpProcess"/>
    <dgm:cxn modelId="{FD6FBE8F-8F00-476E-B736-9D61EF960D6A}" type="presParOf" srcId="{15ED5063-8CCC-4877-AD9A-97E22A81ABB0}" destId="{39EB302D-82D3-4102-8DE9-700BF51AFFB7}" srcOrd="2" destOrd="0" presId="urn:microsoft.com/office/officeart/2009/3/layout/StepUpProcess"/>
    <dgm:cxn modelId="{007E6D1F-24A9-41D1-8192-31D6DB3C8DDF}" type="presParOf" srcId="{119C0806-0D0D-4261-9D60-3320B2ED4D12}" destId="{4D02AD00-9672-42DA-AC84-2F2A707124F2}" srcOrd="1" destOrd="0" presId="urn:microsoft.com/office/officeart/2009/3/layout/StepUpProcess"/>
    <dgm:cxn modelId="{0D9CCCEC-CE31-4E7B-99A4-C1ECB848DA86}" type="presParOf" srcId="{4D02AD00-9672-42DA-AC84-2F2A707124F2}" destId="{5AA787DA-59F9-4B6C-AFE8-4D1A0EF2AD23}" srcOrd="0" destOrd="0" presId="urn:microsoft.com/office/officeart/2009/3/layout/StepUpProcess"/>
    <dgm:cxn modelId="{B9B69FD4-BAF9-48C0-A7C6-4C2C497522E5}" type="presParOf" srcId="{119C0806-0D0D-4261-9D60-3320B2ED4D12}" destId="{9057063F-4B4D-42BD-B9DB-D3EC613BBB71}" srcOrd="2" destOrd="0" presId="urn:microsoft.com/office/officeart/2009/3/layout/StepUpProcess"/>
    <dgm:cxn modelId="{A3F716D8-0190-4FCF-ABA2-65EDA6C40808}" type="presParOf" srcId="{9057063F-4B4D-42BD-B9DB-D3EC613BBB71}" destId="{682BF08E-A701-4E86-A560-75170FD56E3F}" srcOrd="0" destOrd="0" presId="urn:microsoft.com/office/officeart/2009/3/layout/StepUpProcess"/>
    <dgm:cxn modelId="{8F008FAA-71C2-4555-B4F5-D267EB162A72}" type="presParOf" srcId="{9057063F-4B4D-42BD-B9DB-D3EC613BBB71}" destId="{1F96CDDC-5764-484C-A590-EE699C481C6C}" srcOrd="1" destOrd="0" presId="urn:microsoft.com/office/officeart/2009/3/layout/StepUpProcess"/>
    <dgm:cxn modelId="{DF01291F-B7F3-42A6-9B2D-EB0E540247E5}" type="presParOf" srcId="{9057063F-4B4D-42BD-B9DB-D3EC613BBB71}" destId="{EE9BF270-AA9A-4C65-8889-E66712DD2A35}" srcOrd="2" destOrd="0" presId="urn:microsoft.com/office/officeart/2009/3/layout/StepUpProcess"/>
    <dgm:cxn modelId="{585FEC4B-064D-474C-BEC1-2AD614D6007B}" type="presParOf" srcId="{119C0806-0D0D-4261-9D60-3320B2ED4D12}" destId="{159DC089-47CC-4B9B-8830-90454C9086DF}" srcOrd="3" destOrd="0" presId="urn:microsoft.com/office/officeart/2009/3/layout/StepUpProcess"/>
    <dgm:cxn modelId="{A12CBC04-2865-495D-A10A-9BA7966C5846}" type="presParOf" srcId="{159DC089-47CC-4B9B-8830-90454C9086DF}" destId="{A92939C2-BBA7-4CA3-BEB3-D8A7B0BCCA59}" srcOrd="0" destOrd="0" presId="urn:microsoft.com/office/officeart/2009/3/layout/StepUpProcess"/>
    <dgm:cxn modelId="{1CC5E60D-F7C9-4E9F-86F0-D5C7B0F2E97E}" type="presParOf" srcId="{119C0806-0D0D-4261-9D60-3320B2ED4D12}" destId="{B46D9235-D360-4D77-93E1-36E78C9C7C9F}" srcOrd="4" destOrd="0" presId="urn:microsoft.com/office/officeart/2009/3/layout/StepUpProcess"/>
    <dgm:cxn modelId="{ADFB479E-19CD-4EB7-8AEE-051DFE7430D7}" type="presParOf" srcId="{B46D9235-D360-4D77-93E1-36E78C9C7C9F}" destId="{DEBFECF1-56FB-4733-BF70-6893FC9FCBD3}" srcOrd="0" destOrd="0" presId="urn:microsoft.com/office/officeart/2009/3/layout/StepUpProcess"/>
    <dgm:cxn modelId="{A473E99E-AD4A-4A3E-B5B8-9048E3AB82C9}" type="presParOf" srcId="{B46D9235-D360-4D77-93E1-36E78C9C7C9F}" destId="{858B8DD1-81FC-4FDE-8360-32E8E14EE380}" srcOrd="1" destOrd="0" presId="urn:microsoft.com/office/officeart/2009/3/layout/StepUpProcess"/>
    <dgm:cxn modelId="{F7A1ED23-C8D6-4A3D-83D7-F37404DBEBE8}" type="presParOf" srcId="{B46D9235-D360-4D77-93E1-36E78C9C7C9F}" destId="{D8E22304-219D-4005-A75E-79F9D5D23BB7}" srcOrd="2" destOrd="0" presId="urn:microsoft.com/office/officeart/2009/3/layout/StepUpProcess"/>
    <dgm:cxn modelId="{A81158CA-9593-44E3-AA66-9850E1C10D89}" type="presParOf" srcId="{119C0806-0D0D-4261-9D60-3320B2ED4D12}" destId="{43CDA063-F36B-49EF-952E-1FA16C38CB95}" srcOrd="5" destOrd="0" presId="urn:microsoft.com/office/officeart/2009/3/layout/StepUpProcess"/>
    <dgm:cxn modelId="{DF3B7C76-6125-4567-8C08-DD7944E6FCCA}" type="presParOf" srcId="{43CDA063-F36B-49EF-952E-1FA16C38CB95}" destId="{7A741EAF-E841-4887-8F16-08339744746D}" srcOrd="0" destOrd="0" presId="urn:microsoft.com/office/officeart/2009/3/layout/StepUpProcess"/>
    <dgm:cxn modelId="{76992557-CCCB-4C54-9712-4BC30E68837A}" type="presParOf" srcId="{119C0806-0D0D-4261-9D60-3320B2ED4D12}" destId="{319FF181-C209-4191-849F-BC2730A9F1D2}" srcOrd="6" destOrd="0" presId="urn:microsoft.com/office/officeart/2009/3/layout/StepUpProcess"/>
    <dgm:cxn modelId="{E1EDC77E-6431-4509-BF1E-93B8521F3E6F}" type="presParOf" srcId="{319FF181-C209-4191-849F-BC2730A9F1D2}" destId="{9CA40529-271C-4870-A34D-B011D94F1172}" srcOrd="0" destOrd="0" presId="urn:microsoft.com/office/officeart/2009/3/layout/StepUpProcess"/>
    <dgm:cxn modelId="{B13AD6CB-9F52-4D98-9EFD-39BFD74159DE}" type="presParOf" srcId="{319FF181-C209-4191-849F-BC2730A9F1D2}" destId="{DD19303F-A939-45D7-8B9F-71CB5ACEECE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1AB48C-9EF7-4041-A332-1684FA79BA1A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8003-6F94-403C-85B4-286B2CB2522B}">
      <dgm:prSet phldrT="[Text]" custT="1"/>
      <dgm:spPr/>
      <dgm:t>
        <a:bodyPr/>
        <a:lstStyle/>
        <a:p>
          <a:pPr algn="ctr"/>
          <a:r>
            <a:rPr lang="en-US" sz="1300" b="1" dirty="0" err="1"/>
            <a:t>Mentalidad</a:t>
          </a:r>
          <a:r>
            <a:rPr lang="en-US" sz="1300" b="1" dirty="0"/>
            <a:t> </a:t>
          </a:r>
          <a:r>
            <a:rPr lang="en-US" sz="1300" b="1" dirty="0" err="1"/>
            <a:t>Emprendedora</a:t>
          </a:r>
          <a:endParaRPr lang="en-US" sz="1300" b="1" dirty="0"/>
        </a:p>
        <a:p>
          <a:pPr algn="ctr"/>
          <a:endParaRPr lang="en-US" sz="500" b="1" dirty="0"/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Kauffman 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ICE HOUSE</a:t>
          </a:r>
        </a:p>
        <a:p>
          <a:pPr algn="l"/>
          <a:r>
            <a:rPr lang="en-US" sz="1200" b="1" i="0" dirty="0">
              <a:solidFill>
                <a:srgbClr val="C00000"/>
              </a:solidFill>
              <a:sym typeface="Wingdings"/>
            </a:rPr>
            <a:t>ELI  IN SERVICE</a:t>
          </a:r>
          <a:endParaRPr lang="en-US" sz="1200" b="1" i="0" dirty="0">
            <a:solidFill>
              <a:srgbClr val="C00000"/>
            </a:solidFill>
          </a:endParaRPr>
        </a:p>
      </dgm:t>
    </dgm:pt>
    <dgm:pt modelId="{D4A11496-FC4D-47A1-B05B-5092FE8E2AAB}" type="parTrans" cxnId="{43CBD1CE-C330-4DA6-8BF8-8BDBE3828A8F}">
      <dgm:prSet/>
      <dgm:spPr/>
      <dgm:t>
        <a:bodyPr/>
        <a:lstStyle/>
        <a:p>
          <a:endParaRPr lang="en-US"/>
        </a:p>
      </dgm:t>
    </dgm:pt>
    <dgm:pt modelId="{6C7D62A1-CB7E-4DF6-B6A6-C0748B88467C}" type="sibTrans" cxnId="{43CBD1CE-C330-4DA6-8BF8-8BDBE3828A8F}">
      <dgm:prSet/>
      <dgm:spPr/>
      <dgm:t>
        <a:bodyPr/>
        <a:lstStyle/>
        <a:p>
          <a:endParaRPr lang="en-US"/>
        </a:p>
      </dgm:t>
    </dgm:pt>
    <dgm:pt modelId="{9DEE3EDD-5190-422B-889F-7BE8D4FAE153}">
      <dgm:prSet phldrT="[Text]" custT="1"/>
      <dgm:spPr/>
      <dgm:t>
        <a:bodyPr/>
        <a:lstStyle/>
        <a:p>
          <a:pPr algn="ctr"/>
          <a:r>
            <a:rPr lang="en-US" sz="1300" b="1" dirty="0" err="1"/>
            <a:t>Educación</a:t>
          </a:r>
          <a:r>
            <a:rPr lang="en-US" sz="1300" b="1" dirty="0"/>
            <a:t> </a:t>
          </a:r>
          <a:r>
            <a:rPr lang="en-US" sz="1300" b="1" dirty="0" err="1"/>
            <a:t>en</a:t>
          </a:r>
          <a:r>
            <a:rPr lang="en-US" sz="1300" b="1" dirty="0"/>
            <a:t> </a:t>
          </a:r>
          <a:r>
            <a:rPr lang="en-US" sz="1300" b="1" dirty="0" err="1"/>
            <a:t>Empresarismo</a:t>
          </a:r>
          <a:r>
            <a:rPr lang="en-US" sz="1300" b="1" dirty="0"/>
            <a:t> a </a:t>
          </a:r>
          <a:r>
            <a:rPr lang="en-US" sz="1300" b="1" dirty="0" err="1"/>
            <a:t>nivel</a:t>
          </a:r>
          <a:r>
            <a:rPr lang="en-US" sz="1300" b="1" dirty="0"/>
            <a:t> </a:t>
          </a:r>
          <a:r>
            <a:rPr lang="en-US" sz="1300" b="1" dirty="0" err="1"/>
            <a:t>Universitario</a:t>
          </a:r>
          <a:endParaRPr lang="en-US" sz="1300" b="1" dirty="0"/>
        </a:p>
        <a:p>
          <a:pPr algn="ctr"/>
          <a:endParaRPr lang="en-US" sz="500" b="1" dirty="0">
            <a:solidFill>
              <a:srgbClr val="C00000"/>
            </a:solidFill>
          </a:endParaRP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Babson College SEE con </a:t>
          </a:r>
          <a:r>
            <a:rPr lang="en-US" sz="1200" b="1" i="0" dirty="0" err="1">
              <a:solidFill>
                <a:srgbClr val="C00000"/>
              </a:solidFill>
              <a:sym typeface="Wingdings"/>
            </a:rPr>
            <a:t>módulo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i="0" dirty="0" err="1">
              <a:solidFill>
                <a:srgbClr val="C00000"/>
              </a:solidFill>
              <a:sym typeface="Wingdings"/>
            </a:rPr>
            <a:t>educación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 a </a:t>
          </a:r>
          <a:r>
            <a:rPr lang="en-US" sz="1200" b="1" i="0" dirty="0" err="1">
              <a:solidFill>
                <a:srgbClr val="C00000"/>
              </a:solidFill>
              <a:sym typeface="Wingdings"/>
            </a:rPr>
            <a:t>nivel</a:t>
          </a:r>
          <a:r>
            <a:rPr lang="en-US" sz="1200" b="1" i="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i="0" dirty="0" err="1">
              <a:solidFill>
                <a:srgbClr val="C00000"/>
              </a:solidFill>
              <a:sym typeface="Wingdings"/>
            </a:rPr>
            <a:t>escolar</a:t>
          </a:r>
          <a:endParaRPr lang="en-US" sz="1200" b="1" i="0" dirty="0">
            <a:solidFill>
              <a:srgbClr val="C00000"/>
            </a:solidFill>
          </a:endParaRPr>
        </a:p>
      </dgm:t>
    </dgm:pt>
    <dgm:pt modelId="{82ABE0A3-6583-4EAD-A506-7490173E421E}" type="parTrans" cxnId="{4143052F-AC93-4142-A306-4627E100056A}">
      <dgm:prSet/>
      <dgm:spPr/>
      <dgm:t>
        <a:bodyPr/>
        <a:lstStyle/>
        <a:p>
          <a:endParaRPr lang="en-US"/>
        </a:p>
      </dgm:t>
    </dgm:pt>
    <dgm:pt modelId="{4FBBA5A9-193D-4BD3-BB55-947D8949372A}" type="sibTrans" cxnId="{4143052F-AC93-4142-A306-4627E100056A}">
      <dgm:prSet/>
      <dgm:spPr/>
      <dgm:t>
        <a:bodyPr/>
        <a:lstStyle/>
        <a:p>
          <a:endParaRPr lang="en-US"/>
        </a:p>
      </dgm:t>
    </dgm:pt>
    <dgm:pt modelId="{71867F83-8A30-4318-AF4B-4122FC6F7DE1}">
      <dgm:prSet phldrT="[Text]" custT="1"/>
      <dgm:spPr/>
      <dgm:t>
        <a:bodyPr/>
        <a:lstStyle/>
        <a:p>
          <a:pPr algn="ctr"/>
          <a:r>
            <a:rPr lang="en-US" sz="1300" b="1" dirty="0" err="1"/>
            <a:t>Planificación</a:t>
          </a:r>
          <a:r>
            <a:rPr lang="en-US" sz="1300" b="1" dirty="0"/>
            <a:t> y </a:t>
          </a:r>
          <a:r>
            <a:rPr lang="en-US" sz="1300" b="1" dirty="0" err="1"/>
            <a:t>Piloto</a:t>
          </a:r>
          <a:endParaRPr lang="en-US" sz="1300" b="1" dirty="0"/>
        </a:p>
        <a:p>
          <a:pPr algn="ctr"/>
          <a:r>
            <a:rPr lang="en-US" sz="1000" b="1" dirty="0"/>
            <a:t>SEPTIEMBRE 2016</a:t>
          </a: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Taller de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planificación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programa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específico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por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escuela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</a:t>
          </a:r>
        </a:p>
      </dgm:t>
    </dgm:pt>
    <dgm:pt modelId="{1A996B9B-4083-4CB2-A350-4871A738312F}" type="parTrans" cxnId="{A4962905-9BA8-447A-983E-9F6AC7C17239}">
      <dgm:prSet/>
      <dgm:spPr/>
      <dgm:t>
        <a:bodyPr/>
        <a:lstStyle/>
        <a:p>
          <a:endParaRPr lang="en-US"/>
        </a:p>
      </dgm:t>
    </dgm:pt>
    <dgm:pt modelId="{5C868A2D-3C38-4174-AA39-F948F4B1C46D}" type="sibTrans" cxnId="{A4962905-9BA8-447A-983E-9F6AC7C17239}">
      <dgm:prSet/>
      <dgm:spPr/>
      <dgm:t>
        <a:bodyPr/>
        <a:lstStyle/>
        <a:p>
          <a:endParaRPr lang="en-US"/>
        </a:p>
      </dgm:t>
    </dgm:pt>
    <dgm:pt modelId="{F51EABD8-EFEB-45C1-8D59-968AC7C2D2C7}">
      <dgm:prSet phldrT="[Text]" custT="1"/>
      <dgm:spPr/>
      <dgm:t>
        <a:bodyPr/>
        <a:lstStyle/>
        <a:p>
          <a:pPr algn="ctr"/>
          <a:r>
            <a:rPr lang="en-US" sz="1300" b="1" dirty="0" err="1"/>
            <a:t>Programa</a:t>
          </a:r>
          <a:r>
            <a:rPr lang="en-US" sz="1300" b="1" dirty="0"/>
            <a:t> de </a:t>
          </a:r>
          <a:r>
            <a:rPr lang="en-US" sz="1300" b="1" dirty="0" err="1"/>
            <a:t>Desarrollo</a:t>
          </a:r>
          <a:r>
            <a:rPr lang="en-US" sz="1300" b="1" dirty="0"/>
            <a:t> </a:t>
          </a:r>
          <a:r>
            <a:rPr lang="en-US" sz="1300" b="1" dirty="0" err="1"/>
            <a:t>Contínuo</a:t>
          </a:r>
          <a:endParaRPr lang="en-US" sz="1300" b="1" dirty="0"/>
        </a:p>
        <a:p>
          <a:pPr algn="ctr"/>
          <a:r>
            <a:rPr lang="en-US" sz="1100" b="1" dirty="0"/>
            <a:t>OCTUBRE 2016</a:t>
          </a: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Fellows Retreat (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repaso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aprendizajes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dirty="0" err="1">
              <a:solidFill>
                <a:srgbClr val="C00000"/>
              </a:solidFill>
              <a:sym typeface="Wingdings"/>
            </a:rPr>
            <a:t>proceso</a:t>
          </a:r>
          <a:r>
            <a:rPr lang="en-US" sz="1200" b="1" dirty="0">
              <a:solidFill>
                <a:srgbClr val="C00000"/>
              </a:solidFill>
              <a:sym typeface="Wingdings"/>
            </a:rPr>
            <a:t>)</a:t>
          </a:r>
        </a:p>
        <a:p>
          <a:pPr algn="l"/>
          <a:r>
            <a:rPr lang="en-US" sz="1200" b="1" dirty="0">
              <a:solidFill>
                <a:srgbClr val="C00000"/>
              </a:solidFill>
              <a:sym typeface="Wingdings"/>
            </a:rPr>
            <a:t>  Webinars</a:t>
          </a:r>
          <a:endParaRPr lang="en-US" sz="1200" b="1" dirty="0">
            <a:solidFill>
              <a:srgbClr val="C00000"/>
            </a:solidFill>
          </a:endParaRPr>
        </a:p>
        <a:p>
          <a:pPr algn="l"/>
          <a:endParaRPr lang="en-US" sz="1100" b="1" dirty="0"/>
        </a:p>
      </dgm:t>
    </dgm:pt>
    <dgm:pt modelId="{DD2D1987-9930-4228-AFFC-B4310434E791}" type="parTrans" cxnId="{42143F1D-33F9-429A-B64D-E57E96B2B82A}">
      <dgm:prSet/>
      <dgm:spPr/>
      <dgm:t>
        <a:bodyPr/>
        <a:lstStyle/>
        <a:p>
          <a:endParaRPr lang="en-US"/>
        </a:p>
      </dgm:t>
    </dgm:pt>
    <dgm:pt modelId="{DE68FCEB-FC0B-4361-B143-7EC43534754B}" type="sibTrans" cxnId="{42143F1D-33F9-429A-B64D-E57E96B2B82A}">
      <dgm:prSet/>
      <dgm:spPr/>
      <dgm:t>
        <a:bodyPr/>
        <a:lstStyle/>
        <a:p>
          <a:endParaRPr lang="en-US"/>
        </a:p>
      </dgm:t>
    </dgm:pt>
    <dgm:pt modelId="{119C0806-0D0D-4261-9D60-3320B2ED4D12}" type="pres">
      <dgm:prSet presAssocID="{3B1AB48C-9EF7-4041-A332-1684FA79BA1A}" presName="rootnode" presStyleCnt="0">
        <dgm:presLayoutVars>
          <dgm:chMax/>
          <dgm:chPref/>
          <dgm:dir/>
          <dgm:animLvl val="lvl"/>
        </dgm:presLayoutVars>
      </dgm:prSet>
      <dgm:spPr/>
    </dgm:pt>
    <dgm:pt modelId="{15ED5063-8CCC-4877-AD9A-97E22A81ABB0}" type="pres">
      <dgm:prSet presAssocID="{0C848003-6F94-403C-85B4-286B2CB2522B}" presName="composite" presStyleCnt="0"/>
      <dgm:spPr/>
    </dgm:pt>
    <dgm:pt modelId="{9494CF17-E1B7-4E11-8B34-B849AC190FD2}" type="pres">
      <dgm:prSet presAssocID="{0C848003-6F94-403C-85B4-286B2CB2522B}" presName="LShape" presStyleLbl="alignNode1" presStyleIdx="0" presStyleCnt="7"/>
      <dgm:spPr/>
    </dgm:pt>
    <dgm:pt modelId="{387D6852-2F5D-44F4-9C5F-3B3250267569}" type="pres">
      <dgm:prSet presAssocID="{0C848003-6F94-403C-85B4-286B2CB2522B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39EB302D-82D3-4102-8DE9-700BF51AFFB7}" type="pres">
      <dgm:prSet presAssocID="{0C848003-6F94-403C-85B4-286B2CB2522B}" presName="Triangle" presStyleLbl="alignNode1" presStyleIdx="1" presStyleCnt="7"/>
      <dgm:spPr/>
    </dgm:pt>
    <dgm:pt modelId="{4D02AD00-9672-42DA-AC84-2F2A707124F2}" type="pres">
      <dgm:prSet presAssocID="{6C7D62A1-CB7E-4DF6-B6A6-C0748B88467C}" presName="sibTrans" presStyleCnt="0"/>
      <dgm:spPr/>
    </dgm:pt>
    <dgm:pt modelId="{5AA787DA-59F9-4B6C-AFE8-4D1A0EF2AD23}" type="pres">
      <dgm:prSet presAssocID="{6C7D62A1-CB7E-4DF6-B6A6-C0748B88467C}" presName="space" presStyleCnt="0"/>
      <dgm:spPr/>
    </dgm:pt>
    <dgm:pt modelId="{9057063F-4B4D-42BD-B9DB-D3EC613BBB71}" type="pres">
      <dgm:prSet presAssocID="{9DEE3EDD-5190-422B-889F-7BE8D4FAE153}" presName="composite" presStyleCnt="0"/>
      <dgm:spPr/>
    </dgm:pt>
    <dgm:pt modelId="{682BF08E-A701-4E86-A560-75170FD56E3F}" type="pres">
      <dgm:prSet presAssocID="{9DEE3EDD-5190-422B-889F-7BE8D4FAE153}" presName="LShape" presStyleLbl="alignNode1" presStyleIdx="2" presStyleCnt="7"/>
      <dgm:spPr/>
    </dgm:pt>
    <dgm:pt modelId="{1F96CDDC-5764-484C-A590-EE699C481C6C}" type="pres">
      <dgm:prSet presAssocID="{9DEE3EDD-5190-422B-889F-7BE8D4FAE153}" presName="ParentText" presStyleLbl="revTx" presStyleIdx="1" presStyleCnt="4" custScaleX="111432" custLinFactNeighborX="4690">
        <dgm:presLayoutVars>
          <dgm:chMax val="0"/>
          <dgm:chPref val="0"/>
          <dgm:bulletEnabled val="1"/>
        </dgm:presLayoutVars>
      </dgm:prSet>
      <dgm:spPr/>
    </dgm:pt>
    <dgm:pt modelId="{EE9BF270-AA9A-4C65-8889-E66712DD2A35}" type="pres">
      <dgm:prSet presAssocID="{9DEE3EDD-5190-422B-889F-7BE8D4FAE153}" presName="Triangle" presStyleLbl="alignNode1" presStyleIdx="3" presStyleCnt="7"/>
      <dgm:spPr/>
    </dgm:pt>
    <dgm:pt modelId="{159DC089-47CC-4B9B-8830-90454C9086DF}" type="pres">
      <dgm:prSet presAssocID="{4FBBA5A9-193D-4BD3-BB55-947D8949372A}" presName="sibTrans" presStyleCnt="0"/>
      <dgm:spPr/>
    </dgm:pt>
    <dgm:pt modelId="{A92939C2-BBA7-4CA3-BEB3-D8A7B0BCCA59}" type="pres">
      <dgm:prSet presAssocID="{4FBBA5A9-193D-4BD3-BB55-947D8949372A}" presName="space" presStyleCnt="0"/>
      <dgm:spPr/>
    </dgm:pt>
    <dgm:pt modelId="{B46D9235-D360-4D77-93E1-36E78C9C7C9F}" type="pres">
      <dgm:prSet presAssocID="{71867F83-8A30-4318-AF4B-4122FC6F7DE1}" presName="composite" presStyleCnt="0"/>
      <dgm:spPr/>
    </dgm:pt>
    <dgm:pt modelId="{DEBFECF1-56FB-4733-BF70-6893FC9FCBD3}" type="pres">
      <dgm:prSet presAssocID="{71867F83-8A30-4318-AF4B-4122FC6F7DE1}" presName="LShape" presStyleLbl="alignNode1" presStyleIdx="4" presStyleCnt="7" custLinFactNeighborX="-3578" custLinFactNeighborY="-1016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</dgm:pt>
    <dgm:pt modelId="{858B8DD1-81FC-4FDE-8360-32E8E14EE380}" type="pres">
      <dgm:prSet presAssocID="{71867F83-8A30-4318-AF4B-4122FC6F7DE1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D8E22304-219D-4005-A75E-79F9D5D23BB7}" type="pres">
      <dgm:prSet presAssocID="{71867F83-8A30-4318-AF4B-4122FC6F7DE1}" presName="Triangle" presStyleLbl="alignNode1" presStyleIdx="5" presStyleCnt="7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</dgm:pt>
    <dgm:pt modelId="{43CDA063-F36B-49EF-952E-1FA16C38CB95}" type="pres">
      <dgm:prSet presAssocID="{5C868A2D-3C38-4174-AA39-F948F4B1C46D}" presName="sibTrans" presStyleCnt="0"/>
      <dgm:spPr/>
    </dgm:pt>
    <dgm:pt modelId="{7A741EAF-E841-4887-8F16-08339744746D}" type="pres">
      <dgm:prSet presAssocID="{5C868A2D-3C38-4174-AA39-F948F4B1C46D}" presName="space" presStyleCnt="0"/>
      <dgm:spPr/>
    </dgm:pt>
    <dgm:pt modelId="{319FF181-C209-4191-849F-BC2730A9F1D2}" type="pres">
      <dgm:prSet presAssocID="{F51EABD8-EFEB-45C1-8D59-968AC7C2D2C7}" presName="composite" presStyleCnt="0"/>
      <dgm:spPr/>
    </dgm:pt>
    <dgm:pt modelId="{9CA40529-271C-4870-A34D-B011D94F1172}" type="pres">
      <dgm:prSet presAssocID="{F51EABD8-EFEB-45C1-8D59-968AC7C2D2C7}" presName="LShape" presStyleLbl="alignNode1" presStyleIdx="6" presStyleCnt="7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</dgm:pt>
    <dgm:pt modelId="{DD19303F-A939-45D7-8B9F-71CB5ACEECE8}" type="pres">
      <dgm:prSet presAssocID="{F51EABD8-EFEB-45C1-8D59-968AC7C2D2C7}" presName="ParentText" presStyleLbl="revTx" presStyleIdx="3" presStyleCnt="4" custScaleX="102799" custLinFactNeighborX="4850">
        <dgm:presLayoutVars>
          <dgm:chMax val="0"/>
          <dgm:chPref val="0"/>
          <dgm:bulletEnabled val="1"/>
        </dgm:presLayoutVars>
      </dgm:prSet>
      <dgm:spPr/>
    </dgm:pt>
  </dgm:ptLst>
  <dgm:cxnLst>
    <dgm:cxn modelId="{43CBD1CE-C330-4DA6-8BF8-8BDBE3828A8F}" srcId="{3B1AB48C-9EF7-4041-A332-1684FA79BA1A}" destId="{0C848003-6F94-403C-85B4-286B2CB2522B}" srcOrd="0" destOrd="0" parTransId="{D4A11496-FC4D-47A1-B05B-5092FE8E2AAB}" sibTransId="{6C7D62A1-CB7E-4DF6-B6A6-C0748B88467C}"/>
    <dgm:cxn modelId="{3A1E9970-AE64-47AA-B00D-2B72F9718488}" type="presOf" srcId="{9DEE3EDD-5190-422B-889F-7BE8D4FAE153}" destId="{1F96CDDC-5764-484C-A590-EE699C481C6C}" srcOrd="0" destOrd="0" presId="urn:microsoft.com/office/officeart/2009/3/layout/StepUpProcess"/>
    <dgm:cxn modelId="{4143052F-AC93-4142-A306-4627E100056A}" srcId="{3B1AB48C-9EF7-4041-A332-1684FA79BA1A}" destId="{9DEE3EDD-5190-422B-889F-7BE8D4FAE153}" srcOrd="1" destOrd="0" parTransId="{82ABE0A3-6583-4EAD-A506-7490173E421E}" sibTransId="{4FBBA5A9-193D-4BD3-BB55-947D8949372A}"/>
    <dgm:cxn modelId="{47D2480F-1E60-4DB9-AB31-80098216A75F}" type="presOf" srcId="{71867F83-8A30-4318-AF4B-4122FC6F7DE1}" destId="{858B8DD1-81FC-4FDE-8360-32E8E14EE380}" srcOrd="0" destOrd="0" presId="urn:microsoft.com/office/officeart/2009/3/layout/StepUpProcess"/>
    <dgm:cxn modelId="{A4962905-9BA8-447A-983E-9F6AC7C17239}" srcId="{3B1AB48C-9EF7-4041-A332-1684FA79BA1A}" destId="{71867F83-8A30-4318-AF4B-4122FC6F7DE1}" srcOrd="2" destOrd="0" parTransId="{1A996B9B-4083-4CB2-A350-4871A738312F}" sibTransId="{5C868A2D-3C38-4174-AA39-F948F4B1C46D}"/>
    <dgm:cxn modelId="{42143F1D-33F9-429A-B64D-E57E96B2B82A}" srcId="{3B1AB48C-9EF7-4041-A332-1684FA79BA1A}" destId="{F51EABD8-EFEB-45C1-8D59-968AC7C2D2C7}" srcOrd="3" destOrd="0" parTransId="{DD2D1987-9930-4228-AFFC-B4310434E791}" sibTransId="{DE68FCEB-FC0B-4361-B143-7EC43534754B}"/>
    <dgm:cxn modelId="{31F6EC65-B32D-468D-9DDB-D88E499AD455}" type="presOf" srcId="{0C848003-6F94-403C-85B4-286B2CB2522B}" destId="{387D6852-2F5D-44F4-9C5F-3B3250267569}" srcOrd="0" destOrd="0" presId="urn:microsoft.com/office/officeart/2009/3/layout/StepUpProcess"/>
    <dgm:cxn modelId="{84CD721B-E991-4A5B-9CC8-D57BBB7A0332}" type="presOf" srcId="{F51EABD8-EFEB-45C1-8D59-968AC7C2D2C7}" destId="{DD19303F-A939-45D7-8B9F-71CB5ACEECE8}" srcOrd="0" destOrd="0" presId="urn:microsoft.com/office/officeart/2009/3/layout/StepUpProcess"/>
    <dgm:cxn modelId="{0E66ADA0-AAE4-4D2A-93C4-AE78C72A817A}" type="presOf" srcId="{3B1AB48C-9EF7-4041-A332-1684FA79BA1A}" destId="{119C0806-0D0D-4261-9D60-3320B2ED4D12}" srcOrd="0" destOrd="0" presId="urn:microsoft.com/office/officeart/2009/3/layout/StepUpProcess"/>
    <dgm:cxn modelId="{6C2AECD3-018B-4DAB-AF00-393CB846487D}" type="presParOf" srcId="{119C0806-0D0D-4261-9D60-3320B2ED4D12}" destId="{15ED5063-8CCC-4877-AD9A-97E22A81ABB0}" srcOrd="0" destOrd="0" presId="urn:microsoft.com/office/officeart/2009/3/layout/StepUpProcess"/>
    <dgm:cxn modelId="{F3885826-9C24-4436-B54F-144F70F83C89}" type="presParOf" srcId="{15ED5063-8CCC-4877-AD9A-97E22A81ABB0}" destId="{9494CF17-E1B7-4E11-8B34-B849AC190FD2}" srcOrd="0" destOrd="0" presId="urn:microsoft.com/office/officeart/2009/3/layout/StepUpProcess"/>
    <dgm:cxn modelId="{CB71C56D-55A7-4269-BA60-DE988FD25E4F}" type="presParOf" srcId="{15ED5063-8CCC-4877-AD9A-97E22A81ABB0}" destId="{387D6852-2F5D-44F4-9C5F-3B3250267569}" srcOrd="1" destOrd="0" presId="urn:microsoft.com/office/officeart/2009/3/layout/StepUpProcess"/>
    <dgm:cxn modelId="{32F26949-BCE7-4CE9-AA1B-5F2A2AD5C54A}" type="presParOf" srcId="{15ED5063-8CCC-4877-AD9A-97E22A81ABB0}" destId="{39EB302D-82D3-4102-8DE9-700BF51AFFB7}" srcOrd="2" destOrd="0" presId="urn:microsoft.com/office/officeart/2009/3/layout/StepUpProcess"/>
    <dgm:cxn modelId="{F8C59962-A661-49E3-B8F4-5E03945FA09C}" type="presParOf" srcId="{119C0806-0D0D-4261-9D60-3320B2ED4D12}" destId="{4D02AD00-9672-42DA-AC84-2F2A707124F2}" srcOrd="1" destOrd="0" presId="urn:microsoft.com/office/officeart/2009/3/layout/StepUpProcess"/>
    <dgm:cxn modelId="{33235525-EBF8-4237-A196-3326C3351193}" type="presParOf" srcId="{4D02AD00-9672-42DA-AC84-2F2A707124F2}" destId="{5AA787DA-59F9-4B6C-AFE8-4D1A0EF2AD23}" srcOrd="0" destOrd="0" presId="urn:microsoft.com/office/officeart/2009/3/layout/StepUpProcess"/>
    <dgm:cxn modelId="{2A6F6756-4442-4F94-A474-D35C50C977B5}" type="presParOf" srcId="{119C0806-0D0D-4261-9D60-3320B2ED4D12}" destId="{9057063F-4B4D-42BD-B9DB-D3EC613BBB71}" srcOrd="2" destOrd="0" presId="urn:microsoft.com/office/officeart/2009/3/layout/StepUpProcess"/>
    <dgm:cxn modelId="{91053DDA-6E31-4886-9AA0-BB04A90D2277}" type="presParOf" srcId="{9057063F-4B4D-42BD-B9DB-D3EC613BBB71}" destId="{682BF08E-A701-4E86-A560-75170FD56E3F}" srcOrd="0" destOrd="0" presId="urn:microsoft.com/office/officeart/2009/3/layout/StepUpProcess"/>
    <dgm:cxn modelId="{7C4AD730-3E27-457F-9EF8-4101A89ACB75}" type="presParOf" srcId="{9057063F-4B4D-42BD-B9DB-D3EC613BBB71}" destId="{1F96CDDC-5764-484C-A590-EE699C481C6C}" srcOrd="1" destOrd="0" presId="urn:microsoft.com/office/officeart/2009/3/layout/StepUpProcess"/>
    <dgm:cxn modelId="{D3BA1BBD-A808-4A48-A3F5-E1EFB4BBA570}" type="presParOf" srcId="{9057063F-4B4D-42BD-B9DB-D3EC613BBB71}" destId="{EE9BF270-AA9A-4C65-8889-E66712DD2A35}" srcOrd="2" destOrd="0" presId="urn:microsoft.com/office/officeart/2009/3/layout/StepUpProcess"/>
    <dgm:cxn modelId="{D24FD79A-1BED-46C3-9E8C-AB06DE8EE59E}" type="presParOf" srcId="{119C0806-0D0D-4261-9D60-3320B2ED4D12}" destId="{159DC089-47CC-4B9B-8830-90454C9086DF}" srcOrd="3" destOrd="0" presId="urn:microsoft.com/office/officeart/2009/3/layout/StepUpProcess"/>
    <dgm:cxn modelId="{824145B0-83CB-47E6-AF9E-21148E7FCD2E}" type="presParOf" srcId="{159DC089-47CC-4B9B-8830-90454C9086DF}" destId="{A92939C2-BBA7-4CA3-BEB3-D8A7B0BCCA59}" srcOrd="0" destOrd="0" presId="urn:microsoft.com/office/officeart/2009/3/layout/StepUpProcess"/>
    <dgm:cxn modelId="{333BB37D-C867-4891-B210-1A9561271F88}" type="presParOf" srcId="{119C0806-0D0D-4261-9D60-3320B2ED4D12}" destId="{B46D9235-D360-4D77-93E1-36E78C9C7C9F}" srcOrd="4" destOrd="0" presId="urn:microsoft.com/office/officeart/2009/3/layout/StepUpProcess"/>
    <dgm:cxn modelId="{3DEE9BA2-F121-4876-984C-A694AA961354}" type="presParOf" srcId="{B46D9235-D360-4D77-93E1-36E78C9C7C9F}" destId="{DEBFECF1-56FB-4733-BF70-6893FC9FCBD3}" srcOrd="0" destOrd="0" presId="urn:microsoft.com/office/officeart/2009/3/layout/StepUpProcess"/>
    <dgm:cxn modelId="{73CE8E98-55E0-47D4-805B-48845564B5ED}" type="presParOf" srcId="{B46D9235-D360-4D77-93E1-36E78C9C7C9F}" destId="{858B8DD1-81FC-4FDE-8360-32E8E14EE380}" srcOrd="1" destOrd="0" presId="urn:microsoft.com/office/officeart/2009/3/layout/StepUpProcess"/>
    <dgm:cxn modelId="{E8A04C04-A688-4E73-9850-03E127AB6DFA}" type="presParOf" srcId="{B46D9235-D360-4D77-93E1-36E78C9C7C9F}" destId="{D8E22304-219D-4005-A75E-79F9D5D23BB7}" srcOrd="2" destOrd="0" presId="urn:microsoft.com/office/officeart/2009/3/layout/StepUpProcess"/>
    <dgm:cxn modelId="{E3240840-11EE-4FA0-AEA4-CEE607FBBF5E}" type="presParOf" srcId="{119C0806-0D0D-4261-9D60-3320B2ED4D12}" destId="{43CDA063-F36B-49EF-952E-1FA16C38CB95}" srcOrd="5" destOrd="0" presId="urn:microsoft.com/office/officeart/2009/3/layout/StepUpProcess"/>
    <dgm:cxn modelId="{B6BA0CF9-EFDC-49E2-8E13-2577244E9659}" type="presParOf" srcId="{43CDA063-F36B-49EF-952E-1FA16C38CB95}" destId="{7A741EAF-E841-4887-8F16-08339744746D}" srcOrd="0" destOrd="0" presId="urn:microsoft.com/office/officeart/2009/3/layout/StepUpProcess"/>
    <dgm:cxn modelId="{453C2549-2763-48BA-9C9C-0681753D0176}" type="presParOf" srcId="{119C0806-0D0D-4261-9D60-3320B2ED4D12}" destId="{319FF181-C209-4191-849F-BC2730A9F1D2}" srcOrd="6" destOrd="0" presId="urn:microsoft.com/office/officeart/2009/3/layout/StepUpProcess"/>
    <dgm:cxn modelId="{BC0216EA-EEE3-49D0-BA36-3E173359B86F}" type="presParOf" srcId="{319FF181-C209-4191-849F-BC2730A9F1D2}" destId="{9CA40529-271C-4870-A34D-B011D94F1172}" srcOrd="0" destOrd="0" presId="urn:microsoft.com/office/officeart/2009/3/layout/StepUpProcess"/>
    <dgm:cxn modelId="{AE8638AF-C137-4D51-AECA-4C3F3C3F7837}" type="presParOf" srcId="{319FF181-C209-4191-849F-BC2730A9F1D2}" destId="{DD19303F-A939-45D7-8B9F-71CB5ACEECE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1DD59B-5571-48B3-A73D-5B5D4C744DDB}" type="doc">
      <dgm:prSet loTypeId="urn:microsoft.com/office/officeart/2005/8/layout/radial2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AB8416A-A27C-420B-B714-A431FD8B35B9}">
      <dgm:prSet phldrT="[Text]"/>
      <dgm:spPr/>
      <dgm:t>
        <a:bodyPr/>
        <a:lstStyle/>
        <a:p>
          <a:r>
            <a:rPr lang="en-US" b="1" dirty="0"/>
            <a:t>UPR</a:t>
          </a:r>
        </a:p>
      </dgm:t>
    </dgm:pt>
    <dgm:pt modelId="{111B30F9-A19C-4C26-A0F4-86C6D13C5B19}" type="parTrans" cxnId="{57BE4E28-CF4A-443E-A47A-A6ECD9FD15B6}">
      <dgm:prSet/>
      <dgm:spPr/>
      <dgm:t>
        <a:bodyPr/>
        <a:lstStyle/>
        <a:p>
          <a:endParaRPr lang="en-US"/>
        </a:p>
      </dgm:t>
    </dgm:pt>
    <dgm:pt modelId="{7440B7B8-51C7-4AE2-9D1D-F2885BF15BCB}" type="sibTrans" cxnId="{57BE4E28-CF4A-443E-A47A-A6ECD9FD15B6}">
      <dgm:prSet/>
      <dgm:spPr/>
      <dgm:t>
        <a:bodyPr/>
        <a:lstStyle/>
        <a:p>
          <a:endParaRPr lang="en-US"/>
        </a:p>
      </dgm:t>
    </dgm:pt>
    <dgm:pt modelId="{A721999F-9673-4A1D-9A28-F7F07E8689AB}">
      <dgm:prSet phldrT="[Text]" custT="1"/>
      <dgm:spPr/>
      <dgm:t>
        <a:bodyPr/>
        <a:lstStyle/>
        <a:p>
          <a:r>
            <a:rPr lang="en-US" sz="1000" b="1" dirty="0"/>
            <a:t>11 </a:t>
          </a:r>
          <a:r>
            <a:rPr lang="en-US" sz="1000" b="1" dirty="0" err="1"/>
            <a:t>Recintos</a:t>
          </a:r>
          <a:r>
            <a:rPr lang="en-US" sz="1000" b="1" dirty="0"/>
            <a:t> </a:t>
          </a:r>
          <a:r>
            <a:rPr lang="en-US" sz="800" b="1" dirty="0"/>
            <a:t>(Río </a:t>
          </a:r>
          <a:r>
            <a:rPr lang="en-US" sz="800" b="1" dirty="0" err="1"/>
            <a:t>Piedras</a:t>
          </a:r>
          <a:r>
            <a:rPr lang="en-US" sz="800" b="1" dirty="0"/>
            <a:t>, Mayaguez, Ponce, Arecibo, </a:t>
          </a:r>
          <a:r>
            <a:rPr lang="en-US" sz="800" b="1" dirty="0" err="1"/>
            <a:t>Bayamón</a:t>
          </a:r>
          <a:r>
            <a:rPr lang="en-US" sz="800" b="1" dirty="0"/>
            <a:t>, </a:t>
          </a:r>
          <a:r>
            <a:rPr lang="en-US" sz="800" b="1" dirty="0" err="1"/>
            <a:t>Humacao</a:t>
          </a:r>
          <a:r>
            <a:rPr lang="en-US" sz="800" b="1" dirty="0"/>
            <a:t>, Carolina, Aguadilla, </a:t>
          </a:r>
          <a:r>
            <a:rPr lang="en-US" sz="800" b="1" dirty="0" err="1"/>
            <a:t>Cayey</a:t>
          </a:r>
          <a:r>
            <a:rPr lang="en-US" sz="800" b="1" dirty="0"/>
            <a:t>, </a:t>
          </a:r>
          <a:r>
            <a:rPr lang="en-US" sz="800" b="1" dirty="0" err="1"/>
            <a:t>Utuado</a:t>
          </a:r>
          <a:r>
            <a:rPr lang="en-US" sz="800" b="1" dirty="0"/>
            <a:t>)</a:t>
          </a:r>
        </a:p>
      </dgm:t>
    </dgm:pt>
    <dgm:pt modelId="{98C4E20D-68EE-4BBE-A256-79DB506228DD}" type="parTrans" cxnId="{774D8B59-F6CE-48E0-A73F-07D4A543D10C}">
      <dgm:prSet/>
      <dgm:spPr/>
      <dgm:t>
        <a:bodyPr/>
        <a:lstStyle/>
        <a:p>
          <a:endParaRPr lang="en-US"/>
        </a:p>
      </dgm:t>
    </dgm:pt>
    <dgm:pt modelId="{E2A2114F-447F-4D8F-812D-6A154968A53B}" type="sibTrans" cxnId="{774D8B59-F6CE-48E0-A73F-07D4A543D10C}">
      <dgm:prSet/>
      <dgm:spPr/>
      <dgm:t>
        <a:bodyPr/>
        <a:lstStyle/>
        <a:p>
          <a:endParaRPr lang="en-US"/>
        </a:p>
      </dgm:t>
    </dgm:pt>
    <dgm:pt modelId="{6ABE8CB0-68CE-4D15-A882-73D12CC8D36C}">
      <dgm:prSet phldrT="[Text]" custT="1"/>
      <dgm:spPr/>
      <dgm:t>
        <a:bodyPr/>
        <a:lstStyle/>
        <a:p>
          <a:r>
            <a:rPr lang="en-US" sz="1000" b="1" dirty="0"/>
            <a:t>30 </a:t>
          </a:r>
          <a:r>
            <a:rPr lang="en-US" sz="1000" b="1" dirty="0" err="1"/>
            <a:t>profesores</a:t>
          </a:r>
          <a:endParaRPr lang="en-US" sz="1000" b="1" dirty="0"/>
        </a:p>
      </dgm:t>
    </dgm:pt>
    <dgm:pt modelId="{EA9200A1-2BFE-4BC0-ABA2-B6C21093D6EB}" type="parTrans" cxnId="{67F66C1E-439A-44A8-8B27-1ECC62EA9F5B}">
      <dgm:prSet/>
      <dgm:spPr/>
      <dgm:t>
        <a:bodyPr/>
        <a:lstStyle/>
        <a:p>
          <a:endParaRPr lang="en-US"/>
        </a:p>
      </dgm:t>
    </dgm:pt>
    <dgm:pt modelId="{371F9EFA-B684-4540-816D-3C2BE07F9BE8}" type="sibTrans" cxnId="{67F66C1E-439A-44A8-8B27-1ECC62EA9F5B}">
      <dgm:prSet/>
      <dgm:spPr/>
      <dgm:t>
        <a:bodyPr/>
        <a:lstStyle/>
        <a:p>
          <a:endParaRPr lang="en-US"/>
        </a:p>
      </dgm:t>
    </dgm:pt>
    <dgm:pt modelId="{D54B4760-0937-4D8B-A964-BEA8EE2CB633}">
      <dgm:prSet phldrT="[Text]"/>
      <dgm:spPr/>
      <dgm:t>
        <a:bodyPr/>
        <a:lstStyle/>
        <a:p>
          <a:r>
            <a:rPr lang="en-US" b="1" dirty="0"/>
            <a:t>UIAPR</a:t>
          </a:r>
        </a:p>
      </dgm:t>
    </dgm:pt>
    <dgm:pt modelId="{C5CFECC4-27E9-4DCA-8D47-C37D90BEFE3F}" type="parTrans" cxnId="{3D9F5E4F-2AFE-4FD0-BC61-2439762F4E06}">
      <dgm:prSet/>
      <dgm:spPr/>
      <dgm:t>
        <a:bodyPr/>
        <a:lstStyle/>
        <a:p>
          <a:endParaRPr lang="en-US"/>
        </a:p>
      </dgm:t>
    </dgm:pt>
    <dgm:pt modelId="{4168576F-BCD6-450F-A385-59DD815E0844}" type="sibTrans" cxnId="{3D9F5E4F-2AFE-4FD0-BC61-2439762F4E06}">
      <dgm:prSet/>
      <dgm:spPr/>
      <dgm:t>
        <a:bodyPr/>
        <a:lstStyle/>
        <a:p>
          <a:endParaRPr lang="en-US"/>
        </a:p>
      </dgm:t>
    </dgm:pt>
    <dgm:pt modelId="{F815CB88-2196-407C-B3BD-98DE8EAE6D94}">
      <dgm:prSet phldrT="[Text]" custT="1"/>
      <dgm:spPr/>
      <dgm:t>
        <a:bodyPr/>
        <a:lstStyle/>
        <a:p>
          <a:r>
            <a:rPr lang="en-US" sz="1000" b="1" dirty="0"/>
            <a:t>10 </a:t>
          </a:r>
          <a:r>
            <a:rPr lang="en-US" sz="1000" b="1" dirty="0" err="1"/>
            <a:t>Recintos</a:t>
          </a:r>
          <a:r>
            <a:rPr lang="en-US" sz="1000" b="1" dirty="0"/>
            <a:t>  </a:t>
          </a:r>
          <a:r>
            <a:rPr lang="en-US" sz="800" b="1" dirty="0"/>
            <a:t>(Metro, Ponce, San </a:t>
          </a:r>
          <a:r>
            <a:rPr lang="en-US" sz="800" b="1" dirty="0" err="1"/>
            <a:t>Germán</a:t>
          </a:r>
          <a:r>
            <a:rPr lang="en-US" sz="800" b="1" dirty="0"/>
            <a:t>, </a:t>
          </a:r>
          <a:r>
            <a:rPr lang="en-US" sz="800" b="1" dirty="0" err="1"/>
            <a:t>Bayamón</a:t>
          </a:r>
          <a:r>
            <a:rPr lang="en-US" sz="800" b="1" dirty="0"/>
            <a:t>, Arecibo, </a:t>
          </a:r>
          <a:r>
            <a:rPr lang="en-US" sz="800" b="1" dirty="0" err="1"/>
            <a:t>Guayama</a:t>
          </a:r>
          <a:r>
            <a:rPr lang="en-US" sz="800" b="1" dirty="0"/>
            <a:t>, </a:t>
          </a:r>
          <a:r>
            <a:rPr lang="en-US" sz="800" b="1" dirty="0" err="1"/>
            <a:t>Humacao</a:t>
          </a:r>
          <a:r>
            <a:rPr lang="en-US" sz="800" b="1" dirty="0"/>
            <a:t>, Aguadilla, </a:t>
          </a:r>
          <a:r>
            <a:rPr lang="en-US" sz="800" b="1" dirty="0" err="1"/>
            <a:t>Barranquitas</a:t>
          </a:r>
          <a:r>
            <a:rPr lang="en-US" sz="800" b="1" dirty="0"/>
            <a:t>, Caguas)</a:t>
          </a:r>
        </a:p>
      </dgm:t>
    </dgm:pt>
    <dgm:pt modelId="{32E64769-F7A4-4E17-81F2-100ECD65590E}" type="parTrans" cxnId="{9954F7CA-CFC2-4CC6-BB71-2A00CDE9EC5A}">
      <dgm:prSet/>
      <dgm:spPr/>
      <dgm:t>
        <a:bodyPr/>
        <a:lstStyle/>
        <a:p>
          <a:endParaRPr lang="en-US"/>
        </a:p>
      </dgm:t>
    </dgm:pt>
    <dgm:pt modelId="{AB5037B9-04D6-451B-9C32-FB35CD065CE3}" type="sibTrans" cxnId="{9954F7CA-CFC2-4CC6-BB71-2A00CDE9EC5A}">
      <dgm:prSet/>
      <dgm:spPr/>
      <dgm:t>
        <a:bodyPr/>
        <a:lstStyle/>
        <a:p>
          <a:endParaRPr lang="en-US"/>
        </a:p>
      </dgm:t>
    </dgm:pt>
    <dgm:pt modelId="{05622EFB-1620-47DB-9A16-D0651A0098C2}">
      <dgm:prSet phldrT="[Text]" custT="1"/>
      <dgm:spPr/>
      <dgm:t>
        <a:bodyPr/>
        <a:lstStyle/>
        <a:p>
          <a:r>
            <a:rPr lang="en-US" sz="1000" b="1" dirty="0"/>
            <a:t>30 </a:t>
          </a:r>
          <a:r>
            <a:rPr lang="en-US" sz="1000" b="1" dirty="0" err="1"/>
            <a:t>profesores</a:t>
          </a:r>
          <a:endParaRPr lang="en-US" sz="1000" b="1" dirty="0"/>
        </a:p>
      </dgm:t>
    </dgm:pt>
    <dgm:pt modelId="{83D5EA29-9DED-4C49-9C32-6D2A9F88C44C}" type="parTrans" cxnId="{37BCDCED-30D5-4D38-893D-E53A1A1A308D}">
      <dgm:prSet/>
      <dgm:spPr/>
      <dgm:t>
        <a:bodyPr/>
        <a:lstStyle/>
        <a:p>
          <a:endParaRPr lang="en-US"/>
        </a:p>
      </dgm:t>
    </dgm:pt>
    <dgm:pt modelId="{55B06596-998E-4643-AD26-4B980D1CEAC8}" type="sibTrans" cxnId="{37BCDCED-30D5-4D38-893D-E53A1A1A308D}">
      <dgm:prSet/>
      <dgm:spPr/>
      <dgm:t>
        <a:bodyPr/>
        <a:lstStyle/>
        <a:p>
          <a:endParaRPr lang="en-US"/>
        </a:p>
      </dgm:t>
    </dgm:pt>
    <dgm:pt modelId="{AC56320C-E7A8-4148-9AF7-5E91873A60F4}">
      <dgm:prSet phldrT="[Text]"/>
      <dgm:spPr/>
      <dgm:t>
        <a:bodyPr/>
        <a:lstStyle/>
        <a:p>
          <a:r>
            <a:rPr lang="en-US" b="1" dirty="0"/>
            <a:t>SUAGM</a:t>
          </a:r>
        </a:p>
      </dgm:t>
    </dgm:pt>
    <dgm:pt modelId="{1AAB30D2-6EE5-4842-9433-36D72CF3DADE}" type="parTrans" cxnId="{1ABF0010-B878-451F-B9A2-60F92AFB3447}">
      <dgm:prSet/>
      <dgm:spPr/>
      <dgm:t>
        <a:bodyPr/>
        <a:lstStyle/>
        <a:p>
          <a:endParaRPr lang="en-US"/>
        </a:p>
      </dgm:t>
    </dgm:pt>
    <dgm:pt modelId="{0EBD641B-CA93-4A9D-B575-D2AF42D186B3}" type="sibTrans" cxnId="{1ABF0010-B878-451F-B9A2-60F92AFB3447}">
      <dgm:prSet/>
      <dgm:spPr/>
      <dgm:t>
        <a:bodyPr/>
        <a:lstStyle/>
        <a:p>
          <a:endParaRPr lang="en-US"/>
        </a:p>
      </dgm:t>
    </dgm:pt>
    <dgm:pt modelId="{4E3CF019-4BB3-4FD5-9E60-08913BFC1C0D}">
      <dgm:prSet phldrT="[Text]" custT="1"/>
      <dgm:spPr/>
      <dgm:t>
        <a:bodyPr/>
        <a:lstStyle/>
        <a:p>
          <a:r>
            <a:rPr lang="en-US" sz="800" b="1" dirty="0"/>
            <a:t>UT (</a:t>
          </a:r>
          <a:r>
            <a:rPr lang="en-US" sz="800" b="1" dirty="0" err="1"/>
            <a:t>Gurabo</a:t>
          </a:r>
          <a:r>
            <a:rPr lang="en-US" sz="800" b="1" dirty="0"/>
            <a:t>, </a:t>
          </a:r>
          <a:r>
            <a:rPr lang="en-US" sz="800" b="1" dirty="0" err="1"/>
            <a:t>Barceloneta</a:t>
          </a:r>
          <a:r>
            <a:rPr lang="en-US" sz="800" b="1" dirty="0"/>
            <a:t>, </a:t>
          </a:r>
          <a:r>
            <a:rPr lang="en-US" sz="800" b="1" dirty="0" err="1"/>
            <a:t>Cayey</a:t>
          </a:r>
          <a:r>
            <a:rPr lang="en-US" sz="800" b="1" dirty="0"/>
            <a:t>, Isabela, Ponce, </a:t>
          </a:r>
          <a:r>
            <a:rPr lang="en-US" sz="800" b="1" dirty="0" err="1"/>
            <a:t>Yabucoa</a:t>
          </a:r>
          <a:r>
            <a:rPr lang="en-US" sz="800" b="1" dirty="0"/>
            <a:t>)</a:t>
          </a:r>
        </a:p>
      </dgm:t>
    </dgm:pt>
    <dgm:pt modelId="{8F44757E-A580-470A-990E-04A5FFBDCC2A}" type="parTrans" cxnId="{89B0F27E-EAD0-4B78-8A27-2F44D0F80710}">
      <dgm:prSet/>
      <dgm:spPr/>
      <dgm:t>
        <a:bodyPr/>
        <a:lstStyle/>
        <a:p>
          <a:endParaRPr lang="en-US"/>
        </a:p>
      </dgm:t>
    </dgm:pt>
    <dgm:pt modelId="{3C135D17-2750-4289-8E2F-D5F9228F364C}" type="sibTrans" cxnId="{89B0F27E-EAD0-4B78-8A27-2F44D0F80710}">
      <dgm:prSet/>
      <dgm:spPr/>
      <dgm:t>
        <a:bodyPr/>
        <a:lstStyle/>
        <a:p>
          <a:endParaRPr lang="en-US"/>
        </a:p>
      </dgm:t>
    </dgm:pt>
    <dgm:pt modelId="{76A0CC0A-5AE0-40D3-906F-7C6C5B8F7DA8}">
      <dgm:prSet phldrT="[Text]" custT="1"/>
      <dgm:spPr/>
      <dgm:t>
        <a:bodyPr/>
        <a:lstStyle/>
        <a:p>
          <a:r>
            <a:rPr lang="en-US" sz="800" b="1" dirty="0"/>
            <a:t>UMET (</a:t>
          </a:r>
          <a:r>
            <a:rPr lang="en-US" sz="800" b="1" dirty="0" err="1"/>
            <a:t>Cupey</a:t>
          </a:r>
          <a:r>
            <a:rPr lang="en-US" sz="800" b="1" dirty="0"/>
            <a:t>. Aguadilla,      </a:t>
          </a:r>
          <a:r>
            <a:rPr lang="en-US" sz="800" b="1" dirty="0" err="1"/>
            <a:t>Comerio</a:t>
          </a:r>
          <a:r>
            <a:rPr lang="en-US" sz="800" b="1" dirty="0"/>
            <a:t> , </a:t>
          </a:r>
          <a:r>
            <a:rPr lang="en-US" sz="800" b="1" dirty="0" err="1"/>
            <a:t>Bayamón</a:t>
          </a:r>
          <a:r>
            <a:rPr lang="en-US" sz="800" b="1" dirty="0"/>
            <a:t> y </a:t>
          </a:r>
          <a:r>
            <a:rPr lang="en-US" sz="800" b="1" dirty="0" err="1"/>
            <a:t>Jayuya</a:t>
          </a:r>
          <a:r>
            <a:rPr lang="en-US" sz="800" b="1" dirty="0"/>
            <a:t>)</a:t>
          </a:r>
        </a:p>
      </dgm:t>
    </dgm:pt>
    <dgm:pt modelId="{680025CB-BEEF-46CB-9985-CC588A34779B}" type="parTrans" cxnId="{6B2F41D9-441B-4CE4-98CA-DFBF007F2FDC}">
      <dgm:prSet/>
      <dgm:spPr/>
      <dgm:t>
        <a:bodyPr/>
        <a:lstStyle/>
        <a:p>
          <a:endParaRPr lang="en-US"/>
        </a:p>
      </dgm:t>
    </dgm:pt>
    <dgm:pt modelId="{AB2EF77D-485E-4614-990B-A7A33205CE81}" type="sibTrans" cxnId="{6B2F41D9-441B-4CE4-98CA-DFBF007F2FDC}">
      <dgm:prSet/>
      <dgm:spPr/>
      <dgm:t>
        <a:bodyPr/>
        <a:lstStyle/>
        <a:p>
          <a:endParaRPr lang="en-US"/>
        </a:p>
      </dgm:t>
    </dgm:pt>
    <dgm:pt modelId="{A5D8C00A-4170-40D9-A3B1-DA14AF538ED0}">
      <dgm:prSet/>
      <dgm:spPr/>
      <dgm:t>
        <a:bodyPr/>
        <a:lstStyle/>
        <a:p>
          <a:r>
            <a:rPr lang="en-US" b="1" dirty="0"/>
            <a:t>USC</a:t>
          </a:r>
        </a:p>
      </dgm:t>
    </dgm:pt>
    <dgm:pt modelId="{866FFBF3-1BD4-44ED-B6CF-94133A1F5612}" type="parTrans" cxnId="{61BCED46-993C-4205-8502-9AC327B28E77}">
      <dgm:prSet/>
      <dgm:spPr/>
      <dgm:t>
        <a:bodyPr/>
        <a:lstStyle/>
        <a:p>
          <a:endParaRPr lang="en-US"/>
        </a:p>
      </dgm:t>
    </dgm:pt>
    <dgm:pt modelId="{2C15DF61-E004-4C80-A95A-1BCC7CA6FBDE}" type="sibTrans" cxnId="{61BCED46-993C-4205-8502-9AC327B28E77}">
      <dgm:prSet/>
      <dgm:spPr/>
      <dgm:t>
        <a:bodyPr/>
        <a:lstStyle/>
        <a:p>
          <a:endParaRPr lang="en-US"/>
        </a:p>
      </dgm:t>
    </dgm:pt>
    <dgm:pt modelId="{A5F9219E-9273-47CE-BE82-E10D9F35C711}">
      <dgm:prSet/>
      <dgm:spPr/>
      <dgm:t>
        <a:bodyPr/>
        <a:lstStyle/>
        <a:p>
          <a:r>
            <a:rPr lang="en-US" b="1" dirty="0"/>
            <a:t>PUCPR</a:t>
          </a:r>
        </a:p>
      </dgm:t>
    </dgm:pt>
    <dgm:pt modelId="{C1C683EE-F497-4039-AADC-32900FD52000}" type="parTrans" cxnId="{7204F901-5228-4CEC-8940-B34D52BEC22C}">
      <dgm:prSet/>
      <dgm:spPr/>
      <dgm:t>
        <a:bodyPr/>
        <a:lstStyle/>
        <a:p>
          <a:endParaRPr lang="en-US"/>
        </a:p>
      </dgm:t>
    </dgm:pt>
    <dgm:pt modelId="{F3BB9757-4A0C-4F61-8A94-E639D0F94679}" type="sibTrans" cxnId="{7204F901-5228-4CEC-8940-B34D52BEC22C}">
      <dgm:prSet/>
      <dgm:spPr/>
      <dgm:t>
        <a:bodyPr/>
        <a:lstStyle/>
        <a:p>
          <a:endParaRPr lang="en-US"/>
        </a:p>
      </dgm:t>
    </dgm:pt>
    <dgm:pt modelId="{391688B3-FD14-4CE8-8950-A503EC7BE423}">
      <dgm:prSet phldrT="[Text]" custT="1"/>
      <dgm:spPr/>
      <dgm:t>
        <a:bodyPr/>
        <a:lstStyle/>
        <a:p>
          <a:r>
            <a:rPr lang="en-US" sz="800" b="1" dirty="0"/>
            <a:t>UNE (Carolina, Arecibo, </a:t>
          </a:r>
          <a:r>
            <a:rPr lang="en-US" sz="800" b="1" dirty="0" err="1"/>
            <a:t>Barceloneta</a:t>
          </a:r>
          <a:r>
            <a:rPr lang="en-US" sz="800" b="1" dirty="0"/>
            <a:t>, Cabo </a:t>
          </a:r>
          <a:r>
            <a:rPr lang="en-US" sz="800" b="1" dirty="0" err="1"/>
            <a:t>Rojo</a:t>
          </a:r>
          <a:r>
            <a:rPr lang="en-US" sz="800" b="1" dirty="0"/>
            <a:t>, Santa Isabel y </a:t>
          </a:r>
          <a:r>
            <a:rPr lang="en-US" sz="800" b="1" dirty="0" err="1"/>
            <a:t>Yauco</a:t>
          </a:r>
          <a:r>
            <a:rPr lang="en-US" sz="800" b="1" dirty="0"/>
            <a:t>)</a:t>
          </a:r>
        </a:p>
      </dgm:t>
    </dgm:pt>
    <dgm:pt modelId="{555A29FB-194A-48F2-9463-458B3EB0EFDF}" type="parTrans" cxnId="{3FD1DA54-5416-4347-A5F9-91AADB5B525B}">
      <dgm:prSet/>
      <dgm:spPr/>
      <dgm:t>
        <a:bodyPr/>
        <a:lstStyle/>
        <a:p>
          <a:endParaRPr lang="en-US"/>
        </a:p>
      </dgm:t>
    </dgm:pt>
    <dgm:pt modelId="{8C627E52-48AA-440C-8E0E-7672E68B6787}" type="sibTrans" cxnId="{3FD1DA54-5416-4347-A5F9-91AADB5B525B}">
      <dgm:prSet/>
      <dgm:spPr/>
      <dgm:t>
        <a:bodyPr/>
        <a:lstStyle/>
        <a:p>
          <a:endParaRPr lang="en-US"/>
        </a:p>
      </dgm:t>
    </dgm:pt>
    <dgm:pt modelId="{963981BA-E01A-4093-8BCC-53ACA61F1FFA}">
      <dgm:prSet custT="1"/>
      <dgm:spPr/>
      <dgm:t>
        <a:bodyPr/>
        <a:lstStyle/>
        <a:p>
          <a:r>
            <a:rPr lang="en-US" sz="1000" b="1" dirty="0"/>
            <a:t>3 </a:t>
          </a:r>
          <a:r>
            <a:rPr lang="en-US" sz="1000" b="1" dirty="0" err="1"/>
            <a:t>Recintos</a:t>
          </a:r>
          <a:r>
            <a:rPr lang="en-US" sz="1000" b="1" dirty="0"/>
            <a:t> </a:t>
          </a:r>
          <a:r>
            <a:rPr lang="en-US" sz="800" b="1" dirty="0"/>
            <a:t>(Ponce, Arecibo y Mayaguez)</a:t>
          </a:r>
        </a:p>
      </dgm:t>
    </dgm:pt>
    <dgm:pt modelId="{3C263E5D-38BE-456A-A173-F637FB2DA272}" type="parTrans" cxnId="{8E4699EE-4AF6-4D72-8297-12F2D4023483}">
      <dgm:prSet/>
      <dgm:spPr/>
      <dgm:t>
        <a:bodyPr/>
        <a:lstStyle/>
        <a:p>
          <a:endParaRPr lang="en-US"/>
        </a:p>
      </dgm:t>
    </dgm:pt>
    <dgm:pt modelId="{C92DE8EE-3D69-4F74-9035-3BF9B3281ECB}" type="sibTrans" cxnId="{8E4699EE-4AF6-4D72-8297-12F2D4023483}">
      <dgm:prSet/>
      <dgm:spPr/>
      <dgm:t>
        <a:bodyPr/>
        <a:lstStyle/>
        <a:p>
          <a:endParaRPr lang="en-US"/>
        </a:p>
      </dgm:t>
    </dgm:pt>
    <dgm:pt modelId="{2973AE86-CA59-4A83-8096-BEDEF2ECF6FF}">
      <dgm:prSet phldrT="[Text]" custT="1"/>
      <dgm:spPr/>
      <dgm:t>
        <a:bodyPr/>
        <a:lstStyle/>
        <a:p>
          <a:r>
            <a:rPr lang="en-US" sz="1000" b="1" dirty="0"/>
            <a:t>16 </a:t>
          </a:r>
          <a:r>
            <a:rPr lang="en-US" sz="1000" b="1" dirty="0" err="1"/>
            <a:t>Recintos</a:t>
          </a:r>
          <a:endParaRPr lang="en-US" sz="1000" b="1" dirty="0"/>
        </a:p>
      </dgm:t>
    </dgm:pt>
    <dgm:pt modelId="{B0695068-8FEF-4EA6-A404-C5D89AC4D811}" type="parTrans" cxnId="{17EC7620-CDF1-45D6-A3AF-6C496601DB59}">
      <dgm:prSet/>
      <dgm:spPr/>
      <dgm:t>
        <a:bodyPr/>
        <a:lstStyle/>
        <a:p>
          <a:endParaRPr lang="en-US"/>
        </a:p>
      </dgm:t>
    </dgm:pt>
    <dgm:pt modelId="{99B6274D-4110-4E52-84EA-2722FAD8BFAD}" type="sibTrans" cxnId="{17EC7620-CDF1-45D6-A3AF-6C496601DB59}">
      <dgm:prSet/>
      <dgm:spPr/>
      <dgm:t>
        <a:bodyPr/>
        <a:lstStyle/>
        <a:p>
          <a:endParaRPr lang="en-US"/>
        </a:p>
      </dgm:t>
    </dgm:pt>
    <dgm:pt modelId="{B4C64CBB-60E1-45A9-B6B1-16566419B5F5}">
      <dgm:prSet phldrT="[Text]" custT="1"/>
      <dgm:spPr/>
      <dgm:t>
        <a:bodyPr/>
        <a:lstStyle/>
        <a:p>
          <a:r>
            <a:rPr lang="en-US" sz="1000" b="1" dirty="0"/>
            <a:t>30 </a:t>
          </a:r>
          <a:r>
            <a:rPr lang="en-US" sz="1000" b="1" dirty="0" err="1"/>
            <a:t>profesores</a:t>
          </a:r>
          <a:endParaRPr lang="en-US" sz="1000" b="1" dirty="0"/>
        </a:p>
      </dgm:t>
    </dgm:pt>
    <dgm:pt modelId="{C1A48D29-8992-46D7-BB30-F6EA020BDCA6}" type="parTrans" cxnId="{0179AC2F-5236-4F1E-AE7D-640B140597CC}">
      <dgm:prSet/>
      <dgm:spPr/>
      <dgm:t>
        <a:bodyPr/>
        <a:lstStyle/>
        <a:p>
          <a:endParaRPr lang="en-US"/>
        </a:p>
      </dgm:t>
    </dgm:pt>
    <dgm:pt modelId="{E1252E3C-F464-4180-A12C-F2DCD695808D}" type="sibTrans" cxnId="{0179AC2F-5236-4F1E-AE7D-640B140597CC}">
      <dgm:prSet/>
      <dgm:spPr/>
      <dgm:t>
        <a:bodyPr/>
        <a:lstStyle/>
        <a:p>
          <a:endParaRPr lang="en-US"/>
        </a:p>
      </dgm:t>
    </dgm:pt>
    <dgm:pt modelId="{4EF21148-03BC-4998-8C78-17CDC39CD1B4}">
      <dgm:prSet custT="1"/>
      <dgm:spPr/>
      <dgm:t>
        <a:bodyPr/>
        <a:lstStyle/>
        <a:p>
          <a:r>
            <a:rPr lang="en-US" sz="1000" b="1" dirty="0"/>
            <a:t>10 </a:t>
          </a:r>
          <a:r>
            <a:rPr lang="en-US" sz="1000" b="1" dirty="0" err="1"/>
            <a:t>profesores</a:t>
          </a:r>
          <a:endParaRPr lang="en-US" sz="1000" b="1" dirty="0"/>
        </a:p>
      </dgm:t>
    </dgm:pt>
    <dgm:pt modelId="{B4D3FAC5-5106-48ED-819B-252490CC77FE}" type="parTrans" cxnId="{73309071-C5FA-4653-9AF0-4930557FAF44}">
      <dgm:prSet/>
      <dgm:spPr/>
      <dgm:t>
        <a:bodyPr/>
        <a:lstStyle/>
        <a:p>
          <a:endParaRPr lang="en-US"/>
        </a:p>
      </dgm:t>
    </dgm:pt>
    <dgm:pt modelId="{1132A663-2428-4559-9651-83486023E682}" type="sibTrans" cxnId="{73309071-C5FA-4653-9AF0-4930557FAF44}">
      <dgm:prSet/>
      <dgm:spPr/>
      <dgm:t>
        <a:bodyPr/>
        <a:lstStyle/>
        <a:p>
          <a:endParaRPr lang="en-US"/>
        </a:p>
      </dgm:t>
    </dgm:pt>
    <dgm:pt modelId="{DC1A43D3-6D08-4583-BC1E-D0A0BCBF06BB}" type="pres">
      <dgm:prSet presAssocID="{D91DD59B-5571-48B3-A73D-5B5D4C744DDB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84FF2FB4-9E00-4E75-B32A-23D3DBE7FC5B}" type="pres">
      <dgm:prSet presAssocID="{D91DD59B-5571-48B3-A73D-5B5D4C744DDB}" presName="cycle" presStyleCnt="0"/>
      <dgm:spPr/>
    </dgm:pt>
    <dgm:pt modelId="{D5792B92-9326-472E-B29B-EB6BBE85800F}" type="pres">
      <dgm:prSet presAssocID="{D91DD59B-5571-48B3-A73D-5B5D4C744DDB}" presName="centerShape" presStyleCnt="0"/>
      <dgm:spPr/>
    </dgm:pt>
    <dgm:pt modelId="{F097F587-54AB-4B00-B49B-F5DD46227B69}" type="pres">
      <dgm:prSet presAssocID="{D91DD59B-5571-48B3-A73D-5B5D4C744DDB}" presName="connSite" presStyleLbl="node1" presStyleIdx="0" presStyleCnt="6"/>
      <dgm:spPr/>
    </dgm:pt>
    <dgm:pt modelId="{23FB48A1-0B79-4A23-BFAC-D624E240E8C6}" type="pres">
      <dgm:prSet presAssocID="{D91DD59B-5571-48B3-A73D-5B5D4C744DDB}" presName="visible" presStyleLbl="node1" presStyleIdx="0" presStyleCnt="6" custScaleX="179082" custScaleY="161725" custLinFactNeighborX="6500" custLinFactNeighborY="-220"/>
      <dgm:spPr/>
    </dgm:pt>
    <dgm:pt modelId="{F9E09353-D2C5-47B2-98DA-03DBCA2207E3}" type="pres">
      <dgm:prSet presAssocID="{111B30F9-A19C-4C26-A0F4-86C6D13C5B19}" presName="Name25" presStyleLbl="parChTrans1D1" presStyleIdx="0" presStyleCnt="5"/>
      <dgm:spPr/>
    </dgm:pt>
    <dgm:pt modelId="{CFA7DFB2-238A-45ED-B2FD-EC05A8E6437C}" type="pres">
      <dgm:prSet presAssocID="{1AB8416A-A27C-420B-B714-A431FD8B35B9}" presName="node" presStyleCnt="0"/>
      <dgm:spPr/>
    </dgm:pt>
    <dgm:pt modelId="{FDC0107F-1EA1-4C22-A9FC-97CAA82C88C6}" type="pres">
      <dgm:prSet presAssocID="{1AB8416A-A27C-420B-B714-A431FD8B35B9}" presName="parentNode" presStyleLbl="node1" presStyleIdx="1" presStyleCnt="6" custScaleX="105083" custScaleY="91664" custLinFactNeighborX="-36326">
        <dgm:presLayoutVars>
          <dgm:chMax val="1"/>
          <dgm:bulletEnabled val="1"/>
        </dgm:presLayoutVars>
      </dgm:prSet>
      <dgm:spPr/>
    </dgm:pt>
    <dgm:pt modelId="{346AC9F5-C177-46D5-B668-31663CA7E0E6}" type="pres">
      <dgm:prSet presAssocID="{1AB8416A-A27C-420B-B714-A431FD8B35B9}" presName="childNode" presStyleLbl="revTx" presStyleIdx="0" presStyleCnt="4">
        <dgm:presLayoutVars>
          <dgm:bulletEnabled val="1"/>
        </dgm:presLayoutVars>
      </dgm:prSet>
      <dgm:spPr/>
    </dgm:pt>
    <dgm:pt modelId="{DFB1D158-80C8-4F24-A86A-C8F1F7019F72}" type="pres">
      <dgm:prSet presAssocID="{C5CFECC4-27E9-4DCA-8D47-C37D90BEFE3F}" presName="Name25" presStyleLbl="parChTrans1D1" presStyleIdx="1" presStyleCnt="5"/>
      <dgm:spPr/>
    </dgm:pt>
    <dgm:pt modelId="{9ED90D26-0F8C-4A01-B89C-C716D7B75E5E}" type="pres">
      <dgm:prSet presAssocID="{D54B4760-0937-4D8B-A964-BEA8EE2CB633}" presName="node" presStyleCnt="0"/>
      <dgm:spPr/>
    </dgm:pt>
    <dgm:pt modelId="{5833F89F-A7EC-478F-8D78-C34274E07A47}" type="pres">
      <dgm:prSet presAssocID="{D54B4760-0937-4D8B-A964-BEA8EE2CB633}" presName="parentNode" presStyleLbl="node1" presStyleIdx="2" presStyleCnt="6" custLinFactNeighborY="18689">
        <dgm:presLayoutVars>
          <dgm:chMax val="1"/>
          <dgm:bulletEnabled val="1"/>
        </dgm:presLayoutVars>
      </dgm:prSet>
      <dgm:spPr/>
    </dgm:pt>
    <dgm:pt modelId="{02CBB853-0CC0-43C5-8AF2-D3875402A20D}" type="pres">
      <dgm:prSet presAssocID="{D54B4760-0937-4D8B-A964-BEA8EE2CB633}" presName="childNode" presStyleLbl="revTx" presStyleIdx="1" presStyleCnt="4">
        <dgm:presLayoutVars>
          <dgm:bulletEnabled val="1"/>
        </dgm:presLayoutVars>
      </dgm:prSet>
      <dgm:spPr/>
    </dgm:pt>
    <dgm:pt modelId="{CD1CFB80-815A-401A-88E0-A60D31B23C0F}" type="pres">
      <dgm:prSet presAssocID="{1AAB30D2-6EE5-4842-9433-36D72CF3DADE}" presName="Name25" presStyleLbl="parChTrans1D1" presStyleIdx="2" presStyleCnt="5"/>
      <dgm:spPr/>
    </dgm:pt>
    <dgm:pt modelId="{B87A0FB6-3CFE-4A6C-858E-34F2E7BC6F3A}" type="pres">
      <dgm:prSet presAssocID="{AC56320C-E7A8-4148-9AF7-5E91873A60F4}" presName="node" presStyleCnt="0"/>
      <dgm:spPr/>
    </dgm:pt>
    <dgm:pt modelId="{AF57A9D0-9493-45C1-9354-CC15205FD2FD}" type="pres">
      <dgm:prSet presAssocID="{AC56320C-E7A8-4148-9AF7-5E91873A60F4}" presName="parentNode" presStyleLbl="node1" presStyleIdx="3" presStyleCnt="6" custScaleX="107907" custLinFactNeighborX="29436" custLinFactNeighborY="34417">
        <dgm:presLayoutVars>
          <dgm:chMax val="1"/>
          <dgm:bulletEnabled val="1"/>
        </dgm:presLayoutVars>
      </dgm:prSet>
      <dgm:spPr/>
    </dgm:pt>
    <dgm:pt modelId="{AFCF421B-7C11-4657-A597-9D3EE7BE7122}" type="pres">
      <dgm:prSet presAssocID="{AC56320C-E7A8-4148-9AF7-5E91873A60F4}" presName="childNode" presStyleLbl="revTx" presStyleIdx="2" presStyleCnt="4">
        <dgm:presLayoutVars>
          <dgm:bulletEnabled val="1"/>
        </dgm:presLayoutVars>
      </dgm:prSet>
      <dgm:spPr/>
    </dgm:pt>
    <dgm:pt modelId="{962A76A8-A2D3-4DD7-8F1F-5F77DF7A0032}" type="pres">
      <dgm:prSet presAssocID="{866FFBF3-1BD4-44ED-B6CF-94133A1F5612}" presName="Name25" presStyleLbl="parChTrans1D1" presStyleIdx="3" presStyleCnt="5"/>
      <dgm:spPr/>
    </dgm:pt>
    <dgm:pt modelId="{3FA3AF92-1BFF-4827-8FDB-E4A835EEF797}" type="pres">
      <dgm:prSet presAssocID="{A5D8C00A-4170-40D9-A3B1-DA14AF538ED0}" presName="node" presStyleCnt="0"/>
      <dgm:spPr/>
    </dgm:pt>
    <dgm:pt modelId="{9C714510-C34E-4EA1-8406-4741B61FD7DD}" type="pres">
      <dgm:prSet presAssocID="{A5D8C00A-4170-40D9-A3B1-DA14AF538ED0}" presName="parentNode" presStyleLbl="node1" presStyleIdx="4" presStyleCnt="6" custLinFactNeighborX="-14280" custLinFactNeighborY="12924">
        <dgm:presLayoutVars>
          <dgm:chMax val="1"/>
          <dgm:bulletEnabled val="1"/>
        </dgm:presLayoutVars>
      </dgm:prSet>
      <dgm:spPr/>
    </dgm:pt>
    <dgm:pt modelId="{2C259DB1-640E-4EE5-909C-934C3CDDFBF1}" type="pres">
      <dgm:prSet presAssocID="{A5D8C00A-4170-40D9-A3B1-DA14AF538ED0}" presName="childNode" presStyleLbl="revTx" presStyleIdx="2" presStyleCnt="4">
        <dgm:presLayoutVars>
          <dgm:bulletEnabled val="1"/>
        </dgm:presLayoutVars>
      </dgm:prSet>
      <dgm:spPr/>
    </dgm:pt>
    <dgm:pt modelId="{A3B2FB2D-4485-49B6-9F59-4E450F75913A}" type="pres">
      <dgm:prSet presAssocID="{C1C683EE-F497-4039-AADC-32900FD52000}" presName="Name25" presStyleLbl="parChTrans1D1" presStyleIdx="4" presStyleCnt="5"/>
      <dgm:spPr/>
    </dgm:pt>
    <dgm:pt modelId="{C258D262-BB48-455C-BA26-2767788169A0}" type="pres">
      <dgm:prSet presAssocID="{A5F9219E-9273-47CE-BE82-E10D9F35C711}" presName="node" presStyleCnt="0"/>
      <dgm:spPr/>
    </dgm:pt>
    <dgm:pt modelId="{B503F42E-6A11-4CA9-A12F-BB63524AA616}" type="pres">
      <dgm:prSet presAssocID="{A5F9219E-9273-47CE-BE82-E10D9F35C711}" presName="parentNode" presStyleLbl="node1" presStyleIdx="5" presStyleCnt="6" custLinFactNeighborX="-31402" custLinFactNeighborY="2267">
        <dgm:presLayoutVars>
          <dgm:chMax val="1"/>
          <dgm:bulletEnabled val="1"/>
        </dgm:presLayoutVars>
      </dgm:prSet>
      <dgm:spPr/>
    </dgm:pt>
    <dgm:pt modelId="{EC0D71D5-A997-4529-BEC4-94CE1FB97B9A}" type="pres">
      <dgm:prSet presAssocID="{A5F9219E-9273-47CE-BE82-E10D9F35C711}" presName="childNode" presStyleLbl="revTx" presStyleIdx="3" presStyleCnt="4">
        <dgm:presLayoutVars>
          <dgm:bulletEnabled val="1"/>
        </dgm:presLayoutVars>
      </dgm:prSet>
      <dgm:spPr/>
    </dgm:pt>
  </dgm:ptLst>
  <dgm:cxnLst>
    <dgm:cxn modelId="{E07A369A-585B-4AD4-B53B-F702B222DEE1}" type="presOf" srcId="{4E3CF019-4BB3-4FD5-9E60-08913BFC1C0D}" destId="{AFCF421B-7C11-4657-A597-9D3EE7BE7122}" srcOrd="0" destOrd="1" presId="urn:microsoft.com/office/officeart/2005/8/layout/radial2"/>
    <dgm:cxn modelId="{FF606D75-2B91-42C1-920C-C031FD37192F}" type="presOf" srcId="{1AAB30D2-6EE5-4842-9433-36D72CF3DADE}" destId="{CD1CFB80-815A-401A-88E0-A60D31B23C0F}" srcOrd="0" destOrd="0" presId="urn:microsoft.com/office/officeart/2005/8/layout/radial2"/>
    <dgm:cxn modelId="{4FE511B5-2EA6-4616-B373-19A3D69EEAE0}" type="presOf" srcId="{1AB8416A-A27C-420B-B714-A431FD8B35B9}" destId="{FDC0107F-1EA1-4C22-A9FC-97CAA82C88C6}" srcOrd="0" destOrd="0" presId="urn:microsoft.com/office/officeart/2005/8/layout/radial2"/>
    <dgm:cxn modelId="{7204F901-5228-4CEC-8940-B34D52BEC22C}" srcId="{D91DD59B-5571-48B3-A73D-5B5D4C744DDB}" destId="{A5F9219E-9273-47CE-BE82-E10D9F35C711}" srcOrd="4" destOrd="0" parTransId="{C1C683EE-F497-4039-AADC-32900FD52000}" sibTransId="{F3BB9757-4A0C-4F61-8A94-E639D0F94679}"/>
    <dgm:cxn modelId="{6C4F7A7A-B578-47A5-AE07-4F995C447ADA}" type="presOf" srcId="{76A0CC0A-5AE0-40D3-906F-7C6C5B8F7DA8}" destId="{AFCF421B-7C11-4657-A597-9D3EE7BE7122}" srcOrd="0" destOrd="2" presId="urn:microsoft.com/office/officeart/2005/8/layout/radial2"/>
    <dgm:cxn modelId="{26D8B51D-BE74-4F6B-9B05-1830491817AF}" type="presOf" srcId="{866FFBF3-1BD4-44ED-B6CF-94133A1F5612}" destId="{962A76A8-A2D3-4DD7-8F1F-5F77DF7A0032}" srcOrd="0" destOrd="0" presId="urn:microsoft.com/office/officeart/2005/8/layout/radial2"/>
    <dgm:cxn modelId="{72842814-C6F8-406F-8DEF-004EB8A6383D}" type="presOf" srcId="{A721999F-9673-4A1D-9A28-F7F07E8689AB}" destId="{346AC9F5-C177-46D5-B668-31663CA7E0E6}" srcOrd="0" destOrd="0" presId="urn:microsoft.com/office/officeart/2005/8/layout/radial2"/>
    <dgm:cxn modelId="{C3DDEC30-0B4F-45F5-8093-5FC51808B40A}" type="presOf" srcId="{B4C64CBB-60E1-45A9-B6B1-16566419B5F5}" destId="{AFCF421B-7C11-4657-A597-9D3EE7BE7122}" srcOrd="0" destOrd="4" presId="urn:microsoft.com/office/officeart/2005/8/layout/radial2"/>
    <dgm:cxn modelId="{50BD065B-A947-40EE-A4B2-6E99E0823D49}" type="presOf" srcId="{6ABE8CB0-68CE-4D15-A882-73D12CC8D36C}" destId="{346AC9F5-C177-46D5-B668-31663CA7E0E6}" srcOrd="0" destOrd="1" presId="urn:microsoft.com/office/officeart/2005/8/layout/radial2"/>
    <dgm:cxn modelId="{168DF61B-2581-446B-8D05-523A47262766}" type="presOf" srcId="{391688B3-FD14-4CE8-8950-A503EC7BE423}" destId="{AFCF421B-7C11-4657-A597-9D3EE7BE7122}" srcOrd="0" destOrd="3" presId="urn:microsoft.com/office/officeart/2005/8/layout/radial2"/>
    <dgm:cxn modelId="{67F66C1E-439A-44A8-8B27-1ECC62EA9F5B}" srcId="{1AB8416A-A27C-420B-B714-A431FD8B35B9}" destId="{6ABE8CB0-68CE-4D15-A882-73D12CC8D36C}" srcOrd="1" destOrd="0" parTransId="{EA9200A1-2BFE-4BC0-ABA2-B6C21093D6EB}" sibTransId="{371F9EFA-B684-4540-816D-3C2BE07F9BE8}"/>
    <dgm:cxn modelId="{154EA3E4-8619-4DC7-A48D-978DBF6DC4D1}" type="presOf" srcId="{C1C683EE-F497-4039-AADC-32900FD52000}" destId="{A3B2FB2D-4485-49B6-9F59-4E450F75913A}" srcOrd="0" destOrd="0" presId="urn:microsoft.com/office/officeart/2005/8/layout/radial2"/>
    <dgm:cxn modelId="{9D9749FC-BD0A-40CA-9797-8A2AAA153721}" type="presOf" srcId="{A5F9219E-9273-47CE-BE82-E10D9F35C711}" destId="{B503F42E-6A11-4CA9-A12F-BB63524AA616}" srcOrd="0" destOrd="0" presId="urn:microsoft.com/office/officeart/2005/8/layout/radial2"/>
    <dgm:cxn modelId="{2038B62F-5632-42BC-88FB-49A3655AB9FF}" type="presOf" srcId="{D91DD59B-5571-48B3-A73D-5B5D4C744DDB}" destId="{DC1A43D3-6D08-4583-BC1E-D0A0BCBF06BB}" srcOrd="0" destOrd="0" presId="urn:microsoft.com/office/officeart/2005/8/layout/radial2"/>
    <dgm:cxn modelId="{11326F55-241B-4982-9C61-3EF6AAF30BC8}" type="presOf" srcId="{111B30F9-A19C-4C26-A0F4-86C6D13C5B19}" destId="{F9E09353-D2C5-47B2-98DA-03DBCA2207E3}" srcOrd="0" destOrd="0" presId="urn:microsoft.com/office/officeart/2005/8/layout/radial2"/>
    <dgm:cxn modelId="{37BCDCED-30D5-4D38-893D-E53A1A1A308D}" srcId="{D54B4760-0937-4D8B-A964-BEA8EE2CB633}" destId="{05622EFB-1620-47DB-9A16-D0651A0098C2}" srcOrd="1" destOrd="0" parTransId="{83D5EA29-9DED-4C49-9C32-6D2A9F88C44C}" sibTransId="{55B06596-998E-4643-AD26-4B980D1CEAC8}"/>
    <dgm:cxn modelId="{3FD1DA54-5416-4347-A5F9-91AADB5B525B}" srcId="{AC56320C-E7A8-4148-9AF7-5E91873A60F4}" destId="{391688B3-FD14-4CE8-8950-A503EC7BE423}" srcOrd="3" destOrd="0" parTransId="{555A29FB-194A-48F2-9463-458B3EB0EFDF}" sibTransId="{8C627E52-48AA-440C-8E0E-7672E68B6787}"/>
    <dgm:cxn modelId="{7E592E8C-3B8A-4B8C-A243-B28048330E11}" type="presOf" srcId="{D54B4760-0937-4D8B-A964-BEA8EE2CB633}" destId="{5833F89F-A7EC-478F-8D78-C34274E07A47}" srcOrd="0" destOrd="0" presId="urn:microsoft.com/office/officeart/2005/8/layout/radial2"/>
    <dgm:cxn modelId="{1BB20426-3B53-43C4-B2BD-A8F04CFD1037}" type="presOf" srcId="{05622EFB-1620-47DB-9A16-D0651A0098C2}" destId="{02CBB853-0CC0-43C5-8AF2-D3875402A20D}" srcOrd="0" destOrd="1" presId="urn:microsoft.com/office/officeart/2005/8/layout/radial2"/>
    <dgm:cxn modelId="{1ABF0010-B878-451F-B9A2-60F92AFB3447}" srcId="{D91DD59B-5571-48B3-A73D-5B5D4C744DDB}" destId="{AC56320C-E7A8-4148-9AF7-5E91873A60F4}" srcOrd="2" destOrd="0" parTransId="{1AAB30D2-6EE5-4842-9433-36D72CF3DADE}" sibTransId="{0EBD641B-CA93-4A9D-B575-D2AF42D186B3}"/>
    <dgm:cxn modelId="{466EA390-74C1-4178-8F07-6BD9B9D481A9}" type="presOf" srcId="{2973AE86-CA59-4A83-8096-BEDEF2ECF6FF}" destId="{AFCF421B-7C11-4657-A597-9D3EE7BE7122}" srcOrd="0" destOrd="0" presId="urn:microsoft.com/office/officeart/2005/8/layout/radial2"/>
    <dgm:cxn modelId="{9FD140DD-1B2C-45FE-812D-CE3386613918}" type="presOf" srcId="{AC56320C-E7A8-4148-9AF7-5E91873A60F4}" destId="{AF57A9D0-9493-45C1-9354-CC15205FD2FD}" srcOrd="0" destOrd="0" presId="urn:microsoft.com/office/officeart/2005/8/layout/radial2"/>
    <dgm:cxn modelId="{3D9F5E4F-2AFE-4FD0-BC61-2439762F4E06}" srcId="{D91DD59B-5571-48B3-A73D-5B5D4C744DDB}" destId="{D54B4760-0937-4D8B-A964-BEA8EE2CB633}" srcOrd="1" destOrd="0" parTransId="{C5CFECC4-27E9-4DCA-8D47-C37D90BEFE3F}" sibTransId="{4168576F-BCD6-450F-A385-59DD815E0844}"/>
    <dgm:cxn modelId="{2E640F7D-A295-4757-8C55-E9485F1D92C4}" type="presOf" srcId="{C5CFECC4-27E9-4DCA-8D47-C37D90BEFE3F}" destId="{DFB1D158-80C8-4F24-A86A-C8F1F7019F72}" srcOrd="0" destOrd="0" presId="urn:microsoft.com/office/officeart/2005/8/layout/radial2"/>
    <dgm:cxn modelId="{17EC7620-CDF1-45D6-A3AF-6C496601DB59}" srcId="{AC56320C-E7A8-4148-9AF7-5E91873A60F4}" destId="{2973AE86-CA59-4A83-8096-BEDEF2ECF6FF}" srcOrd="0" destOrd="0" parTransId="{B0695068-8FEF-4EA6-A404-C5D89AC4D811}" sibTransId="{99B6274D-4110-4E52-84EA-2722FAD8BFAD}"/>
    <dgm:cxn modelId="{89B0F27E-EAD0-4B78-8A27-2F44D0F80710}" srcId="{AC56320C-E7A8-4148-9AF7-5E91873A60F4}" destId="{4E3CF019-4BB3-4FD5-9E60-08913BFC1C0D}" srcOrd="1" destOrd="0" parTransId="{8F44757E-A580-470A-990E-04A5FFBDCC2A}" sibTransId="{3C135D17-2750-4289-8E2F-D5F9228F364C}"/>
    <dgm:cxn modelId="{61BCED46-993C-4205-8502-9AC327B28E77}" srcId="{D91DD59B-5571-48B3-A73D-5B5D4C744DDB}" destId="{A5D8C00A-4170-40D9-A3B1-DA14AF538ED0}" srcOrd="3" destOrd="0" parTransId="{866FFBF3-1BD4-44ED-B6CF-94133A1F5612}" sibTransId="{2C15DF61-E004-4C80-A95A-1BCC7CA6FBDE}"/>
    <dgm:cxn modelId="{0179AC2F-5236-4F1E-AE7D-640B140597CC}" srcId="{AC56320C-E7A8-4148-9AF7-5E91873A60F4}" destId="{B4C64CBB-60E1-45A9-B6B1-16566419B5F5}" srcOrd="4" destOrd="0" parTransId="{C1A48D29-8992-46D7-BB30-F6EA020BDCA6}" sibTransId="{E1252E3C-F464-4180-A12C-F2DCD695808D}"/>
    <dgm:cxn modelId="{73309071-C5FA-4653-9AF0-4930557FAF44}" srcId="{A5F9219E-9273-47CE-BE82-E10D9F35C711}" destId="{4EF21148-03BC-4998-8C78-17CDC39CD1B4}" srcOrd="1" destOrd="0" parTransId="{B4D3FAC5-5106-48ED-819B-252490CC77FE}" sibTransId="{1132A663-2428-4559-9651-83486023E682}"/>
    <dgm:cxn modelId="{B467DB36-11CB-45EC-9EA5-9DCEBC412A28}" type="presOf" srcId="{A5D8C00A-4170-40D9-A3B1-DA14AF538ED0}" destId="{9C714510-C34E-4EA1-8406-4741B61FD7DD}" srcOrd="0" destOrd="0" presId="urn:microsoft.com/office/officeart/2005/8/layout/radial2"/>
    <dgm:cxn modelId="{6B2F41D9-441B-4CE4-98CA-DFBF007F2FDC}" srcId="{AC56320C-E7A8-4148-9AF7-5E91873A60F4}" destId="{76A0CC0A-5AE0-40D3-906F-7C6C5B8F7DA8}" srcOrd="2" destOrd="0" parTransId="{680025CB-BEEF-46CB-9985-CC588A34779B}" sibTransId="{AB2EF77D-485E-4614-990B-A7A33205CE81}"/>
    <dgm:cxn modelId="{2E230E15-3972-4089-8AAB-5C37DA582400}" type="presOf" srcId="{4EF21148-03BC-4998-8C78-17CDC39CD1B4}" destId="{EC0D71D5-A997-4529-BEC4-94CE1FB97B9A}" srcOrd="0" destOrd="1" presId="urn:microsoft.com/office/officeart/2005/8/layout/radial2"/>
    <dgm:cxn modelId="{353E5F62-9472-4B54-AD15-85760F3FA573}" type="presOf" srcId="{F815CB88-2196-407C-B3BD-98DE8EAE6D94}" destId="{02CBB853-0CC0-43C5-8AF2-D3875402A20D}" srcOrd="0" destOrd="0" presId="urn:microsoft.com/office/officeart/2005/8/layout/radial2"/>
    <dgm:cxn modelId="{29C05B50-08BE-4001-AF66-BF900EB8EFCF}" type="presOf" srcId="{963981BA-E01A-4093-8BCC-53ACA61F1FFA}" destId="{EC0D71D5-A997-4529-BEC4-94CE1FB97B9A}" srcOrd="0" destOrd="0" presId="urn:microsoft.com/office/officeart/2005/8/layout/radial2"/>
    <dgm:cxn modelId="{774D8B59-F6CE-48E0-A73F-07D4A543D10C}" srcId="{1AB8416A-A27C-420B-B714-A431FD8B35B9}" destId="{A721999F-9673-4A1D-9A28-F7F07E8689AB}" srcOrd="0" destOrd="0" parTransId="{98C4E20D-68EE-4BBE-A256-79DB506228DD}" sibTransId="{E2A2114F-447F-4D8F-812D-6A154968A53B}"/>
    <dgm:cxn modelId="{57BE4E28-CF4A-443E-A47A-A6ECD9FD15B6}" srcId="{D91DD59B-5571-48B3-A73D-5B5D4C744DDB}" destId="{1AB8416A-A27C-420B-B714-A431FD8B35B9}" srcOrd="0" destOrd="0" parTransId="{111B30F9-A19C-4C26-A0F4-86C6D13C5B19}" sibTransId="{7440B7B8-51C7-4AE2-9D1D-F2885BF15BCB}"/>
    <dgm:cxn modelId="{8E4699EE-4AF6-4D72-8297-12F2D4023483}" srcId="{A5F9219E-9273-47CE-BE82-E10D9F35C711}" destId="{963981BA-E01A-4093-8BCC-53ACA61F1FFA}" srcOrd="0" destOrd="0" parTransId="{3C263E5D-38BE-456A-A173-F637FB2DA272}" sibTransId="{C92DE8EE-3D69-4F74-9035-3BF9B3281ECB}"/>
    <dgm:cxn modelId="{9954F7CA-CFC2-4CC6-BB71-2A00CDE9EC5A}" srcId="{D54B4760-0937-4D8B-A964-BEA8EE2CB633}" destId="{F815CB88-2196-407C-B3BD-98DE8EAE6D94}" srcOrd="0" destOrd="0" parTransId="{32E64769-F7A4-4E17-81F2-100ECD65590E}" sibTransId="{AB5037B9-04D6-451B-9C32-FB35CD065CE3}"/>
    <dgm:cxn modelId="{2E3DDB2C-1B5F-42F8-B527-BB6FEE937252}" type="presParOf" srcId="{DC1A43D3-6D08-4583-BC1E-D0A0BCBF06BB}" destId="{84FF2FB4-9E00-4E75-B32A-23D3DBE7FC5B}" srcOrd="0" destOrd="0" presId="urn:microsoft.com/office/officeart/2005/8/layout/radial2"/>
    <dgm:cxn modelId="{775F18A3-7F30-4D54-BDA9-AE8B8DFBA5B3}" type="presParOf" srcId="{84FF2FB4-9E00-4E75-B32A-23D3DBE7FC5B}" destId="{D5792B92-9326-472E-B29B-EB6BBE85800F}" srcOrd="0" destOrd="0" presId="urn:microsoft.com/office/officeart/2005/8/layout/radial2"/>
    <dgm:cxn modelId="{4F3E1518-1556-44BB-8A0A-4666888C6F18}" type="presParOf" srcId="{D5792B92-9326-472E-B29B-EB6BBE85800F}" destId="{F097F587-54AB-4B00-B49B-F5DD46227B69}" srcOrd="0" destOrd="0" presId="urn:microsoft.com/office/officeart/2005/8/layout/radial2"/>
    <dgm:cxn modelId="{5C303926-48A5-4B0F-80A0-8F134EA4B18B}" type="presParOf" srcId="{D5792B92-9326-472E-B29B-EB6BBE85800F}" destId="{23FB48A1-0B79-4A23-BFAC-D624E240E8C6}" srcOrd="1" destOrd="0" presId="urn:microsoft.com/office/officeart/2005/8/layout/radial2"/>
    <dgm:cxn modelId="{EA118E26-73AF-4664-9D86-B1DE9C6FDE69}" type="presParOf" srcId="{84FF2FB4-9E00-4E75-B32A-23D3DBE7FC5B}" destId="{F9E09353-D2C5-47B2-98DA-03DBCA2207E3}" srcOrd="1" destOrd="0" presId="urn:microsoft.com/office/officeart/2005/8/layout/radial2"/>
    <dgm:cxn modelId="{CBF4583B-35BE-439C-B4AA-256C63F1A274}" type="presParOf" srcId="{84FF2FB4-9E00-4E75-B32A-23D3DBE7FC5B}" destId="{CFA7DFB2-238A-45ED-B2FD-EC05A8E6437C}" srcOrd="2" destOrd="0" presId="urn:microsoft.com/office/officeart/2005/8/layout/radial2"/>
    <dgm:cxn modelId="{CF2BB165-2D9D-4F35-8FF8-65BF3795D435}" type="presParOf" srcId="{CFA7DFB2-238A-45ED-B2FD-EC05A8E6437C}" destId="{FDC0107F-1EA1-4C22-A9FC-97CAA82C88C6}" srcOrd="0" destOrd="0" presId="urn:microsoft.com/office/officeart/2005/8/layout/radial2"/>
    <dgm:cxn modelId="{D7A9E6F4-E1C9-4F1D-98A7-1B0564076778}" type="presParOf" srcId="{CFA7DFB2-238A-45ED-B2FD-EC05A8E6437C}" destId="{346AC9F5-C177-46D5-B668-31663CA7E0E6}" srcOrd="1" destOrd="0" presId="urn:microsoft.com/office/officeart/2005/8/layout/radial2"/>
    <dgm:cxn modelId="{A6980769-0A3D-4B97-BD5A-E120AC943632}" type="presParOf" srcId="{84FF2FB4-9E00-4E75-B32A-23D3DBE7FC5B}" destId="{DFB1D158-80C8-4F24-A86A-C8F1F7019F72}" srcOrd="3" destOrd="0" presId="urn:microsoft.com/office/officeart/2005/8/layout/radial2"/>
    <dgm:cxn modelId="{847EF005-E2DB-4ED2-ACB5-C06C992AED36}" type="presParOf" srcId="{84FF2FB4-9E00-4E75-B32A-23D3DBE7FC5B}" destId="{9ED90D26-0F8C-4A01-B89C-C716D7B75E5E}" srcOrd="4" destOrd="0" presId="urn:microsoft.com/office/officeart/2005/8/layout/radial2"/>
    <dgm:cxn modelId="{C6E4A851-58FD-4429-8EBD-3CA3D9F2BBA6}" type="presParOf" srcId="{9ED90D26-0F8C-4A01-B89C-C716D7B75E5E}" destId="{5833F89F-A7EC-478F-8D78-C34274E07A47}" srcOrd="0" destOrd="0" presId="urn:microsoft.com/office/officeart/2005/8/layout/radial2"/>
    <dgm:cxn modelId="{75AD2E6F-4A3C-4F13-9FAB-60504DB39660}" type="presParOf" srcId="{9ED90D26-0F8C-4A01-B89C-C716D7B75E5E}" destId="{02CBB853-0CC0-43C5-8AF2-D3875402A20D}" srcOrd="1" destOrd="0" presId="urn:microsoft.com/office/officeart/2005/8/layout/radial2"/>
    <dgm:cxn modelId="{ADFBF7B1-AB49-48A5-8C34-00237947F87B}" type="presParOf" srcId="{84FF2FB4-9E00-4E75-B32A-23D3DBE7FC5B}" destId="{CD1CFB80-815A-401A-88E0-A60D31B23C0F}" srcOrd="5" destOrd="0" presId="urn:microsoft.com/office/officeart/2005/8/layout/radial2"/>
    <dgm:cxn modelId="{3975F672-E6B8-4AF3-BC58-CC32620CBBDA}" type="presParOf" srcId="{84FF2FB4-9E00-4E75-B32A-23D3DBE7FC5B}" destId="{B87A0FB6-3CFE-4A6C-858E-34F2E7BC6F3A}" srcOrd="6" destOrd="0" presId="urn:microsoft.com/office/officeart/2005/8/layout/radial2"/>
    <dgm:cxn modelId="{1D18E6D6-39D3-49C0-B5DB-FB39B6CE7807}" type="presParOf" srcId="{B87A0FB6-3CFE-4A6C-858E-34F2E7BC6F3A}" destId="{AF57A9D0-9493-45C1-9354-CC15205FD2FD}" srcOrd="0" destOrd="0" presId="urn:microsoft.com/office/officeart/2005/8/layout/radial2"/>
    <dgm:cxn modelId="{92A7C586-6652-4256-80E6-C27DE9E6973A}" type="presParOf" srcId="{B87A0FB6-3CFE-4A6C-858E-34F2E7BC6F3A}" destId="{AFCF421B-7C11-4657-A597-9D3EE7BE7122}" srcOrd="1" destOrd="0" presId="urn:microsoft.com/office/officeart/2005/8/layout/radial2"/>
    <dgm:cxn modelId="{F7F78D45-461E-4659-891B-EE9E39FE67F2}" type="presParOf" srcId="{84FF2FB4-9E00-4E75-B32A-23D3DBE7FC5B}" destId="{962A76A8-A2D3-4DD7-8F1F-5F77DF7A0032}" srcOrd="7" destOrd="0" presId="urn:microsoft.com/office/officeart/2005/8/layout/radial2"/>
    <dgm:cxn modelId="{3FEFF21B-D169-4609-AE6E-E05A49EEF01C}" type="presParOf" srcId="{84FF2FB4-9E00-4E75-B32A-23D3DBE7FC5B}" destId="{3FA3AF92-1BFF-4827-8FDB-E4A835EEF797}" srcOrd="8" destOrd="0" presId="urn:microsoft.com/office/officeart/2005/8/layout/radial2"/>
    <dgm:cxn modelId="{3B431B37-049F-480A-869D-CEEA8D55B1B2}" type="presParOf" srcId="{3FA3AF92-1BFF-4827-8FDB-E4A835EEF797}" destId="{9C714510-C34E-4EA1-8406-4741B61FD7DD}" srcOrd="0" destOrd="0" presId="urn:microsoft.com/office/officeart/2005/8/layout/radial2"/>
    <dgm:cxn modelId="{9F6EA224-F7DA-4DBF-A67E-3D2F76E92ABD}" type="presParOf" srcId="{3FA3AF92-1BFF-4827-8FDB-E4A835EEF797}" destId="{2C259DB1-640E-4EE5-909C-934C3CDDFBF1}" srcOrd="1" destOrd="0" presId="urn:microsoft.com/office/officeart/2005/8/layout/radial2"/>
    <dgm:cxn modelId="{5F2724C6-BCF3-43BE-901C-2A5943EBD4E3}" type="presParOf" srcId="{84FF2FB4-9E00-4E75-B32A-23D3DBE7FC5B}" destId="{A3B2FB2D-4485-49B6-9F59-4E450F75913A}" srcOrd="9" destOrd="0" presId="urn:microsoft.com/office/officeart/2005/8/layout/radial2"/>
    <dgm:cxn modelId="{A0E5BB3F-31EB-4679-8A65-E6E59A63DB45}" type="presParOf" srcId="{84FF2FB4-9E00-4E75-B32A-23D3DBE7FC5B}" destId="{C258D262-BB48-455C-BA26-2767788169A0}" srcOrd="10" destOrd="0" presId="urn:microsoft.com/office/officeart/2005/8/layout/radial2"/>
    <dgm:cxn modelId="{23E46735-804C-45D1-9176-630FD6646A19}" type="presParOf" srcId="{C258D262-BB48-455C-BA26-2767788169A0}" destId="{B503F42E-6A11-4CA9-A12F-BB63524AA616}" srcOrd="0" destOrd="0" presId="urn:microsoft.com/office/officeart/2005/8/layout/radial2"/>
    <dgm:cxn modelId="{19E20D85-B554-4BE2-8664-28E4983A10E5}" type="presParOf" srcId="{C258D262-BB48-455C-BA26-2767788169A0}" destId="{EC0D71D5-A997-4529-BEC4-94CE1FB97B9A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90672C-526A-4CDB-B8D7-005A9DADD29A}">
      <dsp:nvSpPr>
        <dsp:cNvPr id="0" name=""/>
        <dsp:cNvSpPr/>
      </dsp:nvSpPr>
      <dsp:spPr>
        <a:xfrm>
          <a:off x="2844800" y="1828800"/>
          <a:ext cx="2235200" cy="2235200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250,000+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 err="1"/>
            <a:t>Estudiantes</a:t>
          </a:r>
          <a:r>
            <a:rPr lang="en-US" sz="1500" b="1" kern="1200" dirty="0"/>
            <a:t> </a:t>
          </a:r>
        </a:p>
      </dsp:txBody>
      <dsp:txXfrm>
        <a:off x="3294175" y="2352385"/>
        <a:ext cx="1336450" cy="1148939"/>
      </dsp:txXfrm>
    </dsp:sp>
    <dsp:sp modelId="{E3C75EDF-2A3E-44D9-B805-13227F4F156F}">
      <dsp:nvSpPr>
        <dsp:cNvPr id="0" name=""/>
        <dsp:cNvSpPr/>
      </dsp:nvSpPr>
      <dsp:spPr>
        <a:xfrm>
          <a:off x="1544320" y="1300480"/>
          <a:ext cx="1625600" cy="1625600"/>
        </a:xfrm>
        <a:prstGeom prst="gear6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10,000 Maestros</a:t>
          </a:r>
        </a:p>
      </dsp:txBody>
      <dsp:txXfrm>
        <a:off x="1953570" y="1712203"/>
        <a:ext cx="807100" cy="802154"/>
      </dsp:txXfrm>
    </dsp:sp>
    <dsp:sp modelId="{B224F7F9-EBB9-40F0-A060-457A01DA0410}">
      <dsp:nvSpPr>
        <dsp:cNvPr id="0" name=""/>
        <dsp:cNvSpPr/>
      </dsp:nvSpPr>
      <dsp:spPr>
        <a:xfrm rot="20700000">
          <a:off x="2454821" y="178981"/>
          <a:ext cx="1592756" cy="1592756"/>
        </a:xfrm>
        <a:prstGeom prst="gear6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100 </a:t>
          </a:r>
          <a:r>
            <a:rPr lang="en-US" sz="1500" b="1" kern="1200" dirty="0" err="1"/>
            <a:t>Profesores</a:t>
          </a:r>
          <a:endParaRPr lang="en-US" sz="1500" b="1" kern="1200" dirty="0"/>
        </a:p>
      </dsp:txBody>
      <dsp:txXfrm rot="-20700000">
        <a:off x="2804160" y="528320"/>
        <a:ext cx="894080" cy="894080"/>
      </dsp:txXfrm>
    </dsp:sp>
    <dsp:sp modelId="{BA31980D-BF96-4C8A-8F83-0BDE82D8ABFD}">
      <dsp:nvSpPr>
        <dsp:cNvPr id="0" name=""/>
        <dsp:cNvSpPr/>
      </dsp:nvSpPr>
      <dsp:spPr>
        <a:xfrm>
          <a:off x="2671505" y="1492320"/>
          <a:ext cx="2861056" cy="2861056"/>
        </a:xfrm>
        <a:prstGeom prst="circularArrow">
          <a:avLst>
            <a:gd name="adj1" fmla="val 4687"/>
            <a:gd name="adj2" fmla="val 299029"/>
            <a:gd name="adj3" fmla="val 2513083"/>
            <a:gd name="adj4" fmla="val 15867933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1DF9DD-25FE-4B91-B9AA-B559A0E5F330}">
      <dsp:nvSpPr>
        <dsp:cNvPr id="0" name=""/>
        <dsp:cNvSpPr/>
      </dsp:nvSpPr>
      <dsp:spPr>
        <a:xfrm>
          <a:off x="1256429" y="941355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FD9545-0845-46B7-8628-BEA02962AC87}">
      <dsp:nvSpPr>
        <dsp:cNvPr id="0" name=""/>
        <dsp:cNvSpPr/>
      </dsp:nvSpPr>
      <dsp:spPr>
        <a:xfrm>
          <a:off x="2086400" y="-169332"/>
          <a:ext cx="2241296" cy="224129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CF17-E1B7-4E11-8B34-B849AC190FD2}">
      <dsp:nvSpPr>
        <dsp:cNvPr id="0" name=""/>
        <dsp:cNvSpPr/>
      </dsp:nvSpPr>
      <dsp:spPr>
        <a:xfrm rot="5400000">
          <a:off x="376753" y="1376730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D6852-2F5D-44F4-9C5F-3B3250267569}">
      <dsp:nvSpPr>
        <dsp:cNvPr id="0" name=""/>
        <dsp:cNvSpPr/>
      </dsp:nvSpPr>
      <dsp:spPr>
        <a:xfrm>
          <a:off x="189868" y="1933350"/>
          <a:ext cx="1681879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Mentalidad</a:t>
          </a:r>
          <a:r>
            <a:rPr lang="en-US" sz="1300" b="1" kern="1200" dirty="0"/>
            <a:t> </a:t>
          </a:r>
          <a:r>
            <a:rPr lang="en-US" sz="1300" b="1" kern="1200" dirty="0" err="1"/>
            <a:t>Emprendedora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Kauffman 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ICE HOUSE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>
              <a:solidFill>
                <a:srgbClr val="C00000"/>
              </a:solidFill>
              <a:sym typeface="Wingdings"/>
            </a:rPr>
            <a:t>ELI  IN SERVICE</a:t>
          </a:r>
          <a:endParaRPr lang="en-US" sz="1200" b="1" i="0" kern="1200" dirty="0">
            <a:solidFill>
              <a:srgbClr val="C00000"/>
            </a:solidFill>
          </a:endParaRPr>
        </a:p>
      </dsp:txBody>
      <dsp:txXfrm>
        <a:off x="189868" y="1933350"/>
        <a:ext cx="1681879" cy="1474265"/>
      </dsp:txXfrm>
    </dsp:sp>
    <dsp:sp modelId="{39EB302D-82D3-4102-8DE9-700BF51AFFB7}">
      <dsp:nvSpPr>
        <dsp:cNvPr id="0" name=""/>
        <dsp:cNvSpPr/>
      </dsp:nvSpPr>
      <dsp:spPr>
        <a:xfrm>
          <a:off x="1554412" y="1239578"/>
          <a:ext cx="317335" cy="31733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2BF08E-A701-4E86-A560-75170FD56E3F}">
      <dsp:nvSpPr>
        <dsp:cNvPr id="0" name=""/>
        <dsp:cNvSpPr/>
      </dsp:nvSpPr>
      <dsp:spPr>
        <a:xfrm rot="5400000">
          <a:off x="2435702" y="867241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96CDDC-5764-484C-A590-EE699C481C6C}">
      <dsp:nvSpPr>
        <dsp:cNvPr id="0" name=""/>
        <dsp:cNvSpPr/>
      </dsp:nvSpPr>
      <dsp:spPr>
        <a:xfrm>
          <a:off x="2231561" y="1423861"/>
          <a:ext cx="1874151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Educación</a:t>
          </a:r>
          <a:r>
            <a:rPr lang="en-US" sz="1300" b="1" kern="1200" dirty="0"/>
            <a:t> </a:t>
          </a:r>
          <a:r>
            <a:rPr lang="en-US" sz="1300" b="1" kern="1200" dirty="0" err="1"/>
            <a:t>en</a:t>
          </a:r>
          <a:r>
            <a:rPr lang="en-US" sz="1300" b="1" kern="1200" dirty="0"/>
            <a:t> </a:t>
          </a:r>
          <a:r>
            <a:rPr lang="en-US" sz="1300" b="1" kern="1200" dirty="0" err="1"/>
            <a:t>Empresarismo</a:t>
          </a:r>
          <a:r>
            <a:rPr lang="en-US" sz="1300" b="1" kern="1200" dirty="0"/>
            <a:t> a </a:t>
          </a:r>
          <a:r>
            <a:rPr lang="en-US" sz="1300" b="1" kern="1200" dirty="0" err="1"/>
            <a:t>nivel</a:t>
          </a:r>
          <a:r>
            <a:rPr lang="en-US" sz="1300" b="1" kern="1200" dirty="0"/>
            <a:t> </a:t>
          </a:r>
          <a:r>
            <a:rPr lang="en-US" sz="1300" b="1" kern="1200" dirty="0" err="1"/>
            <a:t>Universitario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>
            <a:solidFill>
              <a:srgbClr val="C00000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Babson College SEE</a:t>
          </a:r>
          <a:endParaRPr lang="en-US" sz="1200" b="1" i="0" kern="1200" dirty="0">
            <a:solidFill>
              <a:srgbClr val="C00000"/>
            </a:solidFill>
          </a:endParaRPr>
        </a:p>
      </dsp:txBody>
      <dsp:txXfrm>
        <a:off x="2231561" y="1423861"/>
        <a:ext cx="1874151" cy="1474265"/>
      </dsp:txXfrm>
    </dsp:sp>
    <dsp:sp modelId="{EE9BF270-AA9A-4C65-8889-E66712DD2A35}">
      <dsp:nvSpPr>
        <dsp:cNvPr id="0" name=""/>
        <dsp:cNvSpPr/>
      </dsp:nvSpPr>
      <dsp:spPr>
        <a:xfrm>
          <a:off x="3613361" y="730089"/>
          <a:ext cx="317335" cy="31733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BFECF1-56FB-4733-BF70-6893FC9FCBD3}">
      <dsp:nvSpPr>
        <dsp:cNvPr id="0" name=""/>
        <dsp:cNvSpPr/>
      </dsp:nvSpPr>
      <dsp:spPr>
        <a:xfrm rot="5400000">
          <a:off x="4494651" y="357752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8B8DD1-81FC-4FDE-8360-32E8E14EE380}">
      <dsp:nvSpPr>
        <dsp:cNvPr id="0" name=""/>
        <dsp:cNvSpPr/>
      </dsp:nvSpPr>
      <dsp:spPr>
        <a:xfrm>
          <a:off x="4307766" y="914372"/>
          <a:ext cx="1681879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Impulso</a:t>
          </a:r>
          <a:r>
            <a:rPr lang="en-US" sz="1300" b="1" kern="1200" dirty="0"/>
            <a:t> al </a:t>
          </a:r>
          <a:r>
            <a:rPr lang="en-US" sz="1300" b="1" kern="1200" dirty="0" err="1"/>
            <a:t>Ecosistema</a:t>
          </a:r>
          <a:r>
            <a:rPr lang="en-US" sz="1300" b="1" kern="1200" dirty="0"/>
            <a:t> </a:t>
          </a:r>
          <a:r>
            <a:rPr lang="en-US" sz="1300" b="1" kern="1200" dirty="0" err="1"/>
            <a:t>empresarial</a:t>
          </a:r>
          <a:r>
            <a:rPr lang="en-US" sz="1300" b="1" kern="1200" dirty="0"/>
            <a:t> </a:t>
          </a:r>
          <a:r>
            <a:rPr lang="en-US" sz="1300" b="1" kern="1200" dirty="0" err="1"/>
            <a:t>desde</a:t>
          </a:r>
          <a:r>
            <a:rPr lang="en-US" sz="1300" b="1" kern="1200" dirty="0"/>
            <a:t> la Universidad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Georgia Tech</a:t>
          </a:r>
        </a:p>
      </dsp:txBody>
      <dsp:txXfrm>
        <a:off x="4307766" y="914372"/>
        <a:ext cx="1681879" cy="1474265"/>
      </dsp:txXfrm>
    </dsp:sp>
    <dsp:sp modelId="{D8E22304-219D-4005-A75E-79F9D5D23BB7}">
      <dsp:nvSpPr>
        <dsp:cNvPr id="0" name=""/>
        <dsp:cNvSpPr/>
      </dsp:nvSpPr>
      <dsp:spPr>
        <a:xfrm>
          <a:off x="5672310" y="220600"/>
          <a:ext cx="317335" cy="31733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A40529-271C-4870-A34D-B011D94F1172}">
      <dsp:nvSpPr>
        <dsp:cNvPr id="0" name=""/>
        <dsp:cNvSpPr/>
      </dsp:nvSpPr>
      <dsp:spPr>
        <a:xfrm rot="5400000">
          <a:off x="6553600" y="-151735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19303F-A939-45D7-8B9F-71CB5ACEECE8}">
      <dsp:nvSpPr>
        <dsp:cNvPr id="0" name=""/>
        <dsp:cNvSpPr/>
      </dsp:nvSpPr>
      <dsp:spPr>
        <a:xfrm>
          <a:off x="6348244" y="404883"/>
          <a:ext cx="1728955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Empresarismo</a:t>
          </a:r>
          <a:r>
            <a:rPr lang="en-US" sz="1300" b="1" kern="1200" dirty="0"/>
            <a:t> </a:t>
          </a:r>
          <a:r>
            <a:rPr lang="en-US" sz="1300" b="1" kern="1200" dirty="0" err="1"/>
            <a:t>basado</a:t>
          </a:r>
          <a:r>
            <a:rPr lang="en-US" sz="1300" b="1" kern="1200" dirty="0"/>
            <a:t> </a:t>
          </a:r>
          <a:r>
            <a:rPr lang="en-US" sz="1300" b="1" kern="1200" dirty="0" err="1"/>
            <a:t>en</a:t>
          </a:r>
          <a:r>
            <a:rPr lang="en-US" sz="1300" b="1" kern="1200" dirty="0"/>
            <a:t> </a:t>
          </a:r>
          <a:r>
            <a:rPr lang="en-US" sz="1300" b="1" kern="1200" dirty="0" err="1"/>
            <a:t>Innovación</a:t>
          </a:r>
          <a:endParaRPr lang="en-US" sz="1300" b="1" kern="1200" dirty="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MIT Entrepreneurship   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   Development Program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MIT Mentors &amp; Coaches</a:t>
          </a:r>
          <a:endParaRPr lang="en-US" sz="1200" b="1" kern="1200" dirty="0">
            <a:solidFill>
              <a:srgbClr val="C00000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 dirty="0"/>
        </a:p>
      </dsp:txBody>
      <dsp:txXfrm>
        <a:off x="6348244" y="404883"/>
        <a:ext cx="1728955" cy="14742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CF17-E1B7-4E11-8B34-B849AC190FD2}">
      <dsp:nvSpPr>
        <dsp:cNvPr id="0" name=""/>
        <dsp:cNvSpPr/>
      </dsp:nvSpPr>
      <dsp:spPr>
        <a:xfrm rot="5400000">
          <a:off x="376753" y="1376730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D6852-2F5D-44F4-9C5F-3B3250267569}">
      <dsp:nvSpPr>
        <dsp:cNvPr id="0" name=""/>
        <dsp:cNvSpPr/>
      </dsp:nvSpPr>
      <dsp:spPr>
        <a:xfrm>
          <a:off x="189868" y="1933350"/>
          <a:ext cx="1681879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Mentalidad</a:t>
          </a:r>
          <a:r>
            <a:rPr lang="en-US" sz="1300" b="1" kern="1200" dirty="0"/>
            <a:t> </a:t>
          </a:r>
          <a:r>
            <a:rPr lang="en-US" sz="1300" b="1" kern="1200" dirty="0" err="1"/>
            <a:t>Emprendedora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Kauffman 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ICE HOUSE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dirty="0">
              <a:solidFill>
                <a:srgbClr val="C00000"/>
              </a:solidFill>
              <a:sym typeface="Wingdings"/>
            </a:rPr>
            <a:t>ELI  IN SERVICE</a:t>
          </a:r>
          <a:endParaRPr lang="en-US" sz="1200" b="1" i="0" kern="1200" dirty="0">
            <a:solidFill>
              <a:srgbClr val="C00000"/>
            </a:solidFill>
          </a:endParaRPr>
        </a:p>
      </dsp:txBody>
      <dsp:txXfrm>
        <a:off x="189868" y="1933350"/>
        <a:ext cx="1681879" cy="1474265"/>
      </dsp:txXfrm>
    </dsp:sp>
    <dsp:sp modelId="{39EB302D-82D3-4102-8DE9-700BF51AFFB7}">
      <dsp:nvSpPr>
        <dsp:cNvPr id="0" name=""/>
        <dsp:cNvSpPr/>
      </dsp:nvSpPr>
      <dsp:spPr>
        <a:xfrm>
          <a:off x="1554412" y="1239578"/>
          <a:ext cx="317335" cy="31733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2BF08E-A701-4E86-A560-75170FD56E3F}">
      <dsp:nvSpPr>
        <dsp:cNvPr id="0" name=""/>
        <dsp:cNvSpPr/>
      </dsp:nvSpPr>
      <dsp:spPr>
        <a:xfrm rot="5400000">
          <a:off x="2435702" y="867241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96CDDC-5764-484C-A590-EE699C481C6C}">
      <dsp:nvSpPr>
        <dsp:cNvPr id="0" name=""/>
        <dsp:cNvSpPr/>
      </dsp:nvSpPr>
      <dsp:spPr>
        <a:xfrm>
          <a:off x="2231561" y="1423861"/>
          <a:ext cx="1874151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Educación</a:t>
          </a:r>
          <a:r>
            <a:rPr lang="en-US" sz="1300" b="1" kern="1200" dirty="0"/>
            <a:t> </a:t>
          </a:r>
          <a:r>
            <a:rPr lang="en-US" sz="1300" b="1" kern="1200" dirty="0" err="1"/>
            <a:t>en</a:t>
          </a:r>
          <a:r>
            <a:rPr lang="en-US" sz="1300" b="1" kern="1200" dirty="0"/>
            <a:t> </a:t>
          </a:r>
          <a:r>
            <a:rPr lang="en-US" sz="1300" b="1" kern="1200" dirty="0" err="1"/>
            <a:t>Empresarismo</a:t>
          </a:r>
          <a:r>
            <a:rPr lang="en-US" sz="1300" b="1" kern="1200" dirty="0"/>
            <a:t> a </a:t>
          </a:r>
          <a:r>
            <a:rPr lang="en-US" sz="1300" b="1" kern="1200" dirty="0" err="1"/>
            <a:t>nivel</a:t>
          </a:r>
          <a:r>
            <a:rPr lang="en-US" sz="1300" b="1" kern="1200" dirty="0"/>
            <a:t> </a:t>
          </a:r>
          <a:r>
            <a:rPr lang="en-US" sz="1300" b="1" kern="1200" dirty="0" err="1"/>
            <a:t>Universitario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 dirty="0">
            <a:solidFill>
              <a:srgbClr val="C00000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Babson College SEE con </a:t>
          </a:r>
          <a:r>
            <a:rPr lang="en-US" sz="1200" b="1" i="0" kern="1200" dirty="0" err="1">
              <a:solidFill>
                <a:srgbClr val="C00000"/>
              </a:solidFill>
              <a:sym typeface="Wingdings"/>
            </a:rPr>
            <a:t>módulo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i="0" kern="1200" dirty="0" err="1">
              <a:solidFill>
                <a:srgbClr val="C00000"/>
              </a:solidFill>
              <a:sym typeface="Wingdings"/>
            </a:rPr>
            <a:t>educación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 a </a:t>
          </a:r>
          <a:r>
            <a:rPr lang="en-US" sz="1200" b="1" i="0" kern="1200" dirty="0" err="1">
              <a:solidFill>
                <a:srgbClr val="C00000"/>
              </a:solidFill>
              <a:sym typeface="Wingdings"/>
            </a:rPr>
            <a:t>nivel</a:t>
          </a:r>
          <a:r>
            <a:rPr lang="en-US" sz="1200" b="1" i="0" kern="120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i="0" kern="1200" dirty="0" err="1">
              <a:solidFill>
                <a:srgbClr val="C00000"/>
              </a:solidFill>
              <a:sym typeface="Wingdings"/>
            </a:rPr>
            <a:t>escolar</a:t>
          </a:r>
          <a:endParaRPr lang="en-US" sz="1200" b="1" i="0" kern="1200" dirty="0">
            <a:solidFill>
              <a:srgbClr val="C00000"/>
            </a:solidFill>
          </a:endParaRPr>
        </a:p>
      </dsp:txBody>
      <dsp:txXfrm>
        <a:off x="2231561" y="1423861"/>
        <a:ext cx="1874151" cy="1474265"/>
      </dsp:txXfrm>
    </dsp:sp>
    <dsp:sp modelId="{EE9BF270-AA9A-4C65-8889-E66712DD2A35}">
      <dsp:nvSpPr>
        <dsp:cNvPr id="0" name=""/>
        <dsp:cNvSpPr/>
      </dsp:nvSpPr>
      <dsp:spPr>
        <a:xfrm>
          <a:off x="3613361" y="730089"/>
          <a:ext cx="317335" cy="31733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BFECF1-56FB-4733-BF70-6893FC9FCBD3}">
      <dsp:nvSpPr>
        <dsp:cNvPr id="0" name=""/>
        <dsp:cNvSpPr/>
      </dsp:nvSpPr>
      <dsp:spPr>
        <a:xfrm rot="5400000">
          <a:off x="4427995" y="346378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8B8DD1-81FC-4FDE-8360-32E8E14EE380}">
      <dsp:nvSpPr>
        <dsp:cNvPr id="0" name=""/>
        <dsp:cNvSpPr/>
      </dsp:nvSpPr>
      <dsp:spPr>
        <a:xfrm>
          <a:off x="4307766" y="914372"/>
          <a:ext cx="1681879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Planificación</a:t>
          </a:r>
          <a:r>
            <a:rPr lang="en-US" sz="1300" b="1" kern="1200" dirty="0"/>
            <a:t> y </a:t>
          </a:r>
          <a:r>
            <a:rPr lang="en-US" sz="1300" b="1" kern="1200" dirty="0" err="1"/>
            <a:t>Piloto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SEPTIEMBRE 2016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Taller de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planificación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programa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específico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por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escuela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</a:t>
          </a:r>
        </a:p>
      </dsp:txBody>
      <dsp:txXfrm>
        <a:off x="4307766" y="914372"/>
        <a:ext cx="1681879" cy="1474265"/>
      </dsp:txXfrm>
    </dsp:sp>
    <dsp:sp modelId="{D8E22304-219D-4005-A75E-79F9D5D23BB7}">
      <dsp:nvSpPr>
        <dsp:cNvPr id="0" name=""/>
        <dsp:cNvSpPr/>
      </dsp:nvSpPr>
      <dsp:spPr>
        <a:xfrm>
          <a:off x="5672310" y="220600"/>
          <a:ext cx="317335" cy="317335"/>
        </a:xfrm>
        <a:prstGeom prst="triangle">
          <a:avLst>
            <a:gd name="adj" fmla="val 10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A40529-271C-4870-A34D-B011D94F1172}">
      <dsp:nvSpPr>
        <dsp:cNvPr id="0" name=""/>
        <dsp:cNvSpPr/>
      </dsp:nvSpPr>
      <dsp:spPr>
        <a:xfrm rot="5400000">
          <a:off x="6553600" y="-151735"/>
          <a:ext cx="1119574" cy="1862947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19303F-A939-45D7-8B9F-71CB5ACEECE8}">
      <dsp:nvSpPr>
        <dsp:cNvPr id="0" name=""/>
        <dsp:cNvSpPr/>
      </dsp:nvSpPr>
      <dsp:spPr>
        <a:xfrm>
          <a:off x="6348244" y="404883"/>
          <a:ext cx="1728955" cy="1474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Programa</a:t>
          </a:r>
          <a:r>
            <a:rPr lang="en-US" sz="1300" b="1" kern="1200" dirty="0"/>
            <a:t> de </a:t>
          </a:r>
          <a:r>
            <a:rPr lang="en-US" sz="1300" b="1" kern="1200" dirty="0" err="1"/>
            <a:t>Desarrollo</a:t>
          </a:r>
          <a:r>
            <a:rPr lang="en-US" sz="1300" b="1" kern="1200" dirty="0"/>
            <a:t> </a:t>
          </a:r>
          <a:r>
            <a:rPr lang="en-US" sz="1300" b="1" kern="1200" dirty="0" err="1"/>
            <a:t>Contínuo</a:t>
          </a:r>
          <a:endParaRPr lang="en-US" sz="1300" b="1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OCTUBRE 2016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Fellows Retreat (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repaso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aprendizajes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 de </a:t>
          </a:r>
          <a:r>
            <a:rPr lang="en-US" sz="1200" b="1" kern="1200" dirty="0" err="1">
              <a:solidFill>
                <a:srgbClr val="C00000"/>
              </a:solidFill>
              <a:sym typeface="Wingdings"/>
            </a:rPr>
            <a:t>proceso</a:t>
          </a:r>
          <a:r>
            <a:rPr lang="en-US" sz="1200" b="1" kern="1200" dirty="0">
              <a:solidFill>
                <a:srgbClr val="C00000"/>
              </a:solidFill>
              <a:sym typeface="Wingdings"/>
            </a:rPr>
            <a:t>)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C00000"/>
              </a:solidFill>
              <a:sym typeface="Wingdings"/>
            </a:rPr>
            <a:t>  Webinars</a:t>
          </a:r>
          <a:endParaRPr lang="en-US" sz="1200" b="1" kern="1200" dirty="0">
            <a:solidFill>
              <a:srgbClr val="C00000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b="1" kern="1200" dirty="0"/>
        </a:p>
      </dsp:txBody>
      <dsp:txXfrm>
        <a:off x="6348244" y="404883"/>
        <a:ext cx="1728955" cy="14742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2FB2D-4485-49B6-9F59-4E450F75913A}">
      <dsp:nvSpPr>
        <dsp:cNvPr id="0" name=""/>
        <dsp:cNvSpPr/>
      </dsp:nvSpPr>
      <dsp:spPr>
        <a:xfrm rot="3709300">
          <a:off x="2574657" y="3484597"/>
          <a:ext cx="1345759" cy="30937"/>
        </a:xfrm>
        <a:custGeom>
          <a:avLst/>
          <a:gdLst/>
          <a:ahLst/>
          <a:cxnLst/>
          <a:rect l="0" t="0" r="0" b="0"/>
          <a:pathLst>
            <a:path>
              <a:moveTo>
                <a:pt x="0" y="15468"/>
              </a:moveTo>
              <a:lnTo>
                <a:pt x="1345759" y="154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2A76A8-A2D3-4DD7-8F1F-5F77DF7A0032}">
      <dsp:nvSpPr>
        <dsp:cNvPr id="0" name=""/>
        <dsp:cNvSpPr/>
      </dsp:nvSpPr>
      <dsp:spPr>
        <a:xfrm rot="1975803">
          <a:off x="3057859" y="3050260"/>
          <a:ext cx="1214051" cy="30937"/>
        </a:xfrm>
        <a:custGeom>
          <a:avLst/>
          <a:gdLst/>
          <a:ahLst/>
          <a:cxnLst/>
          <a:rect l="0" t="0" r="0" b="0"/>
          <a:pathLst>
            <a:path>
              <a:moveTo>
                <a:pt x="0" y="15468"/>
              </a:moveTo>
              <a:lnTo>
                <a:pt x="1214051" y="154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1CFB80-815A-401A-88E0-A60D31B23C0F}">
      <dsp:nvSpPr>
        <dsp:cNvPr id="0" name=""/>
        <dsp:cNvSpPr/>
      </dsp:nvSpPr>
      <dsp:spPr>
        <a:xfrm rot="404057">
          <a:off x="3150190" y="2551279"/>
          <a:ext cx="1506550" cy="30937"/>
        </a:xfrm>
        <a:custGeom>
          <a:avLst/>
          <a:gdLst/>
          <a:ahLst/>
          <a:cxnLst/>
          <a:rect l="0" t="0" r="0" b="0"/>
          <a:pathLst>
            <a:path>
              <a:moveTo>
                <a:pt x="0" y="15468"/>
              </a:moveTo>
              <a:lnTo>
                <a:pt x="1506550" y="154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B1D158-80C8-4F24-A86A-C8F1F7019F72}">
      <dsp:nvSpPr>
        <dsp:cNvPr id="0" name=""/>
        <dsp:cNvSpPr/>
      </dsp:nvSpPr>
      <dsp:spPr>
        <a:xfrm rot="20074981">
          <a:off x="3095839" y="1910623"/>
          <a:ext cx="1230436" cy="30937"/>
        </a:xfrm>
        <a:custGeom>
          <a:avLst/>
          <a:gdLst/>
          <a:ahLst/>
          <a:cxnLst/>
          <a:rect l="0" t="0" r="0" b="0"/>
          <a:pathLst>
            <a:path>
              <a:moveTo>
                <a:pt x="0" y="15468"/>
              </a:moveTo>
              <a:lnTo>
                <a:pt x="1230436" y="154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09353-D2C5-47B2-98DA-03DBCA2207E3}">
      <dsp:nvSpPr>
        <dsp:cNvPr id="0" name=""/>
        <dsp:cNvSpPr/>
      </dsp:nvSpPr>
      <dsp:spPr>
        <a:xfrm rot="17842495">
          <a:off x="2560183" y="1326387"/>
          <a:ext cx="1336214" cy="30937"/>
        </a:xfrm>
        <a:custGeom>
          <a:avLst/>
          <a:gdLst/>
          <a:ahLst/>
          <a:cxnLst/>
          <a:rect l="0" t="0" r="0" b="0"/>
          <a:pathLst>
            <a:path>
              <a:moveTo>
                <a:pt x="0" y="15468"/>
              </a:moveTo>
              <a:lnTo>
                <a:pt x="1336214" y="1546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FB48A1-0B79-4A23-BFAC-D624E240E8C6}">
      <dsp:nvSpPr>
        <dsp:cNvPr id="0" name=""/>
        <dsp:cNvSpPr/>
      </dsp:nvSpPr>
      <dsp:spPr>
        <a:xfrm>
          <a:off x="1516661" y="1295398"/>
          <a:ext cx="2486139" cy="224517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0107F-1EA1-4C22-A9FC-97CAA82C88C6}">
      <dsp:nvSpPr>
        <dsp:cNvPr id="0" name=""/>
        <dsp:cNvSpPr/>
      </dsp:nvSpPr>
      <dsp:spPr>
        <a:xfrm>
          <a:off x="3277994" y="18884"/>
          <a:ext cx="875300" cy="763525"/>
        </a:xfrm>
        <a:prstGeom prst="ellipse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UPR</a:t>
          </a:r>
        </a:p>
      </dsp:txBody>
      <dsp:txXfrm>
        <a:off x="3406179" y="130700"/>
        <a:ext cx="618930" cy="539893"/>
      </dsp:txXfrm>
    </dsp:sp>
    <dsp:sp modelId="{346AC9F5-C177-46D5-B668-31663CA7E0E6}">
      <dsp:nvSpPr>
        <dsp:cNvPr id="0" name=""/>
        <dsp:cNvSpPr/>
      </dsp:nvSpPr>
      <dsp:spPr>
        <a:xfrm>
          <a:off x="4183667" y="18884"/>
          <a:ext cx="1312951" cy="763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11 </a:t>
          </a:r>
          <a:r>
            <a:rPr lang="en-US" sz="1000" b="1" kern="1200" dirty="0" err="1"/>
            <a:t>Recintos</a:t>
          </a:r>
          <a:r>
            <a:rPr lang="en-US" sz="1000" b="1" kern="1200" dirty="0"/>
            <a:t> </a:t>
          </a:r>
          <a:r>
            <a:rPr lang="en-US" sz="800" b="1" kern="1200" dirty="0"/>
            <a:t>(Río </a:t>
          </a:r>
          <a:r>
            <a:rPr lang="en-US" sz="800" b="1" kern="1200" dirty="0" err="1"/>
            <a:t>Piedras</a:t>
          </a:r>
          <a:r>
            <a:rPr lang="en-US" sz="800" b="1" kern="1200" dirty="0"/>
            <a:t>, Mayaguez, Ponce, Arecibo, </a:t>
          </a:r>
          <a:r>
            <a:rPr lang="en-US" sz="800" b="1" kern="1200" dirty="0" err="1"/>
            <a:t>Bayamón</a:t>
          </a:r>
          <a:r>
            <a:rPr lang="en-US" sz="800" b="1" kern="1200" dirty="0"/>
            <a:t>, </a:t>
          </a:r>
          <a:r>
            <a:rPr lang="en-US" sz="800" b="1" kern="1200" dirty="0" err="1"/>
            <a:t>Humacao</a:t>
          </a:r>
          <a:r>
            <a:rPr lang="en-US" sz="800" b="1" kern="1200" dirty="0"/>
            <a:t>, Carolina, Aguadilla, </a:t>
          </a:r>
          <a:r>
            <a:rPr lang="en-US" sz="800" b="1" kern="1200" dirty="0" err="1"/>
            <a:t>Cayey</a:t>
          </a:r>
          <a:r>
            <a:rPr lang="en-US" sz="800" b="1" kern="1200" dirty="0"/>
            <a:t>, </a:t>
          </a:r>
          <a:r>
            <a:rPr lang="en-US" sz="800" b="1" kern="1200" dirty="0" err="1"/>
            <a:t>Utuado</a:t>
          </a:r>
          <a:r>
            <a:rPr lang="en-US" sz="800" b="1" kern="1200" dirty="0"/>
            <a:t>)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30 </a:t>
          </a:r>
          <a:r>
            <a:rPr lang="en-US" sz="1000" b="1" kern="1200" dirty="0" err="1"/>
            <a:t>profesores</a:t>
          </a:r>
          <a:endParaRPr lang="en-US" sz="1000" b="1" kern="1200" dirty="0"/>
        </a:p>
      </dsp:txBody>
      <dsp:txXfrm>
        <a:off x="4183667" y="18884"/>
        <a:ext cx="1312951" cy="763525"/>
      </dsp:txXfrm>
    </dsp:sp>
    <dsp:sp modelId="{5833F89F-A7EC-478F-8D78-C34274E07A47}">
      <dsp:nvSpPr>
        <dsp:cNvPr id="0" name=""/>
        <dsp:cNvSpPr/>
      </dsp:nvSpPr>
      <dsp:spPr>
        <a:xfrm>
          <a:off x="4226416" y="1066803"/>
          <a:ext cx="832961" cy="832961"/>
        </a:xfrm>
        <a:prstGeom prst="ellipse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UIAPR</a:t>
          </a:r>
        </a:p>
      </dsp:txBody>
      <dsp:txXfrm>
        <a:off x="4348400" y="1188787"/>
        <a:ext cx="588993" cy="588993"/>
      </dsp:txXfrm>
    </dsp:sp>
    <dsp:sp modelId="{02CBB853-0CC0-43C5-8AF2-D3875402A20D}">
      <dsp:nvSpPr>
        <dsp:cNvPr id="0" name=""/>
        <dsp:cNvSpPr/>
      </dsp:nvSpPr>
      <dsp:spPr>
        <a:xfrm>
          <a:off x="5142673" y="1066803"/>
          <a:ext cx="1249441" cy="832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10 </a:t>
          </a:r>
          <a:r>
            <a:rPr lang="en-US" sz="1000" b="1" kern="1200" dirty="0" err="1"/>
            <a:t>Recintos</a:t>
          </a:r>
          <a:r>
            <a:rPr lang="en-US" sz="1000" b="1" kern="1200" dirty="0"/>
            <a:t>  </a:t>
          </a:r>
          <a:r>
            <a:rPr lang="en-US" sz="800" b="1" kern="1200" dirty="0"/>
            <a:t>(Metro, Ponce, San </a:t>
          </a:r>
          <a:r>
            <a:rPr lang="en-US" sz="800" b="1" kern="1200" dirty="0" err="1"/>
            <a:t>Germán</a:t>
          </a:r>
          <a:r>
            <a:rPr lang="en-US" sz="800" b="1" kern="1200" dirty="0"/>
            <a:t>, </a:t>
          </a:r>
          <a:r>
            <a:rPr lang="en-US" sz="800" b="1" kern="1200" dirty="0" err="1"/>
            <a:t>Bayamón</a:t>
          </a:r>
          <a:r>
            <a:rPr lang="en-US" sz="800" b="1" kern="1200" dirty="0"/>
            <a:t>, Arecibo, </a:t>
          </a:r>
          <a:r>
            <a:rPr lang="en-US" sz="800" b="1" kern="1200" dirty="0" err="1"/>
            <a:t>Guayama</a:t>
          </a:r>
          <a:r>
            <a:rPr lang="en-US" sz="800" b="1" kern="1200" dirty="0"/>
            <a:t>, </a:t>
          </a:r>
          <a:r>
            <a:rPr lang="en-US" sz="800" b="1" kern="1200" dirty="0" err="1"/>
            <a:t>Humacao</a:t>
          </a:r>
          <a:r>
            <a:rPr lang="en-US" sz="800" b="1" kern="1200" dirty="0"/>
            <a:t>, Aguadilla, </a:t>
          </a:r>
          <a:r>
            <a:rPr lang="en-US" sz="800" b="1" kern="1200" dirty="0" err="1"/>
            <a:t>Barranquitas</a:t>
          </a:r>
          <a:r>
            <a:rPr lang="en-US" sz="800" b="1" kern="1200" dirty="0"/>
            <a:t>, Caguas)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30 </a:t>
          </a:r>
          <a:r>
            <a:rPr lang="en-US" sz="1000" b="1" kern="1200" dirty="0" err="1"/>
            <a:t>profesores</a:t>
          </a:r>
          <a:endParaRPr lang="en-US" sz="1000" b="1" kern="1200" dirty="0"/>
        </a:p>
      </dsp:txBody>
      <dsp:txXfrm>
        <a:off x="5142673" y="1066803"/>
        <a:ext cx="1249441" cy="832961"/>
      </dsp:txXfrm>
    </dsp:sp>
    <dsp:sp modelId="{AF57A9D0-9493-45C1-9354-CC15205FD2FD}">
      <dsp:nvSpPr>
        <dsp:cNvPr id="0" name=""/>
        <dsp:cNvSpPr/>
      </dsp:nvSpPr>
      <dsp:spPr>
        <a:xfrm>
          <a:off x="4647939" y="2291240"/>
          <a:ext cx="898823" cy="832961"/>
        </a:xfrm>
        <a:prstGeom prst="ellipse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SUAGM</a:t>
          </a:r>
        </a:p>
      </dsp:txBody>
      <dsp:txXfrm>
        <a:off x="4779569" y="2413224"/>
        <a:ext cx="635563" cy="588993"/>
      </dsp:txXfrm>
    </dsp:sp>
    <dsp:sp modelId="{AFCF421B-7C11-4657-A597-9D3EE7BE7122}">
      <dsp:nvSpPr>
        <dsp:cNvPr id="0" name=""/>
        <dsp:cNvSpPr/>
      </dsp:nvSpPr>
      <dsp:spPr>
        <a:xfrm>
          <a:off x="5547731" y="2291240"/>
          <a:ext cx="1348235" cy="832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16 </a:t>
          </a:r>
          <a:r>
            <a:rPr lang="en-US" sz="1000" b="1" kern="1200" dirty="0" err="1"/>
            <a:t>Recintos</a:t>
          </a:r>
          <a:endParaRPr lang="en-US" sz="1000" b="1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800" b="1" kern="1200" dirty="0"/>
            <a:t>UT (</a:t>
          </a:r>
          <a:r>
            <a:rPr lang="en-US" sz="800" b="1" kern="1200" dirty="0" err="1"/>
            <a:t>Gurabo</a:t>
          </a:r>
          <a:r>
            <a:rPr lang="en-US" sz="800" b="1" kern="1200" dirty="0"/>
            <a:t>, </a:t>
          </a:r>
          <a:r>
            <a:rPr lang="en-US" sz="800" b="1" kern="1200" dirty="0" err="1"/>
            <a:t>Barceloneta</a:t>
          </a:r>
          <a:r>
            <a:rPr lang="en-US" sz="800" b="1" kern="1200" dirty="0"/>
            <a:t>, </a:t>
          </a:r>
          <a:r>
            <a:rPr lang="en-US" sz="800" b="1" kern="1200" dirty="0" err="1"/>
            <a:t>Cayey</a:t>
          </a:r>
          <a:r>
            <a:rPr lang="en-US" sz="800" b="1" kern="1200" dirty="0"/>
            <a:t>, Isabela, Ponce, </a:t>
          </a:r>
          <a:r>
            <a:rPr lang="en-US" sz="800" b="1" kern="1200" dirty="0" err="1"/>
            <a:t>Yabucoa</a:t>
          </a:r>
          <a:r>
            <a:rPr lang="en-US" sz="800" b="1" kern="1200" dirty="0"/>
            <a:t>)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800" b="1" kern="1200" dirty="0"/>
            <a:t>UMET (</a:t>
          </a:r>
          <a:r>
            <a:rPr lang="en-US" sz="800" b="1" kern="1200" dirty="0" err="1"/>
            <a:t>Cupey</a:t>
          </a:r>
          <a:r>
            <a:rPr lang="en-US" sz="800" b="1" kern="1200" dirty="0"/>
            <a:t>. Aguadilla,      </a:t>
          </a:r>
          <a:r>
            <a:rPr lang="en-US" sz="800" b="1" kern="1200" dirty="0" err="1"/>
            <a:t>Comerio</a:t>
          </a:r>
          <a:r>
            <a:rPr lang="en-US" sz="800" b="1" kern="1200" dirty="0"/>
            <a:t> , </a:t>
          </a:r>
          <a:r>
            <a:rPr lang="en-US" sz="800" b="1" kern="1200" dirty="0" err="1"/>
            <a:t>Bayamón</a:t>
          </a:r>
          <a:r>
            <a:rPr lang="en-US" sz="800" b="1" kern="1200" dirty="0"/>
            <a:t> y </a:t>
          </a:r>
          <a:r>
            <a:rPr lang="en-US" sz="800" b="1" kern="1200" dirty="0" err="1"/>
            <a:t>Jayuya</a:t>
          </a:r>
          <a:r>
            <a:rPr lang="en-US" sz="800" b="1" kern="1200" dirty="0"/>
            <a:t>)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800" b="1" kern="1200" dirty="0"/>
            <a:t>UNE (Carolina, Arecibo, </a:t>
          </a:r>
          <a:r>
            <a:rPr lang="en-US" sz="800" b="1" kern="1200" dirty="0" err="1"/>
            <a:t>Barceloneta</a:t>
          </a:r>
          <a:r>
            <a:rPr lang="en-US" sz="800" b="1" kern="1200" dirty="0"/>
            <a:t>, Cabo </a:t>
          </a:r>
          <a:r>
            <a:rPr lang="en-US" sz="800" b="1" kern="1200" dirty="0" err="1"/>
            <a:t>Rojo</a:t>
          </a:r>
          <a:r>
            <a:rPr lang="en-US" sz="800" b="1" kern="1200" dirty="0"/>
            <a:t>, Santa Isabel y </a:t>
          </a:r>
          <a:r>
            <a:rPr lang="en-US" sz="800" b="1" kern="1200" dirty="0" err="1"/>
            <a:t>Yauco</a:t>
          </a:r>
          <a:r>
            <a:rPr lang="en-US" sz="800" b="1" kern="1200" dirty="0"/>
            <a:t>)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30 </a:t>
          </a:r>
          <a:r>
            <a:rPr lang="en-US" sz="1000" b="1" kern="1200" dirty="0" err="1"/>
            <a:t>profesores</a:t>
          </a:r>
          <a:endParaRPr lang="en-US" sz="1000" b="1" kern="1200" dirty="0"/>
        </a:p>
      </dsp:txBody>
      <dsp:txXfrm>
        <a:off x="5547731" y="2291240"/>
        <a:ext cx="1348235" cy="832961"/>
      </dsp:txXfrm>
    </dsp:sp>
    <dsp:sp modelId="{9C714510-C34E-4EA1-8406-4741B61FD7DD}">
      <dsp:nvSpPr>
        <dsp:cNvPr id="0" name=""/>
        <dsp:cNvSpPr/>
      </dsp:nvSpPr>
      <dsp:spPr>
        <a:xfrm>
          <a:off x="4107469" y="3205641"/>
          <a:ext cx="832961" cy="832961"/>
        </a:xfrm>
        <a:prstGeom prst="ellipse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USC</a:t>
          </a:r>
        </a:p>
      </dsp:txBody>
      <dsp:txXfrm>
        <a:off x="4229453" y="3327625"/>
        <a:ext cx="588993" cy="588993"/>
      </dsp:txXfrm>
    </dsp:sp>
    <dsp:sp modelId="{B503F42E-6A11-4CA9-A12F-BB63524AA616}">
      <dsp:nvSpPr>
        <dsp:cNvPr id="0" name=""/>
        <dsp:cNvSpPr/>
      </dsp:nvSpPr>
      <dsp:spPr>
        <a:xfrm>
          <a:off x="3345471" y="4043837"/>
          <a:ext cx="832961" cy="832961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PUCPR</a:t>
          </a:r>
        </a:p>
      </dsp:txBody>
      <dsp:txXfrm>
        <a:off x="3467455" y="4165821"/>
        <a:ext cx="588993" cy="588993"/>
      </dsp:txXfrm>
    </dsp:sp>
    <dsp:sp modelId="{EC0D71D5-A997-4529-BEC4-94CE1FB97B9A}">
      <dsp:nvSpPr>
        <dsp:cNvPr id="0" name=""/>
        <dsp:cNvSpPr/>
      </dsp:nvSpPr>
      <dsp:spPr>
        <a:xfrm>
          <a:off x="4261729" y="4043837"/>
          <a:ext cx="1249441" cy="832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3 </a:t>
          </a:r>
          <a:r>
            <a:rPr lang="en-US" sz="1000" b="1" kern="1200" dirty="0" err="1"/>
            <a:t>Recintos</a:t>
          </a:r>
          <a:r>
            <a:rPr lang="en-US" sz="1000" b="1" kern="1200" dirty="0"/>
            <a:t> </a:t>
          </a:r>
          <a:r>
            <a:rPr lang="en-US" sz="800" b="1" kern="1200" dirty="0"/>
            <a:t>(Ponce, Arecibo y Mayaguez)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/>
            <a:t>10 </a:t>
          </a:r>
          <a:r>
            <a:rPr lang="en-US" sz="1000" b="1" kern="1200" dirty="0" err="1"/>
            <a:t>profesores</a:t>
          </a:r>
          <a:endParaRPr lang="en-US" sz="1000" b="1" kern="1200" dirty="0"/>
        </a:p>
      </dsp:txBody>
      <dsp:txXfrm>
        <a:off x="4261729" y="4043837"/>
        <a:ext cx="1249441" cy="8329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3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92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515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519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11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748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57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38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6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283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6E9EA-A6B0-4E42-AC9D-40C7D52332E4}" type="datetimeFigureOut">
              <a:rPr lang="en-US" smtClean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0756C-CFE5-464F-916F-71BA20D32C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03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6.gif"/><Relationship Id="rId7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229600" cy="1143000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+mn-lt"/>
              </a:rPr>
              <a:t>¿</a:t>
            </a:r>
            <a:r>
              <a:rPr lang="en-US" sz="2800" b="1" dirty="0" err="1">
                <a:latin typeface="+mn-lt"/>
              </a:rPr>
              <a:t>Cómo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invertimos</a:t>
            </a:r>
            <a:r>
              <a:rPr lang="en-US" sz="2800" b="1" dirty="0">
                <a:latin typeface="+mn-lt"/>
              </a:rPr>
              <a:t> los </a:t>
            </a:r>
            <a:r>
              <a:rPr lang="en-US" sz="2800" b="1" dirty="0" err="1">
                <a:latin typeface="+mn-lt"/>
              </a:rPr>
              <a:t>recursos</a:t>
            </a:r>
            <a:r>
              <a:rPr lang="en-US" sz="2800" b="1" dirty="0">
                <a:latin typeface="+mn-lt"/>
              </a:rPr>
              <a:t> que </a:t>
            </a:r>
            <a:r>
              <a:rPr lang="en-US" sz="2800" b="1" dirty="0">
                <a:solidFill>
                  <a:srgbClr val="C00000"/>
                </a:solidFill>
                <a:latin typeface="+mn-lt"/>
              </a:rPr>
              <a:t>SI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tenemos</a:t>
            </a:r>
            <a:r>
              <a:rPr lang="en-US" sz="2800" b="1" dirty="0">
                <a:latin typeface="+mn-lt"/>
              </a:rPr>
              <a:t> para </a:t>
            </a:r>
            <a:r>
              <a:rPr lang="en-US" sz="2800" b="1" dirty="0" err="1">
                <a:latin typeface="+mn-lt"/>
              </a:rPr>
              <a:t>acelerar</a:t>
            </a:r>
            <a:r>
              <a:rPr lang="en-US" sz="2800" b="1" dirty="0">
                <a:latin typeface="+mn-lt"/>
              </a:rPr>
              <a:t> la </a:t>
            </a:r>
            <a:r>
              <a:rPr lang="en-US" sz="2800" b="1" dirty="0" err="1">
                <a:latin typeface="+mn-lt"/>
              </a:rPr>
              <a:t>transformación</a:t>
            </a:r>
            <a:r>
              <a:rPr lang="en-US" sz="2800" b="1" dirty="0">
                <a:latin typeface="+mn-lt"/>
              </a:rPr>
              <a:t> del </a:t>
            </a:r>
            <a:r>
              <a:rPr lang="en-US" sz="2800" b="1" dirty="0" err="1">
                <a:latin typeface="+mn-lt"/>
              </a:rPr>
              <a:t>contenido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educacional</a:t>
            </a:r>
            <a:r>
              <a:rPr lang="en-US" sz="2800" b="1" dirty="0">
                <a:latin typeface="+mn-lt"/>
              </a:rPr>
              <a:t>?</a:t>
            </a:r>
          </a:p>
        </p:txBody>
      </p:sp>
      <p:pic>
        <p:nvPicPr>
          <p:cNvPr id="2050" name="Picture 2" descr="https://nelsonbj.files.wordpress.com/2011/06/puzzle-people-cov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482" y="1981200"/>
            <a:ext cx="5976518" cy="425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logo ep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1477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0754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253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 err="1">
                <a:latin typeface="Arial Black" panose="020B0A04020102020204" pitchFamily="34" charset="0"/>
              </a:rPr>
              <a:t>Comunidad</a:t>
            </a:r>
            <a:r>
              <a:rPr lang="en-US" sz="2800" b="1" dirty="0">
                <a:latin typeface="Arial Black" panose="020B0A04020102020204" pitchFamily="34" charset="0"/>
              </a:rPr>
              <a:t> de </a:t>
            </a:r>
            <a:r>
              <a:rPr lang="en-US" sz="2800" b="1" dirty="0" err="1">
                <a:latin typeface="Arial Black" panose="020B0A04020102020204" pitchFamily="34" charset="0"/>
              </a:rPr>
              <a:t>Educadores</a:t>
            </a:r>
            <a:r>
              <a:rPr lang="en-US" sz="2800" b="1" dirty="0">
                <a:latin typeface="Arial Black" panose="020B0A04020102020204" pitchFamily="34" charset="0"/>
              </a:rPr>
              <a:t> S21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826546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oup 4"/>
          <p:cNvGrpSpPr/>
          <p:nvPr/>
        </p:nvGrpSpPr>
        <p:grpSpPr>
          <a:xfrm rot="864119">
            <a:off x="2819401" y="4406599"/>
            <a:ext cx="2212297" cy="2133600"/>
            <a:chOff x="1544320" y="1300480"/>
            <a:chExt cx="1625600" cy="1625600"/>
          </a:xfrm>
          <a:solidFill>
            <a:schemeClr val="accent3"/>
          </a:solidFill>
        </p:grpSpPr>
        <p:sp>
          <p:nvSpPr>
            <p:cNvPr id="6" name="Shape 5"/>
            <p:cNvSpPr/>
            <p:nvPr/>
          </p:nvSpPr>
          <p:spPr>
            <a:xfrm>
              <a:off x="1544320" y="1300480"/>
              <a:ext cx="1625600" cy="1625600"/>
            </a:xfrm>
            <a:prstGeom prst="gear6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232385"/>
                <a:satOff val="13449"/>
                <a:lumOff val="1078"/>
                <a:alphaOff val="0"/>
              </a:schemeClr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Shape 4"/>
            <p:cNvSpPr/>
            <p:nvPr/>
          </p:nvSpPr>
          <p:spPr>
            <a:xfrm>
              <a:off x="1902420" y="1700875"/>
              <a:ext cx="900797" cy="80215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500" b="1" dirty="0"/>
                <a:t>Padres y </a:t>
              </a:r>
              <a:r>
                <a:rPr lang="en-US" sz="1500" b="1" dirty="0" err="1"/>
                <a:t>Vecinos</a:t>
              </a:r>
              <a:r>
                <a:rPr lang="en-US" sz="1500" b="1" dirty="0"/>
                <a:t> </a:t>
              </a:r>
              <a:r>
                <a:rPr lang="en-US" sz="1500" b="1" dirty="0" err="1"/>
                <a:t>Escuelas</a:t>
              </a:r>
              <a:endParaRPr lang="en-US" sz="1500" b="1" kern="1200" dirty="0"/>
            </a:p>
          </p:txBody>
        </p:sp>
      </p:grpSp>
      <p:sp>
        <p:nvSpPr>
          <p:cNvPr id="10" name="Circular Arrow 9"/>
          <p:cNvSpPr/>
          <p:nvPr/>
        </p:nvSpPr>
        <p:spPr>
          <a:xfrm rot="18961558" flipH="1">
            <a:off x="2567999" y="4375480"/>
            <a:ext cx="1215722" cy="97840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1175117"/>
              <a:gd name="adj5" fmla="val 16067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8769568">
            <a:off x="2366957" y="4376613"/>
            <a:ext cx="1423837" cy="674046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0092488"/>
              </a:avLst>
            </a:prstTxWarp>
            <a:spAutoFit/>
          </a:bodyPr>
          <a:lstStyle/>
          <a:p>
            <a:r>
              <a:rPr lang="en-US" sz="1600" b="1" i="1" dirty="0">
                <a:solidFill>
                  <a:srgbClr val="C00000"/>
                </a:solidFill>
              </a:rPr>
              <a:t>  </a:t>
            </a:r>
            <a:r>
              <a:rPr lang="en-US" sz="1600" b="1" i="1" dirty="0" err="1">
                <a:solidFill>
                  <a:srgbClr val="C00000"/>
                </a:solidFill>
              </a:rPr>
              <a:t>Efecto</a:t>
            </a:r>
            <a:r>
              <a:rPr lang="en-US" sz="1600" b="1" i="1" dirty="0">
                <a:solidFill>
                  <a:srgbClr val="C00000"/>
                </a:solidFill>
              </a:rPr>
              <a:t>  </a:t>
            </a:r>
            <a:r>
              <a:rPr lang="en-US" sz="1600" b="1" i="1" dirty="0" err="1">
                <a:solidFill>
                  <a:srgbClr val="C00000"/>
                </a:solidFill>
              </a:rPr>
              <a:t>Multiplicador</a:t>
            </a:r>
            <a:endParaRPr lang="en-US" sz="1600" b="1" i="1" dirty="0">
              <a:solidFill>
                <a:srgbClr val="C00000"/>
              </a:solidFill>
            </a:endParaRPr>
          </a:p>
        </p:txBody>
      </p:sp>
      <p:pic>
        <p:nvPicPr>
          <p:cNvPr id="12" name="Picture 1" descr="logo ep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1477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74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9961254"/>
              </p:ext>
            </p:extLst>
          </p:nvPr>
        </p:nvGraphicFramePr>
        <p:xfrm>
          <a:off x="533400" y="1828800"/>
          <a:ext cx="8077200" cy="3627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96921" y="954836"/>
            <a:ext cx="742767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00" b="1" dirty="0"/>
              <a:t>¿</a:t>
            </a:r>
            <a:r>
              <a:rPr lang="en-US" sz="1700" b="1" dirty="0" err="1"/>
              <a:t>Cómo</a:t>
            </a:r>
            <a:r>
              <a:rPr lang="en-US" sz="1700" b="1" dirty="0"/>
              <a:t> </a:t>
            </a:r>
            <a:r>
              <a:rPr lang="en-US" sz="1700" b="1" dirty="0" err="1"/>
              <a:t>capacitamos</a:t>
            </a:r>
            <a:r>
              <a:rPr lang="en-US" sz="1700" b="1" dirty="0"/>
              <a:t> </a:t>
            </a:r>
            <a:r>
              <a:rPr lang="en-US" sz="1700" b="1" dirty="0" err="1"/>
              <a:t>una</a:t>
            </a:r>
            <a:r>
              <a:rPr lang="en-US" sz="1700" b="1" dirty="0"/>
              <a:t> masa </a:t>
            </a:r>
            <a:r>
              <a:rPr lang="en-US" sz="1700" b="1" dirty="0" err="1"/>
              <a:t>crítica</a:t>
            </a:r>
            <a:r>
              <a:rPr lang="en-US" sz="1700" b="1" dirty="0"/>
              <a:t> de </a:t>
            </a:r>
            <a:r>
              <a:rPr lang="en-US" sz="1700" b="1" dirty="0" err="1">
                <a:solidFill>
                  <a:srgbClr val="C00000"/>
                </a:solidFill>
              </a:rPr>
              <a:t>profesores</a:t>
            </a:r>
            <a:r>
              <a:rPr lang="en-US" sz="1700" b="1" dirty="0">
                <a:solidFill>
                  <a:srgbClr val="C00000"/>
                </a:solidFill>
              </a:rPr>
              <a:t> </a:t>
            </a:r>
            <a:r>
              <a:rPr lang="en-US" sz="1700" b="1" dirty="0" err="1">
                <a:solidFill>
                  <a:srgbClr val="C00000"/>
                </a:solidFill>
              </a:rPr>
              <a:t>universitarios</a:t>
            </a:r>
            <a:r>
              <a:rPr lang="en-US" sz="1700" b="1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700" b="1" dirty="0"/>
              <a:t>para </a:t>
            </a:r>
            <a:r>
              <a:rPr lang="en-US" sz="1700" b="1" dirty="0" err="1"/>
              <a:t>acelerar</a:t>
            </a:r>
            <a:r>
              <a:rPr lang="en-US" sz="1700" b="1" dirty="0"/>
              <a:t> el </a:t>
            </a:r>
            <a:r>
              <a:rPr lang="en-US" sz="1700" b="1" dirty="0" err="1"/>
              <a:t>desarrollo</a:t>
            </a:r>
            <a:r>
              <a:rPr lang="en-US" sz="1700" b="1" dirty="0"/>
              <a:t> de la </a:t>
            </a:r>
            <a:r>
              <a:rPr lang="en-US" sz="1700" b="1" dirty="0" err="1"/>
              <a:t>cultura</a:t>
            </a:r>
            <a:r>
              <a:rPr lang="en-US" sz="1700" b="1" dirty="0"/>
              <a:t> </a:t>
            </a:r>
            <a:r>
              <a:rPr lang="en-US" sz="1700" b="1" dirty="0" err="1"/>
              <a:t>empresarial</a:t>
            </a:r>
            <a:r>
              <a:rPr lang="en-US" sz="1700" b="1" dirty="0"/>
              <a:t>/</a:t>
            </a:r>
            <a:r>
              <a:rPr lang="en-US" sz="1700" b="1" dirty="0" err="1"/>
              <a:t>economía</a:t>
            </a:r>
            <a:r>
              <a:rPr lang="en-US" sz="1700" b="1" dirty="0"/>
              <a:t> de la </a:t>
            </a:r>
            <a:r>
              <a:rPr lang="en-US" sz="1700" b="1" dirty="0" err="1"/>
              <a:t>innovación</a:t>
            </a:r>
            <a:r>
              <a:rPr lang="en-US" sz="1700" b="1" dirty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7070" y="31358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29000" y="25262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9514" y="21452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43800" y="16880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4</a:t>
            </a:r>
          </a:p>
        </p:txBody>
      </p:sp>
      <p:pic>
        <p:nvPicPr>
          <p:cNvPr id="1026" name="Picture 1" descr="logo ep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75" y="152400"/>
            <a:ext cx="1273426" cy="52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5791200" y="4389567"/>
            <a:ext cx="2725488" cy="1295400"/>
          </a:xfrm>
          <a:prstGeom prst="wedgeEllipseCallout">
            <a:avLst>
              <a:gd name="adj1" fmla="val -20776"/>
              <a:gd name="adj2" fmla="val -135121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/>
              <a:t>Experiencia</a:t>
            </a:r>
            <a:r>
              <a:rPr lang="en-US" sz="1400" b="1" dirty="0"/>
              <a:t> real  y </a:t>
            </a:r>
            <a:r>
              <a:rPr lang="en-US" sz="1400" b="1" dirty="0" err="1"/>
              <a:t>desarrollo</a:t>
            </a:r>
            <a:r>
              <a:rPr lang="en-US" sz="1400" b="1" dirty="0"/>
              <a:t> </a:t>
            </a:r>
            <a:r>
              <a:rPr lang="en-US" sz="1400" b="1" dirty="0" err="1"/>
              <a:t>programa</a:t>
            </a:r>
            <a:r>
              <a:rPr lang="en-US" sz="1400" b="1" dirty="0"/>
              <a:t> de </a:t>
            </a:r>
            <a:r>
              <a:rPr lang="en-US" sz="1400" b="1" dirty="0" err="1"/>
              <a:t>emprendimiento</a:t>
            </a:r>
            <a:r>
              <a:rPr lang="en-US" sz="1400" b="1" dirty="0"/>
              <a:t> </a:t>
            </a:r>
            <a:r>
              <a:rPr lang="en-US" sz="1400" b="1" dirty="0" err="1"/>
              <a:t>apoyado</a:t>
            </a:r>
            <a:r>
              <a:rPr lang="en-US" sz="1400" b="1" dirty="0"/>
              <a:t> </a:t>
            </a:r>
            <a:r>
              <a:rPr lang="en-US" sz="1400" b="1" dirty="0" err="1"/>
              <a:t>por</a:t>
            </a:r>
            <a:r>
              <a:rPr lang="en-US" sz="1400" b="1" dirty="0"/>
              <a:t> </a:t>
            </a:r>
            <a:r>
              <a:rPr lang="en-US" sz="1400" b="1" dirty="0" err="1"/>
              <a:t>su</a:t>
            </a:r>
            <a:r>
              <a:rPr lang="en-US" sz="1400" b="1" dirty="0"/>
              <a:t> </a:t>
            </a:r>
            <a:r>
              <a:rPr lang="en-US" sz="1400" b="1" dirty="0" err="1"/>
              <a:t>recinto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00704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81325488"/>
              </p:ext>
            </p:extLst>
          </p:nvPr>
        </p:nvGraphicFramePr>
        <p:xfrm>
          <a:off x="515689" y="2468433"/>
          <a:ext cx="8077200" cy="3627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37899" y="1066800"/>
            <a:ext cx="7420301" cy="8771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00" b="1" dirty="0"/>
              <a:t>¿</a:t>
            </a:r>
            <a:r>
              <a:rPr lang="en-US" sz="1700" b="1" dirty="0" err="1"/>
              <a:t>Cómo</a:t>
            </a:r>
            <a:r>
              <a:rPr lang="en-US" sz="1700" b="1" dirty="0"/>
              <a:t> </a:t>
            </a:r>
            <a:r>
              <a:rPr lang="en-US" sz="1700" b="1" dirty="0" err="1"/>
              <a:t>capacitamos</a:t>
            </a:r>
            <a:r>
              <a:rPr lang="en-US" sz="1700" b="1" dirty="0"/>
              <a:t> </a:t>
            </a:r>
            <a:r>
              <a:rPr lang="en-US" sz="1700" b="1" dirty="0" err="1"/>
              <a:t>una</a:t>
            </a:r>
            <a:r>
              <a:rPr lang="en-US" sz="1700" b="1" dirty="0"/>
              <a:t> masa </a:t>
            </a:r>
            <a:r>
              <a:rPr lang="en-US" sz="1700" b="1" dirty="0" err="1"/>
              <a:t>crítica</a:t>
            </a:r>
            <a:r>
              <a:rPr lang="en-US" sz="1700" b="1" dirty="0"/>
              <a:t> de </a:t>
            </a:r>
            <a:r>
              <a:rPr lang="en-US" sz="1700" b="1" dirty="0" err="1">
                <a:solidFill>
                  <a:srgbClr val="C00000"/>
                </a:solidFill>
              </a:rPr>
              <a:t>profesores</a:t>
            </a:r>
            <a:r>
              <a:rPr lang="en-US" sz="1700" b="1" dirty="0">
                <a:solidFill>
                  <a:srgbClr val="C00000"/>
                </a:solidFill>
              </a:rPr>
              <a:t> </a:t>
            </a:r>
            <a:r>
              <a:rPr lang="en-US" sz="1700" b="1" dirty="0" err="1">
                <a:solidFill>
                  <a:srgbClr val="C00000"/>
                </a:solidFill>
              </a:rPr>
              <a:t>universitarios</a:t>
            </a:r>
            <a:r>
              <a:rPr lang="en-US" sz="1700" b="1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700" b="1" dirty="0"/>
              <a:t>para </a:t>
            </a:r>
            <a:r>
              <a:rPr lang="en-US" sz="1700" b="1" dirty="0" err="1"/>
              <a:t>acelerar</a:t>
            </a:r>
            <a:r>
              <a:rPr lang="en-US" sz="1700" b="1" dirty="0"/>
              <a:t> el </a:t>
            </a:r>
            <a:r>
              <a:rPr lang="en-US" sz="1700" b="1" dirty="0" err="1"/>
              <a:t>desarrollo</a:t>
            </a:r>
            <a:r>
              <a:rPr lang="en-US" sz="1700" b="1" dirty="0"/>
              <a:t> de la </a:t>
            </a:r>
            <a:r>
              <a:rPr lang="en-US" sz="1700" b="1" dirty="0" err="1"/>
              <a:t>cultura</a:t>
            </a:r>
            <a:r>
              <a:rPr lang="en-US" sz="1700" b="1" dirty="0"/>
              <a:t> de </a:t>
            </a:r>
            <a:r>
              <a:rPr lang="en-US" sz="1700" b="1" dirty="0" err="1"/>
              <a:t>emprendimiento</a:t>
            </a:r>
            <a:r>
              <a:rPr lang="en-US" sz="1700" b="1" dirty="0"/>
              <a:t> e </a:t>
            </a:r>
            <a:r>
              <a:rPr lang="en-US" sz="1700" b="1" dirty="0" err="1"/>
              <a:t>innovación</a:t>
            </a:r>
            <a:r>
              <a:rPr lang="en-US" sz="1700" b="1" dirty="0"/>
              <a:t> PK-12?</a:t>
            </a:r>
          </a:p>
          <a:p>
            <a:pPr algn="ctr"/>
            <a:endParaRPr lang="en-US" sz="17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77070" y="37454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29000" y="32120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9514" y="27548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43800" y="2297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4</a:t>
            </a:r>
          </a:p>
        </p:txBody>
      </p:sp>
      <p:pic>
        <p:nvPicPr>
          <p:cNvPr id="1026" name="Picture 1" descr="logo ep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6" y="279328"/>
            <a:ext cx="1273426" cy="52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041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4600" y="351064"/>
            <a:ext cx="6248401" cy="870284"/>
          </a:xfrm>
        </p:spPr>
        <p:txBody>
          <a:bodyPr>
            <a:noAutofit/>
          </a:bodyPr>
          <a:lstStyle/>
          <a:p>
            <a:r>
              <a:rPr lang="en-US" sz="2400" b="1" dirty="0" err="1">
                <a:latin typeface="Arial Black" panose="020B0A04020102020204" pitchFamily="34" charset="0"/>
              </a:rPr>
              <a:t>Iniciativa</a:t>
            </a:r>
            <a:r>
              <a:rPr lang="en-US" sz="2400" b="1" dirty="0">
                <a:latin typeface="Arial Black" panose="020B0A04020102020204" pitchFamily="34" charset="0"/>
              </a:rPr>
              <a:t> EMPRENDE 100* x 100</a:t>
            </a:r>
            <a:br>
              <a:rPr lang="en-US" sz="2400" b="1" dirty="0">
                <a:latin typeface="Arial Black" panose="020B0A04020102020204" pitchFamily="34" charset="0"/>
              </a:rPr>
            </a:br>
            <a:r>
              <a:rPr lang="en-US" sz="16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Construyendo</a:t>
            </a: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una</a:t>
            </a: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</a:t>
            </a:r>
            <a:r>
              <a:rPr lang="en-US" sz="16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Comunidad</a:t>
            </a: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de </a:t>
            </a:r>
            <a:r>
              <a:rPr lang="en-US" sz="16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Educadores</a:t>
            </a: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S21</a:t>
            </a:r>
          </a:p>
        </p:txBody>
      </p:sp>
      <p:pic>
        <p:nvPicPr>
          <p:cNvPr id="1026" name="Picture 1" descr="logo ep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1477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9875847"/>
              </p:ext>
            </p:extLst>
          </p:nvPr>
        </p:nvGraphicFramePr>
        <p:xfrm>
          <a:off x="1676400" y="1371600"/>
          <a:ext cx="80772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629400" y="4876800"/>
            <a:ext cx="236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•</a:t>
            </a:r>
            <a:r>
              <a:rPr lang="en-US" sz="1000" b="1" dirty="0"/>
              <a:t>1 </a:t>
            </a:r>
            <a:r>
              <a:rPr lang="en-US" sz="1000" b="1" dirty="0" err="1"/>
              <a:t>Recinto</a:t>
            </a:r>
            <a:endParaRPr lang="en-US" sz="1000" b="1" dirty="0"/>
          </a:p>
          <a:p>
            <a:r>
              <a:rPr lang="en-US" sz="1000" b="1" dirty="0"/>
              <a:t>•5 </a:t>
            </a:r>
            <a:r>
              <a:rPr lang="en-US" sz="1000" b="1" dirty="0" err="1"/>
              <a:t>profesores</a:t>
            </a:r>
            <a:r>
              <a:rPr lang="en-US" sz="1000" b="1" dirty="0"/>
              <a:t> </a:t>
            </a:r>
          </a:p>
        </p:txBody>
      </p:sp>
      <p:pic>
        <p:nvPicPr>
          <p:cNvPr id="1029" name="Picture 5" descr="C:\Users\gmviscasillas\AppData\Local\Microsoft\Windows\INetCache\IE\2CUMNJ3R\182623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083170"/>
            <a:ext cx="1295400" cy="133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" y="1560016"/>
            <a:ext cx="381000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 Black" panose="020B0A04020102020204" pitchFamily="34" charset="0"/>
              </a:rPr>
              <a:t>CONTRIBUCION POR UNIVERSIDAD</a:t>
            </a:r>
          </a:p>
          <a:p>
            <a:r>
              <a:rPr lang="en-US" sz="1100" b="1" dirty="0" err="1">
                <a:solidFill>
                  <a:srgbClr val="C00000"/>
                </a:solidFill>
              </a:rPr>
              <a:t>Desarrollo</a:t>
            </a:r>
            <a:r>
              <a:rPr lang="en-US" sz="1100" b="1" dirty="0">
                <a:solidFill>
                  <a:srgbClr val="C00000"/>
                </a:solidFill>
              </a:rPr>
              <a:t> de 250 maestros </a:t>
            </a:r>
            <a:r>
              <a:rPr lang="en-US" sz="1100" b="1" dirty="0" err="1">
                <a:solidFill>
                  <a:srgbClr val="C00000"/>
                </a:solidFill>
              </a:rPr>
              <a:t>por</a:t>
            </a:r>
            <a:r>
              <a:rPr lang="en-US" sz="1100" b="1" dirty="0">
                <a:solidFill>
                  <a:srgbClr val="C00000"/>
                </a:solidFill>
              </a:rPr>
              <a:t> </a:t>
            </a:r>
            <a:r>
              <a:rPr lang="en-US" sz="1100" b="1" dirty="0" err="1">
                <a:solidFill>
                  <a:srgbClr val="C00000"/>
                </a:solidFill>
              </a:rPr>
              <a:t>recinto</a:t>
            </a:r>
            <a:endParaRPr lang="en-US" sz="1100" b="1" dirty="0">
              <a:solidFill>
                <a:srgbClr val="C00000"/>
              </a:solidFill>
            </a:endParaRPr>
          </a:p>
          <a:p>
            <a:r>
              <a:rPr lang="en-US" sz="1100" b="1" dirty="0"/>
              <a:t>40 </a:t>
            </a:r>
            <a:r>
              <a:rPr lang="en-US" sz="1100" b="1" dirty="0" err="1"/>
              <a:t>recintos</a:t>
            </a:r>
            <a:r>
              <a:rPr lang="en-US" sz="1100" b="1" dirty="0"/>
              <a:t> </a:t>
            </a:r>
          </a:p>
          <a:p>
            <a:r>
              <a:rPr lang="en-US" sz="1100" b="1" dirty="0"/>
              <a:t>10 </a:t>
            </a:r>
            <a:r>
              <a:rPr lang="en-US" sz="1100" b="1" dirty="0" err="1"/>
              <a:t>talleres</a:t>
            </a:r>
            <a:r>
              <a:rPr lang="en-US" sz="1100" b="1" dirty="0"/>
              <a:t> de 25 maestros </a:t>
            </a:r>
            <a:r>
              <a:rPr lang="en-US" sz="1100" b="1" dirty="0" err="1"/>
              <a:t>por</a:t>
            </a:r>
            <a:r>
              <a:rPr lang="en-US" sz="1100" b="1" dirty="0"/>
              <a:t> </a:t>
            </a:r>
            <a:r>
              <a:rPr lang="en-US" sz="1100" b="1" dirty="0" err="1"/>
              <a:t>recinto</a:t>
            </a:r>
            <a:endParaRPr lang="en-US" sz="1100" b="1" dirty="0"/>
          </a:p>
          <a:p>
            <a:endParaRPr lang="en-US" sz="1100" b="1" dirty="0"/>
          </a:p>
          <a:p>
            <a:endParaRPr lang="en-US" sz="1100" b="1" dirty="0">
              <a:latin typeface="Arial Black" panose="020B0A04020102020204" pitchFamily="34" charset="0"/>
            </a:endParaRPr>
          </a:p>
          <a:p>
            <a:r>
              <a:rPr lang="en-US" sz="1100" b="1" dirty="0">
                <a:latin typeface="Arial Black" panose="020B0A04020102020204" pitchFamily="34" charset="0"/>
              </a:rPr>
              <a:t>PROFESORES UNIVERSITARIOS</a:t>
            </a:r>
          </a:p>
          <a:p>
            <a:r>
              <a:rPr lang="en-US" sz="1100" b="1" dirty="0"/>
              <a:t>3 </a:t>
            </a:r>
            <a:r>
              <a:rPr lang="en-US" sz="1100" b="1" dirty="0" err="1"/>
              <a:t>profesores</a:t>
            </a:r>
            <a:r>
              <a:rPr lang="en-US" sz="1100" b="1" dirty="0"/>
              <a:t> </a:t>
            </a:r>
            <a:r>
              <a:rPr lang="en-US" sz="1100" b="1" dirty="0" err="1"/>
              <a:t>por</a:t>
            </a:r>
            <a:r>
              <a:rPr lang="en-US" sz="1100" b="1" dirty="0"/>
              <a:t> </a:t>
            </a:r>
            <a:r>
              <a:rPr lang="en-US" sz="1100" b="1" dirty="0" err="1"/>
              <a:t>recinto</a:t>
            </a:r>
            <a:r>
              <a:rPr lang="en-US" sz="1100" b="1" dirty="0"/>
              <a:t> </a:t>
            </a:r>
            <a:r>
              <a:rPr lang="en-US" sz="1100" b="1" dirty="0" err="1"/>
              <a:t>aprox</a:t>
            </a:r>
            <a:r>
              <a:rPr lang="en-US" sz="1100" b="1" dirty="0"/>
              <a:t>.</a:t>
            </a:r>
          </a:p>
          <a:p>
            <a:r>
              <a:rPr lang="en-US" sz="1100" b="1" dirty="0"/>
              <a:t>5 </a:t>
            </a:r>
            <a:r>
              <a:rPr lang="en-US" sz="1100" b="1" dirty="0" err="1"/>
              <a:t>talleres</a:t>
            </a:r>
            <a:r>
              <a:rPr lang="en-US" sz="1100" b="1" dirty="0"/>
              <a:t> de dos </a:t>
            </a:r>
            <a:r>
              <a:rPr lang="en-US" sz="1100" b="1" dirty="0" err="1"/>
              <a:t>días</a:t>
            </a:r>
            <a:r>
              <a:rPr lang="en-US" sz="1100" b="1" dirty="0"/>
              <a:t> </a:t>
            </a:r>
            <a:r>
              <a:rPr lang="en-US" sz="1100" b="1" dirty="0" err="1"/>
              <a:t>por</a:t>
            </a:r>
            <a:r>
              <a:rPr lang="en-US" sz="1100" b="1" dirty="0"/>
              <a:t> </a:t>
            </a:r>
            <a:r>
              <a:rPr lang="en-US" sz="1100" b="1" dirty="0" err="1"/>
              <a:t>profesor</a:t>
            </a:r>
            <a:r>
              <a:rPr lang="en-US" sz="1100" b="1" dirty="0"/>
              <a:t> </a:t>
            </a:r>
            <a:r>
              <a:rPr lang="en-US" sz="1100" b="1" dirty="0" err="1"/>
              <a:t>en</a:t>
            </a:r>
            <a:r>
              <a:rPr lang="en-US" sz="1100" b="1" dirty="0"/>
              <a:t> 12 </a:t>
            </a:r>
            <a:r>
              <a:rPr lang="en-US" sz="1100" b="1" dirty="0" err="1"/>
              <a:t>meses</a:t>
            </a:r>
            <a:r>
              <a:rPr lang="en-US" sz="1100" b="1" dirty="0"/>
              <a:t> </a:t>
            </a:r>
          </a:p>
          <a:p>
            <a:r>
              <a:rPr lang="en-US" sz="1100" b="1" dirty="0"/>
              <a:t>       (</a:t>
            </a:r>
            <a:r>
              <a:rPr lang="en-US" sz="1100" b="1" dirty="0" err="1"/>
              <a:t>manejo</a:t>
            </a:r>
            <a:r>
              <a:rPr lang="en-US" sz="1100" b="1" dirty="0"/>
              <a:t> </a:t>
            </a:r>
            <a:r>
              <a:rPr lang="en-US" sz="1100" b="1" dirty="0" err="1"/>
              <a:t>en</a:t>
            </a:r>
            <a:r>
              <a:rPr lang="en-US" sz="1100" b="1" dirty="0"/>
              <a:t> </a:t>
            </a:r>
            <a:r>
              <a:rPr lang="en-US" sz="1100" b="1" dirty="0" err="1"/>
              <a:t>dupla</a:t>
            </a:r>
            <a:r>
              <a:rPr lang="en-US" sz="1100" b="1" dirty="0"/>
              <a:t> o trio)</a:t>
            </a:r>
          </a:p>
          <a:p>
            <a:r>
              <a:rPr lang="en-US" sz="1100" b="1" dirty="0"/>
              <a:t>7 </a:t>
            </a:r>
            <a:r>
              <a:rPr lang="en-US" sz="1100" b="1" dirty="0" err="1"/>
              <a:t>días</a:t>
            </a:r>
            <a:r>
              <a:rPr lang="en-US" sz="1100" b="1" dirty="0"/>
              <a:t> de </a:t>
            </a:r>
            <a:r>
              <a:rPr lang="en-US" sz="1100" b="1" dirty="0" err="1"/>
              <a:t>desarrollo</a:t>
            </a:r>
            <a:r>
              <a:rPr lang="en-US" sz="1100" b="1" dirty="0"/>
              <a:t> </a:t>
            </a:r>
            <a:r>
              <a:rPr lang="en-US" sz="1100" b="1" dirty="0" err="1"/>
              <a:t>profesional</a:t>
            </a:r>
            <a:endParaRPr lang="en-US" sz="1100" b="1" dirty="0"/>
          </a:p>
          <a:p>
            <a:r>
              <a:rPr lang="en-US" sz="1100" b="1" dirty="0"/>
              <a:t>      2 </a:t>
            </a:r>
            <a:r>
              <a:rPr lang="en-US" sz="1100" b="1" dirty="0" err="1"/>
              <a:t>días</a:t>
            </a:r>
            <a:r>
              <a:rPr lang="en-US" sz="1100" b="1" dirty="0"/>
              <a:t> ICE HOUSE</a:t>
            </a:r>
          </a:p>
          <a:p>
            <a:r>
              <a:rPr lang="en-US" sz="1100" b="1" dirty="0"/>
              <a:t>      3 ½  </a:t>
            </a:r>
            <a:r>
              <a:rPr lang="en-US" sz="1100" b="1" dirty="0" err="1"/>
              <a:t>días</a:t>
            </a:r>
            <a:r>
              <a:rPr lang="en-US" sz="1100" b="1" dirty="0"/>
              <a:t> BABSON SEE</a:t>
            </a:r>
          </a:p>
          <a:p>
            <a:r>
              <a:rPr lang="en-US" sz="1100" b="1" dirty="0"/>
              <a:t>      ½ </a:t>
            </a:r>
            <a:r>
              <a:rPr lang="en-US" sz="1100" b="1" dirty="0" err="1"/>
              <a:t>día</a:t>
            </a:r>
            <a:r>
              <a:rPr lang="en-US" sz="1100" b="1" dirty="0"/>
              <a:t> </a:t>
            </a:r>
            <a:r>
              <a:rPr lang="en-US" sz="1100" b="1" dirty="0" err="1"/>
              <a:t>planificación</a:t>
            </a:r>
            <a:r>
              <a:rPr lang="en-US" sz="1100" b="1" dirty="0"/>
              <a:t> individual</a:t>
            </a:r>
          </a:p>
          <a:p>
            <a:r>
              <a:rPr lang="en-US" sz="1100" b="1" dirty="0"/>
              <a:t>      1 </a:t>
            </a:r>
            <a:r>
              <a:rPr lang="en-US" sz="1100" b="1" dirty="0" err="1"/>
              <a:t>día</a:t>
            </a:r>
            <a:r>
              <a:rPr lang="en-US" sz="1100" b="1" dirty="0"/>
              <a:t> “fellows retreat”</a:t>
            </a:r>
          </a:p>
          <a:p>
            <a:r>
              <a:rPr lang="en-US" sz="1100" b="1" dirty="0"/>
              <a:t> </a:t>
            </a:r>
            <a:r>
              <a:rPr lang="en-US" sz="1100" b="1" dirty="0" err="1"/>
              <a:t>Programa</a:t>
            </a:r>
            <a:r>
              <a:rPr lang="en-US" sz="1100" b="1" dirty="0"/>
              <a:t> “fellows” para </a:t>
            </a:r>
            <a:r>
              <a:rPr lang="en-US" sz="1100" b="1" dirty="0" err="1"/>
              <a:t>profesores</a:t>
            </a:r>
            <a:r>
              <a:rPr lang="en-US" sz="1100" b="1" dirty="0"/>
              <a:t>   </a:t>
            </a:r>
          </a:p>
          <a:p>
            <a:endParaRPr lang="en-US" sz="1100" b="1" dirty="0"/>
          </a:p>
          <a:p>
            <a:endParaRPr lang="en-US" sz="1100" b="1" dirty="0"/>
          </a:p>
          <a:p>
            <a:r>
              <a:rPr lang="en-US" sz="1100" b="1" dirty="0">
                <a:latin typeface="Arial Black" panose="020B0A04020102020204" pitchFamily="34" charset="0"/>
              </a:rPr>
              <a:t>MAESTROS PK-12</a:t>
            </a:r>
          </a:p>
          <a:p>
            <a:r>
              <a:rPr lang="en-US" sz="1100" b="1" dirty="0"/>
              <a:t>5 </a:t>
            </a:r>
            <a:r>
              <a:rPr lang="en-US" sz="1100" b="1" dirty="0" err="1"/>
              <a:t>días</a:t>
            </a:r>
            <a:r>
              <a:rPr lang="en-US" sz="1100" b="1" dirty="0"/>
              <a:t> de </a:t>
            </a:r>
            <a:r>
              <a:rPr lang="en-US" sz="1100" b="1" dirty="0" err="1"/>
              <a:t>desarrollo</a:t>
            </a:r>
            <a:r>
              <a:rPr lang="en-US" sz="1100" b="1" dirty="0"/>
              <a:t> </a:t>
            </a:r>
            <a:r>
              <a:rPr lang="en-US" sz="1100" b="1" dirty="0" err="1"/>
              <a:t>profesional</a:t>
            </a:r>
            <a:r>
              <a:rPr lang="en-US" sz="1100" b="1" dirty="0"/>
              <a:t>:</a:t>
            </a:r>
          </a:p>
          <a:p>
            <a:r>
              <a:rPr lang="en-US" sz="1100" b="1" dirty="0"/>
              <a:t>       2 </a:t>
            </a:r>
            <a:r>
              <a:rPr lang="en-US" sz="1100" b="1" dirty="0" err="1"/>
              <a:t>días</a:t>
            </a:r>
            <a:r>
              <a:rPr lang="en-US" sz="1100" b="1" dirty="0"/>
              <a:t> </a:t>
            </a:r>
            <a:r>
              <a:rPr lang="en-US" sz="1100" b="1" dirty="0" err="1"/>
              <a:t>en</a:t>
            </a:r>
            <a:r>
              <a:rPr lang="en-US" sz="1100" b="1" dirty="0"/>
              <a:t> </a:t>
            </a:r>
            <a:r>
              <a:rPr lang="en-US" sz="1100" b="1" dirty="0" err="1"/>
              <a:t>Emprendimiento</a:t>
            </a:r>
            <a:endParaRPr lang="en-US" sz="1100" b="1" dirty="0"/>
          </a:p>
          <a:p>
            <a:r>
              <a:rPr lang="en-US" sz="1100" b="1" dirty="0"/>
              <a:t>       1 </a:t>
            </a:r>
            <a:r>
              <a:rPr lang="en-US" sz="1100" b="1" dirty="0" err="1"/>
              <a:t>día</a:t>
            </a:r>
            <a:r>
              <a:rPr lang="en-US" sz="1100" b="1" dirty="0"/>
              <a:t> </a:t>
            </a:r>
            <a:r>
              <a:rPr lang="en-US" sz="1100" b="1" dirty="0" err="1"/>
              <a:t>en</a:t>
            </a:r>
            <a:r>
              <a:rPr lang="en-US" sz="1100" b="1" dirty="0"/>
              <a:t> </a:t>
            </a:r>
            <a:r>
              <a:rPr lang="en-US" sz="1100" b="1" dirty="0" err="1"/>
              <a:t>Finanzas</a:t>
            </a:r>
            <a:endParaRPr lang="en-US" sz="1100" b="1" dirty="0"/>
          </a:p>
          <a:p>
            <a:r>
              <a:rPr lang="en-US" sz="1100" b="1" dirty="0"/>
              <a:t>       1 </a:t>
            </a:r>
            <a:r>
              <a:rPr lang="en-US" sz="1100" b="1" dirty="0" err="1"/>
              <a:t>día</a:t>
            </a:r>
            <a:r>
              <a:rPr lang="en-US" sz="1100" b="1" dirty="0"/>
              <a:t> </a:t>
            </a:r>
            <a:r>
              <a:rPr lang="en-US" sz="1100" b="1" dirty="0" err="1"/>
              <a:t>en</a:t>
            </a:r>
            <a:r>
              <a:rPr lang="en-US" sz="1100" b="1" dirty="0"/>
              <a:t> </a:t>
            </a:r>
            <a:r>
              <a:rPr lang="en-US" sz="1100" b="1" dirty="0" err="1"/>
              <a:t>Creatividad</a:t>
            </a:r>
            <a:endParaRPr lang="en-US" sz="1100" b="1" dirty="0"/>
          </a:p>
          <a:p>
            <a:r>
              <a:rPr lang="en-US" sz="1100" b="1" dirty="0"/>
              <a:t>       1 </a:t>
            </a:r>
            <a:r>
              <a:rPr lang="en-US" sz="1100" b="1" dirty="0" err="1"/>
              <a:t>día</a:t>
            </a:r>
            <a:r>
              <a:rPr lang="en-US" sz="1100" b="1" dirty="0"/>
              <a:t> </a:t>
            </a:r>
            <a:r>
              <a:rPr lang="en-US" sz="1100" b="1" dirty="0" err="1"/>
              <a:t>refuerzo</a:t>
            </a:r>
            <a:r>
              <a:rPr lang="en-US" sz="1100" b="1" dirty="0"/>
              <a:t> de las </a:t>
            </a:r>
            <a:r>
              <a:rPr lang="en-US" sz="1100" b="1" dirty="0" err="1"/>
              <a:t>Matemáticas</a:t>
            </a:r>
            <a:r>
              <a:rPr lang="en-US" sz="1100" b="1" dirty="0"/>
              <a:t> via EFEC</a:t>
            </a:r>
          </a:p>
          <a:p>
            <a:r>
              <a:rPr lang="en-US" sz="1100" b="1" dirty="0" err="1"/>
              <a:t>Programa</a:t>
            </a:r>
            <a:r>
              <a:rPr lang="en-US" sz="1100" b="1" dirty="0"/>
              <a:t> “fellows” para maestros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6150605"/>
            <a:ext cx="41376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</a:rPr>
              <a:t>*</a:t>
            </a:r>
            <a:r>
              <a:rPr lang="en-US" sz="1100" b="1" i="1" dirty="0">
                <a:solidFill>
                  <a:schemeClr val="bg1">
                    <a:lumMod val="50000"/>
                  </a:schemeClr>
                </a:solidFill>
              </a:rPr>
              <a:t>Se </a:t>
            </a:r>
            <a:r>
              <a:rPr lang="en-US" sz="1100" b="1" i="1" dirty="0" err="1">
                <a:solidFill>
                  <a:schemeClr val="bg1">
                    <a:lumMod val="50000"/>
                  </a:schemeClr>
                </a:solidFill>
              </a:rPr>
              <a:t>capacitarán</a:t>
            </a:r>
            <a:r>
              <a:rPr lang="en-US" sz="1100" b="1" i="1" dirty="0">
                <a:solidFill>
                  <a:schemeClr val="bg1">
                    <a:lumMod val="50000"/>
                  </a:schemeClr>
                </a:solidFill>
              </a:rPr>
              <a:t> 15 a 20 </a:t>
            </a:r>
            <a:r>
              <a:rPr lang="en-US" sz="1100" b="1" i="1" dirty="0" err="1">
                <a:solidFill>
                  <a:schemeClr val="bg1">
                    <a:lumMod val="50000"/>
                  </a:schemeClr>
                </a:solidFill>
              </a:rPr>
              <a:t>profesores</a:t>
            </a:r>
            <a:r>
              <a:rPr lang="en-US" sz="1100" b="1" i="1" dirty="0">
                <a:solidFill>
                  <a:schemeClr val="bg1">
                    <a:lumMod val="50000"/>
                  </a:schemeClr>
                </a:solidFill>
              </a:rPr>
              <a:t> extra para </a:t>
            </a:r>
            <a:r>
              <a:rPr lang="en-US" sz="1100" b="1" i="1" dirty="0" err="1">
                <a:solidFill>
                  <a:schemeClr val="bg1">
                    <a:lumMod val="50000"/>
                  </a:schemeClr>
                </a:solidFill>
              </a:rPr>
              <a:t>asegurar</a:t>
            </a:r>
            <a:r>
              <a:rPr lang="en-US" sz="1100" b="1" i="1" dirty="0">
                <a:solidFill>
                  <a:schemeClr val="bg1">
                    <a:lumMod val="50000"/>
                  </a:schemeClr>
                </a:solidFill>
              </a:rPr>
              <a:t> 100 </a:t>
            </a:r>
            <a:r>
              <a:rPr lang="en-US" sz="1100" b="1" i="1" dirty="0" err="1">
                <a:solidFill>
                  <a:schemeClr val="bg1">
                    <a:lumMod val="50000"/>
                  </a:schemeClr>
                </a:solidFill>
              </a:rPr>
              <a:t>activos</a:t>
            </a:r>
            <a:r>
              <a:rPr lang="en-US" sz="1100" b="1" i="1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0" name="Oval 9"/>
          <p:cNvSpPr/>
          <p:nvPr/>
        </p:nvSpPr>
        <p:spPr>
          <a:xfrm>
            <a:off x="3429000" y="5257800"/>
            <a:ext cx="838200" cy="762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UPPR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962400" y="4876800"/>
            <a:ext cx="76200" cy="304800"/>
          </a:xfrm>
          <a:prstGeom prst="line">
            <a:avLst/>
          </a:prstGeom>
          <a:ln w="254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4313159" y="5415439"/>
            <a:ext cx="1249441" cy="832961"/>
            <a:chOff x="4269061" y="4043837"/>
            <a:chExt cx="1249441" cy="832961"/>
          </a:xfrm>
        </p:grpSpPr>
        <p:sp>
          <p:nvSpPr>
            <p:cNvPr id="16" name="Rectangle 15"/>
            <p:cNvSpPr/>
            <p:nvPr/>
          </p:nvSpPr>
          <p:spPr>
            <a:xfrm>
              <a:off x="4269061" y="4043837"/>
              <a:ext cx="1249441" cy="83296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ctangle 16"/>
            <p:cNvSpPr/>
            <p:nvPr/>
          </p:nvSpPr>
          <p:spPr>
            <a:xfrm>
              <a:off x="4269061" y="4043837"/>
              <a:ext cx="1249441" cy="8329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000" b="1" kern="1200" dirty="0"/>
                <a:t>1 </a:t>
              </a:r>
              <a:r>
                <a:rPr lang="en-US" sz="1000" b="1" kern="1200" dirty="0" err="1"/>
                <a:t>Recintos</a:t>
              </a:r>
              <a:r>
                <a:rPr lang="en-US" sz="1000" b="1" kern="1200" dirty="0"/>
                <a:t> </a:t>
              </a:r>
              <a:endParaRPr lang="en-US" sz="800" b="1" kern="1200" dirty="0"/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000" b="1" dirty="0"/>
                <a:t>5</a:t>
              </a:r>
              <a:r>
                <a:rPr lang="en-US" sz="1000" b="1" kern="1200" dirty="0"/>
                <a:t> </a:t>
              </a:r>
              <a:r>
                <a:rPr lang="en-US" sz="1000" b="1" kern="1200" dirty="0" err="1"/>
                <a:t>profesores</a:t>
              </a:r>
              <a:endParaRPr lang="en-US" sz="10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31215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838200"/>
            <a:ext cx="8915400" cy="99060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 Black" panose="020B0A04020102020204" pitchFamily="34" charset="0"/>
              </a:rPr>
              <a:t>EMPRENDE 100 X 100 - </a:t>
            </a:r>
            <a:r>
              <a:rPr lang="en-US" sz="2400" b="1" dirty="0" err="1">
                <a:latin typeface="Arial Black" panose="020B0A04020102020204" pitchFamily="34" charset="0"/>
              </a:rPr>
              <a:t>Estadísticas</a:t>
            </a:r>
            <a:r>
              <a:rPr lang="en-US" sz="2400" b="1" dirty="0">
                <a:latin typeface="Arial Black" panose="020B0A04020102020204" pitchFamily="34" charset="0"/>
              </a:rPr>
              <a:t> y </a:t>
            </a:r>
            <a:r>
              <a:rPr lang="en-US" sz="2400" b="1" dirty="0" err="1">
                <a:latin typeface="Arial Black" panose="020B0A04020102020204" pitchFamily="34" charset="0"/>
              </a:rPr>
              <a:t>objetivos</a:t>
            </a:r>
            <a:endParaRPr lang="en-US" sz="2400" b="1" dirty="0">
              <a:latin typeface="Arial Black" panose="020B0A040201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3955877"/>
              </p:ext>
            </p:extLst>
          </p:nvPr>
        </p:nvGraphicFramePr>
        <p:xfrm>
          <a:off x="1752600" y="5005388"/>
          <a:ext cx="5480050" cy="9461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11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59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  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2014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2020 (Proyección)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# Estudiantes: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Públicas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Privadas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388,459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153,775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b="1" dirty="0">
                          <a:effectLst/>
                        </a:rPr>
                        <a:t>542,234</a:t>
                      </a:r>
                      <a:endParaRPr lang="en-US" sz="1100" b="1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 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72%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28%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100%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290,000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135,000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425,000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68%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32%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100%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219275"/>
              </p:ext>
            </p:extLst>
          </p:nvPr>
        </p:nvGraphicFramePr>
        <p:xfrm>
          <a:off x="1758950" y="1752600"/>
          <a:ext cx="5480050" cy="7175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11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2014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# Escuelas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# Maestros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Públicas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Privadas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    TOTAL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1,386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853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2,239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62%</a:t>
                      </a:r>
                      <a:endParaRPr lang="en-US" sz="11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38%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>
                          <a:effectLst/>
                        </a:rPr>
                        <a:t>      100%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34,944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10,956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b="1" dirty="0">
                          <a:effectLst/>
                        </a:rPr>
                        <a:t>45,900</a:t>
                      </a:r>
                      <a:endParaRPr lang="en-US" sz="1100" b="1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76%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24%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PR" sz="1100" dirty="0">
                          <a:effectLst/>
                        </a:rPr>
                        <a:t>          100%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66800" y="2693075"/>
            <a:ext cx="740100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Objetivos</a:t>
            </a:r>
            <a:r>
              <a:rPr lang="en-US" b="1" dirty="0"/>
              <a:t>:    </a:t>
            </a:r>
            <a:r>
              <a:rPr lang="en-US" b="1" dirty="0" err="1"/>
              <a:t>Capacitar</a:t>
            </a:r>
            <a:r>
              <a:rPr lang="en-US" b="1" dirty="0"/>
              <a:t> 25% de </a:t>
            </a:r>
            <a:r>
              <a:rPr lang="en-US" b="1" dirty="0" err="1"/>
              <a:t>los</a:t>
            </a:r>
            <a:r>
              <a:rPr lang="en-US" b="1" dirty="0"/>
              <a:t> maestros </a:t>
            </a:r>
            <a:r>
              <a:rPr lang="en-US" b="1" dirty="0" err="1"/>
              <a:t>en</a:t>
            </a:r>
            <a:r>
              <a:rPr lang="en-US" b="1" dirty="0"/>
              <a:t> dos </a:t>
            </a:r>
            <a:r>
              <a:rPr lang="en-US" b="1" dirty="0" err="1"/>
              <a:t>años</a:t>
            </a:r>
            <a:r>
              <a:rPr lang="en-US" b="1" dirty="0"/>
              <a:t> – </a:t>
            </a:r>
            <a:r>
              <a:rPr lang="en-US" b="1" dirty="0">
                <a:solidFill>
                  <a:srgbClr val="C00000"/>
                </a:solidFill>
              </a:rPr>
              <a:t>10,000 </a:t>
            </a:r>
            <a:r>
              <a:rPr lang="en-US" b="1" dirty="0" err="1"/>
              <a:t>en</a:t>
            </a:r>
            <a:r>
              <a:rPr lang="en-US" b="1" dirty="0"/>
              <a:t> total</a:t>
            </a:r>
          </a:p>
          <a:p>
            <a:r>
              <a:rPr lang="en-US" b="1" dirty="0"/>
              <a:t>		•7,500 maestros de </a:t>
            </a:r>
            <a:r>
              <a:rPr lang="en-US" b="1" dirty="0" err="1"/>
              <a:t>escuela</a:t>
            </a:r>
            <a:r>
              <a:rPr lang="en-US" b="1" dirty="0"/>
              <a:t> </a:t>
            </a:r>
            <a:r>
              <a:rPr lang="en-US" b="1" dirty="0" err="1"/>
              <a:t>pública</a:t>
            </a:r>
            <a:r>
              <a:rPr lang="en-US" b="1" dirty="0"/>
              <a:t> y</a:t>
            </a:r>
          </a:p>
          <a:p>
            <a:r>
              <a:rPr lang="en-US" b="1" dirty="0"/>
              <a:t>		•2,500 maestros de </a:t>
            </a:r>
            <a:r>
              <a:rPr lang="en-US" b="1" dirty="0" err="1"/>
              <a:t>escuelas</a:t>
            </a:r>
            <a:r>
              <a:rPr lang="en-US" b="1" dirty="0"/>
              <a:t> </a:t>
            </a:r>
            <a:r>
              <a:rPr lang="en-US" b="1" dirty="0" err="1"/>
              <a:t>privadas</a:t>
            </a:r>
            <a:endParaRPr lang="en-US" b="1" dirty="0"/>
          </a:p>
          <a:p>
            <a:r>
              <a:rPr lang="en-US" b="1" dirty="0"/>
              <a:t>                      </a:t>
            </a:r>
            <a:r>
              <a:rPr lang="en-US" b="1" dirty="0" err="1"/>
              <a:t>Capacitar</a:t>
            </a:r>
            <a:r>
              <a:rPr lang="en-US" b="1" dirty="0"/>
              <a:t> el 50% de </a:t>
            </a:r>
            <a:r>
              <a:rPr lang="en-US" b="1" dirty="0" err="1"/>
              <a:t>los</a:t>
            </a:r>
            <a:r>
              <a:rPr lang="en-US" b="1" dirty="0"/>
              <a:t> </a:t>
            </a:r>
            <a:r>
              <a:rPr lang="en-US" b="1" dirty="0" err="1"/>
              <a:t>directores</a:t>
            </a:r>
            <a:r>
              <a:rPr lang="en-US" b="1" dirty="0"/>
              <a:t> de </a:t>
            </a:r>
            <a:r>
              <a:rPr lang="en-US" b="1" dirty="0" err="1"/>
              <a:t>escuela</a:t>
            </a:r>
            <a:r>
              <a:rPr lang="en-US" b="1" dirty="0"/>
              <a:t> – 1,000 </a:t>
            </a:r>
            <a:r>
              <a:rPr lang="en-US" b="1" dirty="0" err="1"/>
              <a:t>en</a:t>
            </a:r>
            <a:r>
              <a:rPr lang="en-US" b="1" dirty="0"/>
              <a:t> total</a:t>
            </a:r>
          </a:p>
          <a:p>
            <a:r>
              <a:rPr lang="en-US" b="1" dirty="0"/>
              <a:t>	     </a:t>
            </a:r>
            <a:r>
              <a:rPr lang="en-US" b="1" dirty="0" err="1"/>
              <a:t>Programa</a:t>
            </a:r>
            <a:r>
              <a:rPr lang="en-US" b="1" dirty="0"/>
              <a:t> de </a:t>
            </a:r>
            <a:r>
              <a:rPr lang="en-US" b="1" dirty="0" err="1"/>
              <a:t>emprendimiento</a:t>
            </a:r>
            <a:r>
              <a:rPr lang="en-US" b="1" dirty="0"/>
              <a:t> </a:t>
            </a:r>
            <a:r>
              <a:rPr lang="en-US" b="1" dirty="0" err="1"/>
              <a:t>funcional</a:t>
            </a:r>
            <a:r>
              <a:rPr lang="en-US" b="1" dirty="0"/>
              <a:t> </a:t>
            </a:r>
            <a:r>
              <a:rPr lang="en-US" b="1" dirty="0" err="1"/>
              <a:t>en</a:t>
            </a:r>
            <a:r>
              <a:rPr lang="en-US" b="1" dirty="0"/>
              <a:t> 25% de las </a:t>
            </a:r>
            <a:r>
              <a:rPr lang="en-US" b="1" dirty="0" err="1"/>
              <a:t>escuelas</a:t>
            </a:r>
            <a:endParaRPr lang="en-US" b="1" dirty="0"/>
          </a:p>
          <a:p>
            <a:r>
              <a:rPr lang="en-US" b="1" dirty="0"/>
              <a:t>		•300 </a:t>
            </a:r>
            <a:r>
              <a:rPr lang="en-US" b="1" dirty="0" err="1"/>
              <a:t>escuelas</a:t>
            </a:r>
            <a:r>
              <a:rPr lang="en-US" b="1" dirty="0"/>
              <a:t> </a:t>
            </a:r>
            <a:r>
              <a:rPr lang="en-US" b="1" dirty="0" err="1"/>
              <a:t>públicas</a:t>
            </a:r>
            <a:r>
              <a:rPr lang="en-US" b="1" dirty="0"/>
              <a:t> (100 </a:t>
            </a:r>
            <a:r>
              <a:rPr lang="en-US" b="1" dirty="0" err="1"/>
              <a:t>escuelas</a:t>
            </a:r>
            <a:r>
              <a:rPr lang="en-US" b="1" dirty="0"/>
              <a:t> </a:t>
            </a:r>
            <a:r>
              <a:rPr lang="en-US" b="1" dirty="0" err="1"/>
              <a:t>ocupacionales</a:t>
            </a:r>
            <a:r>
              <a:rPr lang="en-US" b="1" dirty="0"/>
              <a:t>)</a:t>
            </a:r>
          </a:p>
          <a:p>
            <a:r>
              <a:rPr lang="en-US" b="1" dirty="0"/>
              <a:t>		•200 </a:t>
            </a:r>
            <a:r>
              <a:rPr lang="en-US" b="1" dirty="0" err="1"/>
              <a:t>escuelas</a:t>
            </a:r>
            <a:r>
              <a:rPr lang="en-US" b="1" dirty="0"/>
              <a:t> </a:t>
            </a:r>
            <a:r>
              <a:rPr lang="en-US" b="1" dirty="0" err="1"/>
              <a:t>privadas</a:t>
            </a:r>
            <a:r>
              <a:rPr lang="en-US" b="1" dirty="0"/>
              <a:t> </a:t>
            </a:r>
          </a:p>
        </p:txBody>
      </p:sp>
      <p:pic>
        <p:nvPicPr>
          <p:cNvPr id="11" name="Picture 1" descr="logo ep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1477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 rot="19703746">
            <a:off x="443270" y="3407096"/>
            <a:ext cx="18790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latin typeface="AR DARLING" panose="02000000000000000000" pitchFamily="2" charset="0"/>
              </a:rPr>
              <a:t>BHAG!</a:t>
            </a:r>
          </a:p>
        </p:txBody>
      </p:sp>
    </p:spTree>
    <p:extLst>
      <p:ext uri="{BB962C8B-B14F-4D97-AF65-F5344CB8AC3E}">
        <p14:creationId xmlns:p14="http://schemas.microsoft.com/office/powerpoint/2010/main" val="2407731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781" y="22860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+mn-lt"/>
              </a:rPr>
              <a:t>Building a Community of </a:t>
            </a:r>
            <a:br>
              <a:rPr lang="en-US" sz="3200" b="1" dirty="0">
                <a:latin typeface="+mn-lt"/>
              </a:rPr>
            </a:br>
            <a:r>
              <a:rPr lang="en-US" sz="3200" b="1" dirty="0">
                <a:latin typeface="+mn-lt"/>
              </a:rPr>
              <a:t>Entrepreneurship Educators</a:t>
            </a:r>
            <a:br>
              <a:rPr lang="en-US" sz="3200" b="1" dirty="0">
                <a:latin typeface="+mn-lt"/>
              </a:rPr>
            </a:br>
            <a:r>
              <a:rPr lang="en-US" sz="2000" b="1" i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Reskilling our Human Capital</a:t>
            </a:r>
            <a:endParaRPr lang="en-US" sz="3200" b="1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26" name="Picture 2" descr="C:\Users\gmviscasillas\AppData\Local\Microsoft\Windows\INetCache\IE\R4M8KII7\Group_people_ic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00"/>
            <a:ext cx="1299897" cy="86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s://nfb.org/images/nfb/publications/vod/vod_23_3/stick-people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305300"/>
            <a:ext cx="17526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www.depressionuk.org/images/groups_170141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76" y="1676400"/>
            <a:ext cx="2445224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http://pecs.mines.edu/img/projects/soci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52600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5800" y="3429000"/>
            <a:ext cx="377019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STEP 1</a:t>
            </a:r>
          </a:p>
          <a:p>
            <a:r>
              <a:rPr lang="en-US" sz="1600" b="1" dirty="0"/>
              <a:t>Capacity Building:  Academia Level</a:t>
            </a:r>
          </a:p>
          <a:p>
            <a:r>
              <a:rPr lang="en-US" sz="1400" b="1" dirty="0"/>
              <a:t>Train-the-Trainer for 100  University Professors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10200" y="3429000"/>
            <a:ext cx="312420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STEP 2</a:t>
            </a:r>
          </a:p>
          <a:p>
            <a:r>
              <a:rPr lang="en-US" sz="1600" b="1" dirty="0"/>
              <a:t>            Common Mission</a:t>
            </a:r>
          </a:p>
          <a:p>
            <a:r>
              <a:rPr lang="en-US" sz="1400" b="1" dirty="0"/>
              <a:t>Develop  Entrepreneurship  Systems</a:t>
            </a:r>
          </a:p>
          <a:p>
            <a:r>
              <a:rPr lang="en-US" sz="1400" b="1" dirty="0"/>
              <a:t> on Campus, Schools and Townships</a:t>
            </a:r>
          </a:p>
          <a:p>
            <a:r>
              <a:rPr lang="en-US" sz="1100" b="1" dirty="0"/>
              <a:t>          </a:t>
            </a:r>
          </a:p>
          <a:p>
            <a:endParaRPr lang="en-US" sz="1100" b="1" dirty="0"/>
          </a:p>
          <a:p>
            <a:endParaRPr lang="en-US" sz="11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10200" y="5562600"/>
            <a:ext cx="3581400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STEP 3</a:t>
            </a:r>
          </a:p>
          <a:p>
            <a:r>
              <a:rPr lang="en-US" sz="1600" b="1" dirty="0"/>
              <a:t>    Capacity Building:  School level</a:t>
            </a:r>
          </a:p>
          <a:p>
            <a:r>
              <a:rPr lang="en-US" sz="1400" b="1" dirty="0"/>
              <a:t>100  Teachers per University Professor  for</a:t>
            </a:r>
          </a:p>
          <a:p>
            <a:r>
              <a:rPr lang="en-US" sz="1400" b="1" dirty="0"/>
              <a:t>10,000  Public and Private School Teachers</a:t>
            </a:r>
          </a:p>
          <a:p>
            <a:r>
              <a:rPr lang="en-US" sz="1100" b="1" dirty="0">
                <a:solidFill>
                  <a:schemeClr val="bg1">
                    <a:lumMod val="50000"/>
                  </a:schemeClr>
                </a:solidFill>
              </a:rPr>
              <a:t>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2000" y="5562600"/>
            <a:ext cx="281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STEP 4</a:t>
            </a:r>
          </a:p>
          <a:p>
            <a:r>
              <a:rPr lang="en-US" sz="1600" b="1" dirty="0"/>
              <a:t>Community of Empowered</a:t>
            </a:r>
          </a:p>
          <a:p>
            <a:r>
              <a:rPr lang="en-US" sz="1600" b="1" dirty="0"/>
              <a:t>21</a:t>
            </a:r>
            <a:r>
              <a:rPr lang="en-US" sz="1600" b="1" baseline="30000" dirty="0"/>
              <a:t>st</a:t>
            </a:r>
            <a:r>
              <a:rPr lang="en-US" sz="1600" b="1" dirty="0"/>
              <a:t> Century Educators Impact</a:t>
            </a:r>
          </a:p>
          <a:p>
            <a:r>
              <a:rPr lang="en-US" sz="1600" b="1" dirty="0"/>
              <a:t>         </a:t>
            </a:r>
            <a:r>
              <a:rPr lang="en-US" sz="1600" b="1" dirty="0">
                <a:solidFill>
                  <a:srgbClr val="C00000"/>
                </a:solidFill>
              </a:rPr>
              <a:t>250,000 Students</a:t>
            </a:r>
            <a:endParaRPr lang="en-US" sz="1050" b="1" dirty="0">
              <a:solidFill>
                <a:srgbClr val="C00000"/>
              </a:solidFill>
            </a:endParaRPr>
          </a:p>
        </p:txBody>
      </p:sp>
      <p:pic>
        <p:nvPicPr>
          <p:cNvPr id="1036" name="Picture 1" descr="logo ep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14779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4026568" y="2592160"/>
            <a:ext cx="850232" cy="227239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urved Left Arrow 7"/>
          <p:cNvSpPr/>
          <p:nvPr/>
        </p:nvSpPr>
        <p:spPr>
          <a:xfrm>
            <a:off x="8137071" y="2752725"/>
            <a:ext cx="533400" cy="2733675"/>
          </a:xfrm>
          <a:prstGeom prst="curvedLef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ight Arrow 19"/>
          <p:cNvSpPr/>
          <p:nvPr/>
        </p:nvSpPr>
        <p:spPr>
          <a:xfrm flipH="1" flipV="1">
            <a:off x="4038600" y="5676899"/>
            <a:ext cx="838200" cy="22860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8" name="Picture 14" descr="puerto ric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4473012"/>
            <a:ext cx="3441049" cy="108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382000" y="3810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ym typeface="Wingdings"/>
              </a:rPr>
              <a:t>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83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597</Words>
  <Application>Microsoft Office PowerPoint</Application>
  <PresentationFormat>On-screen Show (4:3)</PresentationFormat>
  <Paragraphs>170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 DARLING</vt:lpstr>
      <vt:lpstr>Arial</vt:lpstr>
      <vt:lpstr>Arial Black</vt:lpstr>
      <vt:lpstr>Calibri</vt:lpstr>
      <vt:lpstr>MS Mincho</vt:lpstr>
      <vt:lpstr>Times New Roman</vt:lpstr>
      <vt:lpstr>Wingdings</vt:lpstr>
      <vt:lpstr>Office Theme</vt:lpstr>
      <vt:lpstr>¿Cómo invertimos los recursos que SI tenemos para acelerar la transformación del contenido educacional?</vt:lpstr>
      <vt:lpstr>Comunidad de Educadores S21</vt:lpstr>
      <vt:lpstr>PowerPoint Presentation</vt:lpstr>
      <vt:lpstr>PowerPoint Presentation</vt:lpstr>
      <vt:lpstr>Iniciativa EMPRENDE 100* x 100 Construyendo una Comunidad de Educadores S21</vt:lpstr>
      <vt:lpstr>EMPRENDE 100 X 100 - Estadísticas y objetivos</vt:lpstr>
      <vt:lpstr>Building a Community of  Entrepreneurship Educators Reskilling our Human Capital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Iniciativa 100 x 100</dc:title>
  <dc:creator>gmviscasillas</dc:creator>
  <cp:lastModifiedBy>gmviscasillas</cp:lastModifiedBy>
  <cp:revision>78</cp:revision>
  <cp:lastPrinted>2016-03-30T07:57:27Z</cp:lastPrinted>
  <dcterms:created xsi:type="dcterms:W3CDTF">2016-03-30T00:09:13Z</dcterms:created>
  <dcterms:modified xsi:type="dcterms:W3CDTF">2016-06-14T11:06:27Z</dcterms:modified>
</cp:coreProperties>
</file>