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70" r:id="rId5"/>
    <p:sldId id="271" r:id="rId6"/>
    <p:sldId id="263" r:id="rId7"/>
    <p:sldId id="275" r:id="rId8"/>
    <p:sldId id="272" r:id="rId9"/>
    <p:sldId id="260" r:id="rId10"/>
    <p:sldId id="273" r:id="rId11"/>
    <p:sldId id="261" r:id="rId12"/>
    <p:sldId id="274" r:id="rId13"/>
    <p:sldId id="262" r:id="rId14"/>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1832" y="-10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printerSettings" Target="printerSettings/printerSettings1.bin"/><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hyperlink" Target="mailto:@CAEPupdates" TargetMode="External"/><Relationship Id="rId5" Type="http://schemas.openxmlformats.org/officeDocument/2006/relationships/image" Target="../media/image3.jpg"/><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www.CAEPnet.org" TargetMode="External"/><Relationship Id="rId4" Type="http://schemas.openxmlformats.org/officeDocument/2006/relationships/hyperlink" Target="mailto:@CAEPupdates" TargetMode="External"/><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hyperlink" Target="http://www.CAEPnet.org" TargetMode="External"/><Relationship Id="rId4" Type="http://schemas.openxmlformats.org/officeDocument/2006/relationships/hyperlink" Target="mailto:@CAEPupdates" TargetMode="External"/><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CAEPnet.org" TargetMode="External"/><Relationship Id="rId4" Type="http://schemas.openxmlformats.org/officeDocument/2006/relationships/hyperlink" Target="mailto:@CAEPupdates" TargetMode="External"/><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www.CAEPnet.org" TargetMode="External"/><Relationship Id="rId4" Type="http://schemas.openxmlformats.org/officeDocument/2006/relationships/hyperlink" Target="mailto:@CAEPupdates" TargetMode="External"/><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hyperlink" Target="http://www.CAEPnet.org" TargetMode="External"/><Relationship Id="rId4" Type="http://schemas.openxmlformats.org/officeDocument/2006/relationships/hyperlink" Target="mailto:@CAEPupdates" TargetMode="External"/><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hyperlink" Target="http://www.CAEPnet.org" TargetMode="External"/><Relationship Id="rId4" Type="http://schemas.openxmlformats.org/officeDocument/2006/relationships/hyperlink" Target="mailto:@CAEPupdates" TargetMode="External"/><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hyperlink" Target="http://www.CAEPnet.org" TargetMode="External"/><Relationship Id="rId4" Type="http://schemas.openxmlformats.org/officeDocument/2006/relationships/hyperlink" Target="mailto:@CAEPupdates" TargetMode="External"/><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hyperlink" Target="http://www.CAEPnet.org" TargetMode="External"/><Relationship Id="rId5" Type="http://schemas.openxmlformats.org/officeDocument/2006/relationships/hyperlink" Target="mailto:@CAEPupdates" TargetMode="External"/><Relationship Id="rId1" Type="http://schemas.openxmlformats.org/officeDocument/2006/relationships/themeOverride" Target="../theme/themeOverride1.xml"/><Relationship Id="rId2"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www.CAEPnet.org" TargetMode="External"/><Relationship Id="rId4" Type="http://schemas.openxmlformats.org/officeDocument/2006/relationships/hyperlink" Target="mailto:@CAEPupdates" TargetMode="External"/><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hyperlink" Target="http://www.CAEPnet.org" TargetMode="External"/><Relationship Id="rId5" Type="http://schemas.openxmlformats.org/officeDocument/2006/relationships/hyperlink" Target="mailto:@CAEPupdates" TargetMode="External"/><Relationship Id="rId1" Type="http://schemas.openxmlformats.org/officeDocument/2006/relationships/themeOverride" Target="../theme/themeOverride2.xml"/><Relationship Id="rId2"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www.CAEPnet.org" TargetMode="External"/><Relationship Id="rId4" Type="http://schemas.openxmlformats.org/officeDocument/2006/relationships/hyperlink" Target="mailto:@CAEPupdates" TargetMode="External"/><Relationship Id="rId1" Type="http://schemas.openxmlformats.org/officeDocument/2006/relationships/slideLayout" Target="../slideLayouts/slideLayout1.xml"/><Relationship Id="rId2"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bject 12"/>
          <p:cNvSpPr/>
          <p:nvPr/>
        </p:nvSpPr>
        <p:spPr>
          <a:xfrm>
            <a:off x="0" y="5821997"/>
            <a:ext cx="9143999" cy="1036002"/>
          </a:xfrm>
          <a:prstGeom prst="rect">
            <a:avLst/>
          </a:prstGeom>
          <a:blipFill>
            <a:blip r:embed="rId2" cstate="print"/>
            <a:stretch>
              <a:fillRect/>
            </a:stretch>
          </a:blipFill>
        </p:spPr>
        <p:txBody>
          <a:bodyPr wrap="square" lIns="0" tIns="0" rIns="0" bIns="0" rtlCol="0">
            <a:noAutofit/>
          </a:bodyPr>
          <a:lstStyle/>
          <a:p>
            <a:endParaRPr/>
          </a:p>
        </p:txBody>
      </p:sp>
      <p:sp>
        <p:nvSpPr>
          <p:cNvPr id="13" name="object 13"/>
          <p:cNvSpPr/>
          <p:nvPr/>
        </p:nvSpPr>
        <p:spPr>
          <a:xfrm>
            <a:off x="4582160" y="6602056"/>
            <a:ext cx="30479" cy="0"/>
          </a:xfrm>
          <a:custGeom>
            <a:avLst/>
            <a:gdLst/>
            <a:ahLst/>
            <a:cxnLst/>
            <a:rect l="l" t="t" r="r" b="b"/>
            <a:pathLst>
              <a:path w="30479">
                <a:moveTo>
                  <a:pt x="0" y="0"/>
                </a:moveTo>
                <a:lnTo>
                  <a:pt x="30479" y="0"/>
                </a:lnTo>
              </a:path>
            </a:pathLst>
          </a:custGeom>
          <a:ln w="11430">
            <a:solidFill>
              <a:srgbClr val="397D59"/>
            </a:solidFill>
          </a:ln>
        </p:spPr>
        <p:txBody>
          <a:bodyPr wrap="square" lIns="0" tIns="0" rIns="0" bIns="0" rtlCol="0">
            <a:noAutofit/>
          </a:bodyPr>
          <a:lstStyle/>
          <a:p>
            <a:endParaRPr/>
          </a:p>
        </p:txBody>
      </p:sp>
      <p:sp>
        <p:nvSpPr>
          <p:cNvPr id="14" name="object 14"/>
          <p:cNvSpPr/>
          <p:nvPr/>
        </p:nvSpPr>
        <p:spPr>
          <a:xfrm>
            <a:off x="1371600" y="6299165"/>
            <a:ext cx="7772400" cy="1587"/>
          </a:xfrm>
          <a:custGeom>
            <a:avLst/>
            <a:gdLst/>
            <a:ahLst/>
            <a:cxnLst/>
            <a:rect l="l" t="t" r="r" b="b"/>
            <a:pathLst>
              <a:path w="7772400" h="1587">
                <a:moveTo>
                  <a:pt x="0" y="0"/>
                </a:moveTo>
                <a:lnTo>
                  <a:pt x="7772400" y="1587"/>
                </a:lnTo>
              </a:path>
            </a:pathLst>
          </a:custGeom>
          <a:ln w="25400">
            <a:solidFill>
              <a:srgbClr val="DDC12B"/>
            </a:solidFill>
          </a:ln>
        </p:spPr>
        <p:txBody>
          <a:bodyPr wrap="square" lIns="0" tIns="0" rIns="0" bIns="0" rtlCol="0">
            <a:noAutofit/>
          </a:bodyPr>
          <a:lstStyle/>
          <a:p>
            <a:endParaRPr/>
          </a:p>
        </p:txBody>
      </p:sp>
      <p:sp>
        <p:nvSpPr>
          <p:cNvPr id="10" name="object 10"/>
          <p:cNvSpPr/>
          <p:nvPr/>
        </p:nvSpPr>
        <p:spPr>
          <a:xfrm>
            <a:off x="1011628" y="789"/>
            <a:ext cx="1587" cy="2351176"/>
          </a:xfrm>
          <a:custGeom>
            <a:avLst/>
            <a:gdLst/>
            <a:ahLst/>
            <a:cxnLst/>
            <a:rect l="l" t="t" r="r" b="b"/>
            <a:pathLst>
              <a:path w="1587" h="2351176">
                <a:moveTo>
                  <a:pt x="0" y="2351176"/>
                </a:moveTo>
                <a:lnTo>
                  <a:pt x="1587" y="0"/>
                </a:lnTo>
              </a:path>
            </a:pathLst>
          </a:custGeom>
          <a:ln w="25400">
            <a:solidFill>
              <a:srgbClr val="DDC12B"/>
            </a:solidFill>
          </a:ln>
        </p:spPr>
        <p:txBody>
          <a:bodyPr wrap="square" lIns="0" tIns="0" rIns="0" bIns="0" rtlCol="0">
            <a:noAutofit/>
          </a:bodyPr>
          <a:lstStyle/>
          <a:p>
            <a:endParaRPr/>
          </a:p>
        </p:txBody>
      </p:sp>
      <p:sp>
        <p:nvSpPr>
          <p:cNvPr id="11" name="object 11"/>
          <p:cNvSpPr/>
          <p:nvPr/>
        </p:nvSpPr>
        <p:spPr>
          <a:xfrm>
            <a:off x="0" y="787"/>
            <a:ext cx="9144000" cy="1298727"/>
          </a:xfrm>
          <a:prstGeom prst="rect">
            <a:avLst/>
          </a:prstGeom>
          <a:blipFill>
            <a:blip r:embed="rId3" cstate="print"/>
            <a:stretch>
              <a:fillRect/>
            </a:stretch>
          </a:blipFill>
        </p:spPr>
        <p:txBody>
          <a:bodyPr wrap="square" lIns="0" tIns="0" rIns="0" bIns="0" rtlCol="0">
            <a:noAutofit/>
          </a:bodyPr>
          <a:lstStyle/>
          <a:p>
            <a:endParaRPr/>
          </a:p>
        </p:txBody>
      </p:sp>
      <p:sp>
        <p:nvSpPr>
          <p:cNvPr id="4" name="object 4"/>
          <p:cNvSpPr txBox="1"/>
          <p:nvPr/>
        </p:nvSpPr>
        <p:spPr>
          <a:xfrm>
            <a:off x="76200" y="2971800"/>
            <a:ext cx="8915400" cy="685800"/>
          </a:xfrm>
          <a:prstGeom prst="rect">
            <a:avLst/>
          </a:prstGeom>
        </p:spPr>
        <p:txBody>
          <a:bodyPr wrap="square" lIns="0" tIns="0" rIns="0" bIns="0" rtlCol="0">
            <a:noAutofit/>
          </a:bodyPr>
          <a:lstStyle/>
          <a:p>
            <a:pPr marL="12700" algn="ctr">
              <a:lnSpc>
                <a:spcPts val="3400"/>
              </a:lnSpc>
              <a:spcBef>
                <a:spcPts val="170"/>
              </a:spcBef>
            </a:pPr>
            <a:r>
              <a:rPr sz="4000" b="1" spc="-14" dirty="0" smtClean="0">
                <a:solidFill>
                  <a:srgbClr val="047D57"/>
                </a:solidFill>
                <a:latin typeface="Century Gothic"/>
                <a:cs typeface="Century Gothic"/>
              </a:rPr>
              <a:t>C</a:t>
            </a:r>
            <a:r>
              <a:rPr sz="4000" b="1" spc="29" dirty="0" smtClean="0">
                <a:solidFill>
                  <a:srgbClr val="047D57"/>
                </a:solidFill>
                <a:latin typeface="Century Gothic"/>
                <a:cs typeface="Century Gothic"/>
              </a:rPr>
              <a:t>A</a:t>
            </a:r>
            <a:r>
              <a:rPr sz="4000" b="1" spc="14" dirty="0" smtClean="0">
                <a:solidFill>
                  <a:srgbClr val="047D57"/>
                </a:solidFill>
                <a:latin typeface="Century Gothic"/>
                <a:cs typeface="Century Gothic"/>
              </a:rPr>
              <a:t>E</a:t>
            </a:r>
            <a:r>
              <a:rPr sz="4000" b="1" spc="0" dirty="0" smtClean="0">
                <a:solidFill>
                  <a:srgbClr val="047D57"/>
                </a:solidFill>
                <a:latin typeface="Century Gothic"/>
                <a:cs typeface="Century Gothic"/>
              </a:rPr>
              <a:t>P</a:t>
            </a:r>
            <a:r>
              <a:rPr sz="4000" b="1" spc="-125" dirty="0" smtClean="0">
                <a:solidFill>
                  <a:srgbClr val="047D57"/>
                </a:solidFill>
                <a:latin typeface="Century Gothic"/>
                <a:cs typeface="Century Gothic"/>
              </a:rPr>
              <a:t> </a:t>
            </a:r>
            <a:r>
              <a:rPr sz="4000" b="1" spc="14" dirty="0" smtClean="0">
                <a:solidFill>
                  <a:srgbClr val="047D57"/>
                </a:solidFill>
                <a:latin typeface="Century Gothic"/>
                <a:cs typeface="Century Gothic"/>
              </a:rPr>
              <a:t>S</a:t>
            </a:r>
            <a:r>
              <a:rPr sz="4000" b="1" spc="0" dirty="0" smtClean="0">
                <a:solidFill>
                  <a:srgbClr val="047D57"/>
                </a:solidFill>
                <a:latin typeface="Century Gothic"/>
                <a:cs typeface="Century Gothic"/>
              </a:rPr>
              <a:t>t</a:t>
            </a:r>
            <a:r>
              <a:rPr sz="4000" b="1" spc="-29" dirty="0" smtClean="0">
                <a:solidFill>
                  <a:srgbClr val="047D57"/>
                </a:solidFill>
                <a:latin typeface="Century Gothic"/>
                <a:cs typeface="Century Gothic"/>
              </a:rPr>
              <a:t>a</a:t>
            </a:r>
            <a:r>
              <a:rPr sz="4000" b="1" spc="0" dirty="0" smtClean="0">
                <a:solidFill>
                  <a:srgbClr val="047D57"/>
                </a:solidFill>
                <a:latin typeface="Century Gothic"/>
                <a:cs typeface="Century Gothic"/>
              </a:rPr>
              <a:t>n</a:t>
            </a:r>
            <a:r>
              <a:rPr sz="4000" b="1" spc="-29" dirty="0" smtClean="0">
                <a:solidFill>
                  <a:srgbClr val="047D57"/>
                </a:solidFill>
                <a:latin typeface="Century Gothic"/>
                <a:cs typeface="Century Gothic"/>
              </a:rPr>
              <a:t>da</a:t>
            </a:r>
            <a:r>
              <a:rPr sz="4000" b="1" spc="14" dirty="0" smtClean="0">
                <a:solidFill>
                  <a:srgbClr val="047D57"/>
                </a:solidFill>
                <a:latin typeface="Century Gothic"/>
                <a:cs typeface="Century Gothic"/>
              </a:rPr>
              <a:t>r</a:t>
            </a:r>
            <a:r>
              <a:rPr sz="4000" b="1" spc="0" dirty="0" smtClean="0">
                <a:solidFill>
                  <a:srgbClr val="047D57"/>
                </a:solidFill>
                <a:latin typeface="Century Gothic"/>
                <a:cs typeface="Century Gothic"/>
              </a:rPr>
              <a:t>d</a:t>
            </a:r>
            <a:r>
              <a:rPr sz="4000" b="1" spc="114" dirty="0" smtClean="0">
                <a:solidFill>
                  <a:srgbClr val="047D57"/>
                </a:solidFill>
                <a:latin typeface="Century Gothic"/>
                <a:cs typeface="Century Gothic"/>
              </a:rPr>
              <a:t> </a:t>
            </a:r>
            <a:r>
              <a:rPr sz="4000" b="1" spc="0" dirty="0" smtClean="0">
                <a:solidFill>
                  <a:srgbClr val="047D57"/>
                </a:solidFill>
                <a:latin typeface="Century Gothic"/>
                <a:cs typeface="Century Gothic"/>
              </a:rPr>
              <a:t>4</a:t>
            </a:r>
            <a:r>
              <a:rPr lang="x-none" sz="4000" b="1" dirty="0" smtClean="0">
                <a:solidFill>
                  <a:srgbClr val="047D57"/>
                </a:solidFill>
                <a:latin typeface="Century Gothic"/>
                <a:cs typeface="Century Gothic"/>
              </a:rPr>
              <a:t>: </a:t>
            </a:r>
            <a:r>
              <a:rPr lang="en-US" sz="4000" b="1" spc="-29" dirty="0" smtClean="0">
                <a:solidFill>
                  <a:srgbClr val="047D57"/>
                </a:solidFill>
                <a:latin typeface="Century Gothic"/>
                <a:cs typeface="Century Gothic"/>
              </a:rPr>
              <a:t>Program </a:t>
            </a:r>
            <a:r>
              <a:rPr lang="en-US" sz="4000" b="1" spc="-29" dirty="0">
                <a:solidFill>
                  <a:srgbClr val="047D57"/>
                </a:solidFill>
                <a:latin typeface="Century Gothic"/>
                <a:cs typeface="Century Gothic"/>
              </a:rPr>
              <a:t>Impact </a:t>
            </a:r>
            <a:endParaRPr sz="4000" b="1" spc="-29" dirty="0">
              <a:solidFill>
                <a:srgbClr val="047D57"/>
              </a:solidFill>
              <a:latin typeface="Century Gothic"/>
              <a:cs typeface="Century Gothic"/>
            </a:endParaRPr>
          </a:p>
        </p:txBody>
      </p:sp>
      <p:sp>
        <p:nvSpPr>
          <p:cNvPr id="3" name="object 3"/>
          <p:cNvSpPr txBox="1"/>
          <p:nvPr/>
        </p:nvSpPr>
        <p:spPr>
          <a:xfrm>
            <a:off x="0" y="5105400"/>
            <a:ext cx="3424428" cy="584200"/>
          </a:xfrm>
          <a:prstGeom prst="rect">
            <a:avLst/>
          </a:prstGeom>
        </p:spPr>
        <p:txBody>
          <a:bodyPr wrap="square" lIns="0" tIns="0" rIns="0" bIns="0" rtlCol="0">
            <a:noAutofit/>
          </a:bodyPr>
          <a:lstStyle/>
          <a:p>
            <a:pPr marL="12700" marR="38100" algn="ctr">
              <a:lnSpc>
                <a:spcPts val="2170"/>
              </a:lnSpc>
              <a:spcBef>
                <a:spcPts val="108"/>
              </a:spcBef>
            </a:pPr>
            <a:r>
              <a:rPr sz="2000" spc="-29" dirty="0" smtClean="0">
                <a:latin typeface="Century Gothic"/>
                <a:cs typeface="Century Gothic"/>
              </a:rPr>
              <a:t>E</a:t>
            </a:r>
            <a:r>
              <a:rPr sz="2000" spc="44" dirty="0" smtClean="0">
                <a:latin typeface="Century Gothic"/>
                <a:cs typeface="Century Gothic"/>
              </a:rPr>
              <a:t>m</a:t>
            </a:r>
            <a:r>
              <a:rPr sz="2000" spc="-19" dirty="0" smtClean="0">
                <a:latin typeface="Century Gothic"/>
                <a:cs typeface="Century Gothic"/>
              </a:rPr>
              <a:t>e</a:t>
            </a:r>
            <a:r>
              <a:rPr sz="2000" spc="39" dirty="0" smtClean="0">
                <a:latin typeface="Century Gothic"/>
                <a:cs typeface="Century Gothic"/>
              </a:rPr>
              <a:t>r</a:t>
            </a:r>
            <a:r>
              <a:rPr sz="2000" spc="25" dirty="0" smtClean="0">
                <a:latin typeface="Century Gothic"/>
                <a:cs typeface="Century Gothic"/>
              </a:rPr>
              <a:t>s</a:t>
            </a:r>
            <a:r>
              <a:rPr sz="2000" spc="-29" dirty="0" smtClean="0">
                <a:latin typeface="Century Gothic"/>
                <a:cs typeface="Century Gothic"/>
              </a:rPr>
              <a:t>o</a:t>
            </a:r>
            <a:r>
              <a:rPr sz="2000" spc="0" dirty="0" smtClean="0">
                <a:latin typeface="Century Gothic"/>
                <a:cs typeface="Century Gothic"/>
              </a:rPr>
              <a:t>n</a:t>
            </a:r>
            <a:r>
              <a:rPr sz="2000" spc="-89" dirty="0" smtClean="0">
                <a:latin typeface="Century Gothic"/>
                <a:cs typeface="Century Gothic"/>
              </a:rPr>
              <a:t> </a:t>
            </a:r>
            <a:r>
              <a:rPr sz="2000" spc="-29" dirty="0" smtClean="0">
                <a:latin typeface="Century Gothic"/>
                <a:cs typeface="Century Gothic"/>
              </a:rPr>
              <a:t>E</a:t>
            </a:r>
            <a:r>
              <a:rPr sz="2000" spc="79" dirty="0" smtClean="0">
                <a:latin typeface="Century Gothic"/>
                <a:cs typeface="Century Gothic"/>
              </a:rPr>
              <a:t>lli</a:t>
            </a:r>
            <a:r>
              <a:rPr sz="2000" spc="-29" dirty="0" smtClean="0">
                <a:latin typeface="Century Gothic"/>
                <a:cs typeface="Century Gothic"/>
              </a:rPr>
              <a:t>o</a:t>
            </a:r>
            <a:r>
              <a:rPr sz="2000" spc="-39" dirty="0" smtClean="0">
                <a:latin typeface="Century Gothic"/>
                <a:cs typeface="Century Gothic"/>
              </a:rPr>
              <a:t>tt</a:t>
            </a:r>
            <a:r>
              <a:rPr sz="2000" spc="0" dirty="0" smtClean="0">
                <a:latin typeface="Century Gothic"/>
                <a:cs typeface="Century Gothic"/>
              </a:rPr>
              <a:t>,</a:t>
            </a:r>
            <a:r>
              <a:rPr sz="2000" spc="-144" dirty="0" smtClean="0">
                <a:latin typeface="Century Gothic"/>
                <a:cs typeface="Century Gothic"/>
              </a:rPr>
              <a:t> </a:t>
            </a:r>
            <a:r>
              <a:rPr sz="2000" spc="-25" dirty="0" smtClean="0">
                <a:latin typeface="Century Gothic"/>
                <a:cs typeface="Century Gothic"/>
              </a:rPr>
              <a:t>C</a:t>
            </a:r>
            <a:r>
              <a:rPr sz="2000" spc="39" dirty="0" smtClean="0">
                <a:latin typeface="Century Gothic"/>
                <a:cs typeface="Century Gothic"/>
              </a:rPr>
              <a:t>A</a:t>
            </a:r>
            <a:r>
              <a:rPr sz="2000" spc="-29" dirty="0" smtClean="0">
                <a:latin typeface="Century Gothic"/>
                <a:cs typeface="Century Gothic"/>
              </a:rPr>
              <a:t>EP</a:t>
            </a:r>
            <a:endParaRPr sz="2000" dirty="0">
              <a:latin typeface="Century Gothic"/>
              <a:cs typeface="Century Gothic"/>
            </a:endParaRPr>
          </a:p>
          <a:p>
            <a:pPr marL="12700" algn="ctr">
              <a:lnSpc>
                <a:spcPts val="2400"/>
              </a:lnSpc>
              <a:spcBef>
                <a:spcPts val="11"/>
              </a:spcBef>
            </a:pPr>
            <a:r>
              <a:rPr sz="3000" spc="29" baseline="-1359" dirty="0" smtClean="0">
                <a:latin typeface="Century Gothic"/>
                <a:cs typeface="Century Gothic"/>
              </a:rPr>
              <a:t>D</a:t>
            </a:r>
            <a:r>
              <a:rPr sz="3000" spc="-4" baseline="-1359" dirty="0" smtClean="0">
                <a:latin typeface="Century Gothic"/>
                <a:cs typeface="Century Gothic"/>
              </a:rPr>
              <a:t>a</a:t>
            </a:r>
            <a:r>
              <a:rPr sz="3000" spc="-19" baseline="-1359" dirty="0" smtClean="0">
                <a:latin typeface="Century Gothic"/>
                <a:cs typeface="Century Gothic"/>
              </a:rPr>
              <a:t>n</a:t>
            </a:r>
            <a:r>
              <a:rPr sz="3000" spc="0" baseline="-1359" dirty="0" smtClean="0">
                <a:latin typeface="Century Gothic"/>
                <a:cs typeface="Century Gothic"/>
              </a:rPr>
              <a:t>a</a:t>
            </a:r>
            <a:r>
              <a:rPr sz="3000" spc="-79" baseline="-1359" dirty="0" smtClean="0">
                <a:latin typeface="Century Gothic"/>
                <a:cs typeface="Century Gothic"/>
              </a:rPr>
              <a:t> </a:t>
            </a:r>
            <a:r>
              <a:rPr sz="3000" spc="34" baseline="-1359" dirty="0" smtClean="0">
                <a:latin typeface="Century Gothic"/>
                <a:cs typeface="Century Gothic"/>
              </a:rPr>
              <a:t>L</a:t>
            </a:r>
            <a:r>
              <a:rPr sz="3000" spc="-19" baseline="-1359" dirty="0" smtClean="0">
                <a:latin typeface="Century Gothic"/>
                <a:cs typeface="Century Gothic"/>
              </a:rPr>
              <a:t>e</a:t>
            </a:r>
            <a:r>
              <a:rPr sz="3000" spc="-29" baseline="-1359" dirty="0" smtClean="0">
                <a:latin typeface="Century Gothic"/>
                <a:cs typeface="Century Gothic"/>
              </a:rPr>
              <a:t>o</a:t>
            </a:r>
            <a:r>
              <a:rPr sz="3000" spc="-19" baseline="-1359" dirty="0" smtClean="0">
                <a:latin typeface="Century Gothic"/>
                <a:cs typeface="Century Gothic"/>
              </a:rPr>
              <a:t>n</a:t>
            </a:r>
            <a:r>
              <a:rPr sz="3000" spc="-25" baseline="-1359" dirty="0" smtClean="0">
                <a:latin typeface="Century Gothic"/>
                <a:cs typeface="Century Gothic"/>
              </a:rPr>
              <a:t>-</a:t>
            </a:r>
            <a:r>
              <a:rPr sz="3000" spc="14" baseline="-1359" dirty="0" smtClean="0">
                <a:latin typeface="Century Gothic"/>
                <a:cs typeface="Century Gothic"/>
              </a:rPr>
              <a:t>G</a:t>
            </a:r>
            <a:r>
              <a:rPr sz="3000" spc="-14" baseline="-1359" dirty="0" smtClean="0">
                <a:latin typeface="Century Gothic"/>
                <a:cs typeface="Century Gothic"/>
              </a:rPr>
              <a:t>u</a:t>
            </a:r>
            <a:r>
              <a:rPr sz="3000" spc="-19" baseline="-1359" dirty="0" smtClean="0">
                <a:latin typeface="Century Gothic"/>
                <a:cs typeface="Century Gothic"/>
              </a:rPr>
              <a:t>e</a:t>
            </a:r>
            <a:r>
              <a:rPr sz="3000" spc="39" baseline="-1359" dirty="0" smtClean="0">
                <a:latin typeface="Century Gothic"/>
                <a:cs typeface="Century Gothic"/>
              </a:rPr>
              <a:t>rr</a:t>
            </a:r>
            <a:r>
              <a:rPr sz="3000" spc="-19" baseline="-1359" dirty="0" smtClean="0">
                <a:latin typeface="Century Gothic"/>
                <a:cs typeface="Century Gothic"/>
              </a:rPr>
              <a:t>e</a:t>
            </a:r>
            <a:r>
              <a:rPr sz="3000" spc="39" baseline="-1359" dirty="0" smtClean="0">
                <a:latin typeface="Century Gothic"/>
                <a:cs typeface="Century Gothic"/>
              </a:rPr>
              <a:t>r</a:t>
            </a:r>
            <a:r>
              <a:rPr sz="3000" spc="-29" baseline="-1359" dirty="0" smtClean="0">
                <a:latin typeface="Century Gothic"/>
                <a:cs typeface="Century Gothic"/>
              </a:rPr>
              <a:t>o</a:t>
            </a:r>
            <a:r>
              <a:rPr sz="3000" spc="0" baseline="-1359" dirty="0" smtClean="0">
                <a:latin typeface="Century Gothic"/>
                <a:cs typeface="Century Gothic"/>
              </a:rPr>
              <a:t>,</a:t>
            </a:r>
            <a:r>
              <a:rPr sz="3000" spc="14" baseline="-1359" dirty="0" smtClean="0">
                <a:latin typeface="Century Gothic"/>
                <a:cs typeface="Century Gothic"/>
              </a:rPr>
              <a:t> </a:t>
            </a:r>
            <a:r>
              <a:rPr sz="3000" spc="-25" baseline="-1359" dirty="0" smtClean="0">
                <a:latin typeface="Century Gothic"/>
                <a:cs typeface="Century Gothic"/>
              </a:rPr>
              <a:t>C</a:t>
            </a:r>
            <a:r>
              <a:rPr sz="3000" spc="39" baseline="-1359" dirty="0" smtClean="0">
                <a:latin typeface="Century Gothic"/>
                <a:cs typeface="Century Gothic"/>
              </a:rPr>
              <a:t>A</a:t>
            </a:r>
            <a:r>
              <a:rPr sz="3000" spc="-29" baseline="-1359" dirty="0" smtClean="0">
                <a:latin typeface="Century Gothic"/>
                <a:cs typeface="Century Gothic"/>
              </a:rPr>
              <a:t>E</a:t>
            </a:r>
            <a:r>
              <a:rPr sz="3000" spc="0" baseline="-1359" dirty="0" smtClean="0">
                <a:latin typeface="Century Gothic"/>
                <a:cs typeface="Century Gothic"/>
              </a:rPr>
              <a:t>P</a:t>
            </a:r>
            <a:endParaRPr sz="2000" dirty="0">
              <a:latin typeface="Century Gothic"/>
              <a:cs typeface="Century Gothic"/>
            </a:endParaRPr>
          </a:p>
        </p:txBody>
      </p:sp>
      <p:sp>
        <p:nvSpPr>
          <p:cNvPr id="2" name="object 2"/>
          <p:cNvSpPr txBox="1"/>
          <p:nvPr/>
        </p:nvSpPr>
        <p:spPr>
          <a:xfrm>
            <a:off x="1066800" y="6324601"/>
            <a:ext cx="7391400" cy="304800"/>
          </a:xfrm>
          <a:prstGeom prst="rect">
            <a:avLst/>
          </a:prstGeom>
        </p:spPr>
        <p:txBody>
          <a:bodyPr wrap="square" lIns="0" tIns="0" rIns="0" bIns="0" rtlCol="0">
            <a:noAutofit/>
          </a:bodyPr>
          <a:lstStyle/>
          <a:p>
            <a:pPr marL="12700">
              <a:lnSpc>
                <a:spcPts val="1345"/>
              </a:lnSpc>
              <a:spcBef>
                <a:spcPts val="67"/>
              </a:spcBef>
            </a:pP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O</a:t>
            </a:r>
            <a:r>
              <a:rPr sz="1200" spc="-9" dirty="0" smtClean="0">
                <a:solidFill>
                  <a:srgbClr val="397D59"/>
                </a:solidFill>
                <a:latin typeface="Century Gothic"/>
                <a:cs typeface="Century Gothic"/>
              </a:rPr>
              <a:t>NN</a:t>
            </a:r>
            <a:r>
              <a:rPr sz="1200" spc="-4" dirty="0" smtClean="0">
                <a:solidFill>
                  <a:srgbClr val="397D59"/>
                </a:solidFill>
                <a:latin typeface="Century Gothic"/>
                <a:cs typeface="Century Gothic"/>
              </a:rPr>
              <a:t>E</a:t>
            </a: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T</a:t>
            </a:r>
            <a:r>
              <a:rPr sz="1200" spc="-44" dirty="0" smtClean="0">
                <a:solidFill>
                  <a:srgbClr val="397D59"/>
                </a:solidFill>
                <a:latin typeface="Century Gothic"/>
                <a:cs typeface="Century Gothic"/>
              </a:rPr>
              <a:t> </a:t>
            </a:r>
            <a:r>
              <a:rPr sz="1200" spc="50" dirty="0" smtClean="0">
                <a:solidFill>
                  <a:srgbClr val="397D59"/>
                </a:solidFill>
                <a:latin typeface="Century Gothic"/>
                <a:cs typeface="Century Gothic"/>
              </a:rPr>
              <a:t>W</a:t>
            </a:r>
            <a:r>
              <a:rPr sz="1200" spc="0" dirty="0" smtClean="0">
                <a:solidFill>
                  <a:srgbClr val="397D59"/>
                </a:solidFill>
                <a:latin typeface="Century Gothic"/>
                <a:cs typeface="Century Gothic"/>
              </a:rPr>
              <a:t>I</a:t>
            </a:r>
            <a:r>
              <a:rPr sz="1200" spc="-204" dirty="0" smtClean="0">
                <a:solidFill>
                  <a:srgbClr val="397D59"/>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H</a:t>
            </a:r>
            <a:r>
              <a:rPr sz="1200" spc="-29" dirty="0" smtClean="0">
                <a:solidFill>
                  <a:srgbClr val="397D59"/>
                </a:solidFill>
                <a:latin typeface="Century Gothic"/>
                <a:cs typeface="Century Gothic"/>
              </a:rPr>
              <a:t> </a:t>
            </a:r>
            <a:r>
              <a:rPr sz="1200" spc="-14" dirty="0" smtClean="0">
                <a:solidFill>
                  <a:srgbClr val="397D59"/>
                </a:solidFill>
                <a:latin typeface="Century Gothic"/>
                <a:cs typeface="Century Gothic"/>
              </a:rPr>
              <a:t>C</a:t>
            </a:r>
            <a:r>
              <a:rPr sz="1200" spc="-9" dirty="0" smtClean="0">
                <a:solidFill>
                  <a:srgbClr val="397D59"/>
                </a:solidFill>
                <a:latin typeface="Century Gothic"/>
                <a:cs typeface="Century Gothic"/>
              </a:rPr>
              <a:t>A</a:t>
            </a:r>
            <a:r>
              <a:rPr sz="1200" spc="-4" dirty="0" smtClean="0">
                <a:solidFill>
                  <a:srgbClr val="397D59"/>
                </a:solidFill>
                <a:latin typeface="Century Gothic"/>
                <a:cs typeface="Century Gothic"/>
              </a:rPr>
              <a:t>E</a:t>
            </a:r>
            <a:r>
              <a:rPr sz="1200" spc="0" dirty="0" smtClean="0">
                <a:solidFill>
                  <a:srgbClr val="397D59"/>
                </a:solidFill>
                <a:latin typeface="Century Gothic"/>
                <a:cs typeface="Century Gothic"/>
              </a:rPr>
              <a:t>P </a:t>
            </a:r>
            <a:r>
              <a:rPr sz="1200" b="1" spc="0" dirty="0" smtClean="0">
                <a:solidFill>
                  <a:srgbClr val="DDC12B"/>
                </a:solidFill>
                <a:latin typeface="Century Gothic"/>
                <a:cs typeface="Century Gothic"/>
              </a:rPr>
              <a:t>|</a:t>
            </a:r>
            <a:r>
              <a:rPr lang="x-none" sz="1200" b="1" spc="0" dirty="0" smtClean="0">
                <a:solidFill>
                  <a:srgbClr val="DDC12B"/>
                </a:solidFill>
                <a:latin typeface="Century Gothic"/>
                <a:cs typeface="Century Gothic"/>
              </a:rPr>
              <a:t>    </a:t>
            </a:r>
            <a:r>
              <a:rPr sz="1200" b="1" spc="0" dirty="0" smtClean="0">
                <a:solidFill>
                  <a:srgbClr val="DDC12B"/>
                </a:solidFill>
                <a:latin typeface="Century Gothic"/>
                <a:cs typeface="Century Gothic"/>
              </a:rPr>
              <a:t>  </a:t>
            </a:r>
            <a:r>
              <a:rPr sz="1200" spc="-284" dirty="0" smtClean="0">
                <a:solidFill>
                  <a:srgbClr val="0000FF"/>
                </a:solidFill>
                <a:latin typeface="Century Gothic"/>
                <a:cs typeface="Century Gothic"/>
              </a:rPr>
              <a:t> </a:t>
            </a:r>
            <a:r>
              <a:rPr sz="1200" u="sng" spc="0" dirty="0" smtClean="0">
                <a:solidFill>
                  <a:srgbClr val="0000FF"/>
                </a:solidFill>
                <a:latin typeface="Century Gothic"/>
                <a:cs typeface="Century Gothic"/>
              </a:rPr>
              <a:t>w</a:t>
            </a:r>
            <a:r>
              <a:rPr sz="1200" u="sng" spc="-209" dirty="0" smtClean="0">
                <a:solidFill>
                  <a:srgbClr val="0000FF"/>
                </a:solidFill>
                <a:latin typeface="Century Gothic"/>
                <a:cs typeface="Century Gothic"/>
              </a:rPr>
              <a:t> </a:t>
            </a:r>
            <a:r>
              <a:rPr sz="1200" u="sng" spc="0" dirty="0" smtClean="0">
                <a:solidFill>
                  <a:srgbClr val="0000FF"/>
                </a:solidFill>
                <a:latin typeface="Century Gothic"/>
                <a:cs typeface="Century Gothic"/>
              </a:rPr>
              <a:t>w</a:t>
            </a:r>
            <a:r>
              <a:rPr sz="1200" u="sng" spc="-209" dirty="0" smtClean="0">
                <a:solidFill>
                  <a:srgbClr val="0000FF"/>
                </a:solidFill>
                <a:latin typeface="Century Gothic"/>
                <a:cs typeface="Century Gothic"/>
              </a:rPr>
              <a:t> </a:t>
            </a:r>
            <a:r>
              <a:rPr sz="1200" u="sng" spc="44" dirty="0" smtClean="0">
                <a:solidFill>
                  <a:srgbClr val="0000FF"/>
                </a:solidFill>
                <a:latin typeface="Century Gothic"/>
                <a:cs typeface="Century Gothic"/>
              </a:rPr>
              <a:t>w</a:t>
            </a:r>
            <a:r>
              <a:rPr sz="1200" u="sng" spc="-9" dirty="0" smtClean="0">
                <a:solidFill>
                  <a:srgbClr val="0000FF"/>
                </a:solidFill>
                <a:latin typeface="Century Gothic"/>
                <a:cs typeface="Century Gothic"/>
              </a:rPr>
              <a:t>.</a:t>
            </a:r>
            <a:r>
              <a:rPr sz="1200" u="sng" spc="-14" dirty="0" smtClean="0">
                <a:solidFill>
                  <a:srgbClr val="0000FF"/>
                </a:solidFill>
                <a:latin typeface="Century Gothic"/>
                <a:cs typeface="Century Gothic"/>
              </a:rPr>
              <a:t>C</a:t>
            </a:r>
            <a:r>
              <a:rPr sz="1200" u="sng" spc="-9" dirty="0" smtClean="0">
                <a:solidFill>
                  <a:srgbClr val="0000FF"/>
                </a:solidFill>
                <a:latin typeface="Century Gothic"/>
                <a:cs typeface="Century Gothic"/>
              </a:rPr>
              <a:t>A</a:t>
            </a:r>
            <a:r>
              <a:rPr sz="1200" u="sng" spc="-4" dirty="0" smtClean="0">
                <a:solidFill>
                  <a:srgbClr val="0000FF"/>
                </a:solidFill>
                <a:latin typeface="Century Gothic"/>
                <a:cs typeface="Century Gothic"/>
              </a:rPr>
              <a:t>E</a:t>
            </a:r>
            <a:r>
              <a:rPr sz="1200" u="sng" spc="9" dirty="0" smtClean="0">
                <a:solidFill>
                  <a:srgbClr val="0000FF"/>
                </a:solidFill>
                <a:latin typeface="Century Gothic"/>
                <a:cs typeface="Century Gothic"/>
              </a:rPr>
              <a:t>P</a:t>
            </a:r>
            <a:r>
              <a:rPr sz="1200" u="sng" spc="-9" dirty="0" smtClean="0">
                <a:solidFill>
                  <a:srgbClr val="0000FF"/>
                </a:solidFill>
                <a:latin typeface="Century Gothic"/>
                <a:cs typeface="Century Gothic"/>
              </a:rPr>
              <a:t>n</a:t>
            </a:r>
            <a:r>
              <a:rPr sz="1200" u="sng" spc="19" dirty="0" smtClean="0">
                <a:solidFill>
                  <a:srgbClr val="0000FF"/>
                </a:solidFill>
                <a:latin typeface="Century Gothic"/>
                <a:cs typeface="Century Gothic"/>
              </a:rPr>
              <a:t>e</a:t>
            </a:r>
            <a:r>
              <a:rPr sz="1200" u="sng" spc="-4" dirty="0" smtClean="0">
                <a:solidFill>
                  <a:srgbClr val="0000FF"/>
                </a:solidFill>
                <a:latin typeface="Century Gothic"/>
                <a:cs typeface="Century Gothic"/>
              </a:rPr>
              <a:t>t</a:t>
            </a:r>
            <a:r>
              <a:rPr sz="1200" u="sng" spc="-9" dirty="0" smtClean="0">
                <a:solidFill>
                  <a:srgbClr val="0000FF"/>
                </a:solidFill>
                <a:latin typeface="Century Gothic"/>
                <a:cs typeface="Century Gothic"/>
              </a:rPr>
              <a:t>.</a:t>
            </a:r>
            <a:r>
              <a:rPr sz="1200" u="sng" spc="14" dirty="0" smtClean="0">
                <a:solidFill>
                  <a:srgbClr val="0000FF"/>
                </a:solidFill>
                <a:latin typeface="Century Gothic"/>
                <a:cs typeface="Century Gothic"/>
              </a:rPr>
              <a:t>o</a:t>
            </a:r>
            <a:r>
              <a:rPr sz="1200" u="sng" spc="39" dirty="0" smtClean="0">
                <a:solidFill>
                  <a:srgbClr val="0000FF"/>
                </a:solidFill>
                <a:latin typeface="Century Gothic"/>
                <a:cs typeface="Century Gothic"/>
              </a:rPr>
              <a:t>r</a:t>
            </a:r>
            <a:r>
              <a:rPr sz="1200" u="sng" spc="0" dirty="0" smtClean="0">
                <a:solidFill>
                  <a:srgbClr val="0000FF"/>
                </a:solidFill>
                <a:latin typeface="Century Gothic"/>
                <a:cs typeface="Century Gothic"/>
              </a:rPr>
              <a:t>g</a:t>
            </a:r>
            <a:r>
              <a:rPr sz="1200" spc="0" dirty="0" smtClean="0">
                <a:solidFill>
                  <a:srgbClr val="0000FF"/>
                </a:solidFill>
                <a:latin typeface="Century Gothic"/>
                <a:cs typeface="Century Gothic"/>
              </a:rPr>
              <a:t> </a:t>
            </a:r>
            <a:r>
              <a:rPr sz="1200" u="sng" spc="0" dirty="0" smtClean="0">
                <a:solidFill>
                  <a:srgbClr val="DDC12B"/>
                </a:solidFill>
                <a:latin typeface="Century Gothic"/>
                <a:cs typeface="Century Gothic"/>
              </a:rPr>
              <a:t>|</a:t>
            </a:r>
            <a:r>
              <a:rPr lang="x-none" sz="1200" u="sng" spc="0" dirty="0" smtClean="0">
                <a:solidFill>
                  <a:srgbClr val="DDC12B"/>
                </a:solidFill>
                <a:latin typeface="Century Gothic"/>
                <a:cs typeface="Century Gothic"/>
              </a:rPr>
              <a:t>                 </a:t>
            </a:r>
            <a:r>
              <a:rPr sz="1200" spc="-94" dirty="0" smtClean="0">
                <a:solidFill>
                  <a:srgbClr val="DDC12B"/>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w</a:t>
            </a:r>
            <a:r>
              <a:rPr sz="1200" spc="-209" dirty="0" smtClean="0">
                <a:solidFill>
                  <a:srgbClr val="397D59"/>
                </a:solidFill>
                <a:latin typeface="Century Gothic"/>
                <a:cs typeface="Century Gothic"/>
              </a:rPr>
              <a:t> </a:t>
            </a:r>
            <a:r>
              <a:rPr sz="1200" spc="0" dirty="0" smtClean="0">
                <a:solidFill>
                  <a:srgbClr val="397D59"/>
                </a:solidFill>
                <a:latin typeface="Century Gothic"/>
                <a:cs typeface="Century Gothic"/>
              </a:rPr>
              <a:t>i</a:t>
            </a:r>
            <a:r>
              <a:rPr sz="1200" spc="-4" dirty="0" smtClean="0">
                <a:solidFill>
                  <a:srgbClr val="397D59"/>
                </a:solidFill>
                <a:latin typeface="Century Gothic"/>
                <a:cs typeface="Century Gothic"/>
              </a:rPr>
              <a:t>tt</a:t>
            </a:r>
            <a:r>
              <a:rPr sz="1200" spc="19" dirty="0" smtClean="0">
                <a:solidFill>
                  <a:srgbClr val="397D59"/>
                </a:solidFill>
                <a:latin typeface="Century Gothic"/>
                <a:cs typeface="Century Gothic"/>
              </a:rPr>
              <a:t>e</a:t>
            </a:r>
            <a:r>
              <a:rPr sz="1200" spc="39" dirty="0" smtClean="0">
                <a:solidFill>
                  <a:srgbClr val="397D59"/>
                </a:solidFill>
                <a:latin typeface="Century Gothic"/>
                <a:cs typeface="Century Gothic"/>
              </a:rPr>
              <a:t>r</a:t>
            </a:r>
            <a:r>
              <a:rPr sz="1200" spc="0" dirty="0" smtClean="0">
                <a:solidFill>
                  <a:srgbClr val="397D59"/>
                </a:solidFill>
                <a:latin typeface="Century Gothic"/>
                <a:cs typeface="Century Gothic"/>
              </a:rPr>
              <a:t>:</a:t>
            </a:r>
            <a:r>
              <a:rPr sz="1200" spc="-104" dirty="0" smtClean="0">
                <a:solidFill>
                  <a:srgbClr val="397D59"/>
                </a:solidFill>
                <a:latin typeface="Century Gothic"/>
                <a:cs typeface="Century Gothic"/>
              </a:rPr>
              <a:t> </a:t>
            </a:r>
            <a:r>
              <a:rPr sz="1200" spc="0" dirty="0" smtClean="0">
                <a:solidFill>
                  <a:srgbClr val="397D59"/>
                </a:solidFill>
                <a:latin typeface="Century Gothic"/>
                <a:cs typeface="Century Gothic"/>
                <a:hlinkClick r:id="rId4"/>
              </a:rPr>
              <a:t>@</a:t>
            </a:r>
            <a:r>
              <a:rPr sz="1200" spc="-14" dirty="0" smtClean="0">
                <a:solidFill>
                  <a:srgbClr val="397D59"/>
                </a:solidFill>
                <a:latin typeface="Century Gothic"/>
                <a:cs typeface="Century Gothic"/>
                <a:hlinkClick r:id="rId4"/>
              </a:rPr>
              <a:t>C</a:t>
            </a:r>
            <a:r>
              <a:rPr sz="1200" spc="-9" dirty="0" smtClean="0">
                <a:solidFill>
                  <a:srgbClr val="397D59"/>
                </a:solidFill>
                <a:latin typeface="Century Gothic"/>
                <a:cs typeface="Century Gothic"/>
                <a:hlinkClick r:id="rId4"/>
              </a:rPr>
              <a:t>A</a:t>
            </a:r>
            <a:r>
              <a:rPr sz="1200" spc="-4" dirty="0" smtClean="0">
                <a:solidFill>
                  <a:srgbClr val="397D59"/>
                </a:solidFill>
                <a:latin typeface="Century Gothic"/>
                <a:cs typeface="Century Gothic"/>
                <a:hlinkClick r:id="rId4"/>
              </a:rPr>
              <a:t>E</a:t>
            </a:r>
            <a:r>
              <a:rPr sz="1200" spc="9" dirty="0" smtClean="0">
                <a:solidFill>
                  <a:srgbClr val="397D59"/>
                </a:solidFill>
                <a:latin typeface="Century Gothic"/>
                <a:cs typeface="Century Gothic"/>
                <a:hlinkClick r:id="rId4"/>
              </a:rPr>
              <a:t>P</a:t>
            </a:r>
            <a:r>
              <a:rPr sz="1200" spc="-9" dirty="0" smtClean="0">
                <a:solidFill>
                  <a:srgbClr val="397D59"/>
                </a:solidFill>
                <a:latin typeface="Century Gothic"/>
                <a:cs typeface="Century Gothic"/>
                <a:hlinkClick r:id="rId4"/>
              </a:rPr>
              <a:t>u</a:t>
            </a:r>
            <a:r>
              <a:rPr sz="1200" spc="-19" dirty="0" smtClean="0">
                <a:solidFill>
                  <a:srgbClr val="397D59"/>
                </a:solidFill>
                <a:latin typeface="Century Gothic"/>
                <a:cs typeface="Century Gothic"/>
                <a:hlinkClick r:id="rId4"/>
              </a:rPr>
              <a:t>pda</a:t>
            </a:r>
            <a:r>
              <a:rPr sz="1200" spc="-4" dirty="0" smtClean="0">
                <a:solidFill>
                  <a:srgbClr val="397D59"/>
                </a:solidFill>
                <a:latin typeface="Century Gothic"/>
                <a:cs typeface="Century Gothic"/>
                <a:hlinkClick r:id="rId4"/>
              </a:rPr>
              <a:t>t</a:t>
            </a:r>
            <a:r>
              <a:rPr sz="1200" spc="19" dirty="0" smtClean="0">
                <a:solidFill>
                  <a:srgbClr val="397D59"/>
                </a:solidFill>
                <a:latin typeface="Century Gothic"/>
                <a:cs typeface="Century Gothic"/>
                <a:hlinkClick r:id="rId4"/>
              </a:rPr>
              <a:t>e</a:t>
            </a:r>
            <a:r>
              <a:rPr sz="1200" spc="0" dirty="0" smtClean="0">
                <a:solidFill>
                  <a:srgbClr val="397D59"/>
                </a:solidFill>
                <a:latin typeface="Century Gothic"/>
                <a:cs typeface="Century Gothic"/>
                <a:hlinkClick r:id="rId4"/>
              </a:rPr>
              <a:t>s</a:t>
            </a:r>
            <a:endParaRPr sz="1200" dirty="0">
              <a:latin typeface="Century Gothic"/>
              <a:cs typeface="Century Gothic"/>
            </a:endParaRPr>
          </a:p>
        </p:txBody>
      </p:sp>
      <p:pic>
        <p:nvPicPr>
          <p:cNvPr id="15" name="Picture 14" descr="caep-logo.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800" y="32208"/>
            <a:ext cx="3827380" cy="2634791"/>
          </a:xfrm>
          <a:prstGeom prst="rect">
            <a:avLst/>
          </a:prstGeom>
        </p:spPr>
      </p:pic>
      <p:sp>
        <p:nvSpPr>
          <p:cNvPr id="16" name="Rectangle 15"/>
          <p:cNvSpPr/>
          <p:nvPr/>
        </p:nvSpPr>
        <p:spPr>
          <a:xfrm>
            <a:off x="3962400" y="3810000"/>
            <a:ext cx="5029200" cy="2040045"/>
          </a:xfrm>
          <a:prstGeom prst="rect">
            <a:avLst/>
          </a:prstGeom>
          <a:solidFill>
            <a:schemeClr val="accent3">
              <a:lumMod val="20000"/>
              <a:lumOff val="80000"/>
            </a:schemeClr>
          </a:solidFill>
        </p:spPr>
        <p:style>
          <a:lnRef idx="3">
            <a:schemeClr val="lt1"/>
          </a:lnRef>
          <a:fillRef idx="1">
            <a:schemeClr val="accent3"/>
          </a:fillRef>
          <a:effectRef idx="1">
            <a:schemeClr val="accent3"/>
          </a:effectRef>
          <a:fontRef idx="minor">
            <a:schemeClr val="lt1"/>
          </a:fontRef>
        </p:style>
        <p:txBody>
          <a:bodyPr wrap="square">
            <a:spAutoFit/>
          </a:bodyPr>
          <a:lstStyle/>
          <a:p>
            <a:pPr algn="ctr">
              <a:spcBef>
                <a:spcPts val="96"/>
              </a:spcBef>
            </a:pPr>
            <a:r>
              <a:rPr lang="en-US" sz="4000" baseline="3034" dirty="0" smtClean="0">
                <a:solidFill>
                  <a:srgbClr val="047D57"/>
                </a:solidFill>
                <a:cs typeface="Calibri"/>
              </a:rPr>
              <a:t>Dra.</a:t>
            </a:r>
            <a:r>
              <a:rPr lang="en-US" sz="4000" dirty="0" smtClean="0">
                <a:solidFill>
                  <a:srgbClr val="047D57"/>
                </a:solidFill>
                <a:cs typeface="Calibri"/>
              </a:rPr>
              <a:t> </a:t>
            </a:r>
            <a:r>
              <a:rPr lang="en-US" sz="4000" baseline="3034" dirty="0" smtClean="0">
                <a:solidFill>
                  <a:srgbClr val="047D57"/>
                </a:solidFill>
                <a:cs typeface="Calibri"/>
              </a:rPr>
              <a:t>Canny</a:t>
            </a:r>
            <a:r>
              <a:rPr lang="en-US" sz="4000" dirty="0" smtClean="0">
                <a:solidFill>
                  <a:srgbClr val="047D57"/>
                </a:solidFill>
                <a:cs typeface="Calibri"/>
              </a:rPr>
              <a:t> </a:t>
            </a:r>
            <a:r>
              <a:rPr lang="en-US" sz="2800" dirty="0" smtClean="0">
                <a:solidFill>
                  <a:srgbClr val="047D57"/>
                </a:solidFill>
                <a:cs typeface="Calibri"/>
              </a:rPr>
              <a:t>Bellido, Coordinadora CAEP-UPRM</a:t>
            </a:r>
            <a:endParaRPr lang="en-US" sz="2800" baseline="3034" dirty="0" smtClean="0">
              <a:solidFill>
                <a:srgbClr val="047D57"/>
              </a:solidFill>
              <a:cs typeface="Calibri"/>
            </a:endParaRPr>
          </a:p>
          <a:p>
            <a:pPr algn="ctr">
              <a:spcBef>
                <a:spcPts val="96"/>
              </a:spcBef>
            </a:pPr>
            <a:r>
              <a:rPr lang="en-US" sz="4000" baseline="3034" dirty="0" smtClean="0">
                <a:solidFill>
                  <a:srgbClr val="047D57"/>
                </a:solidFill>
                <a:cs typeface="Calibri"/>
              </a:rPr>
              <a:t>Capacitación CAEP UPRM</a:t>
            </a:r>
            <a:endParaRPr lang="en-US" sz="4000" dirty="0">
              <a:cs typeface="Calibri"/>
            </a:endParaRPr>
          </a:p>
          <a:p>
            <a:pPr marL="162535" marR="178353" indent="-642" algn="ctr">
              <a:spcBef>
                <a:spcPts val="372"/>
              </a:spcBef>
            </a:pPr>
            <a:r>
              <a:rPr lang="en-US" sz="2800" spc="4" dirty="0" smtClean="0">
                <a:solidFill>
                  <a:srgbClr val="047D57"/>
                </a:solidFill>
                <a:cs typeface="Calibri"/>
              </a:rPr>
              <a:t>Rincón PR, </a:t>
            </a:r>
            <a:r>
              <a:rPr lang="en-US" sz="2800" spc="-4" dirty="0" smtClean="0">
                <a:solidFill>
                  <a:srgbClr val="047D57"/>
                </a:solidFill>
                <a:cs typeface="Calibri"/>
              </a:rPr>
              <a:t>M</a:t>
            </a:r>
            <a:r>
              <a:rPr lang="en-US" sz="2800" dirty="0" smtClean="0">
                <a:solidFill>
                  <a:srgbClr val="047D57"/>
                </a:solidFill>
                <a:cs typeface="Calibri"/>
              </a:rPr>
              <a:t>ayo 28, </a:t>
            </a:r>
            <a:r>
              <a:rPr lang="en-US" sz="2800" spc="9" dirty="0" smtClean="0">
                <a:solidFill>
                  <a:srgbClr val="047D57"/>
                </a:solidFill>
                <a:cs typeface="Calibri"/>
              </a:rPr>
              <a:t> </a:t>
            </a:r>
            <a:r>
              <a:rPr lang="en-US" sz="2800" dirty="0">
                <a:solidFill>
                  <a:srgbClr val="047D57"/>
                </a:solidFill>
                <a:cs typeface="Calibri"/>
              </a:rPr>
              <a:t>2014</a:t>
            </a:r>
            <a:endParaRPr lang="en-US" sz="2800" dirty="0">
              <a:cs typeface="Calibri"/>
            </a:endParaRP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587"/>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1"/>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7" name="object 17"/>
          <p:cNvSpPr/>
          <p:nvPr/>
        </p:nvSpPr>
        <p:spPr>
          <a:xfrm>
            <a:off x="0" y="6140450"/>
            <a:ext cx="9144000" cy="717550"/>
          </a:xfrm>
          <a:prstGeom prst="rect">
            <a:avLst/>
          </a:prstGeom>
          <a:blipFill>
            <a:blip r:embed="rId2" cstate="print"/>
            <a:stretch>
              <a:fillRect/>
            </a:stretch>
          </a:blipFill>
        </p:spPr>
        <p:txBody>
          <a:bodyPr wrap="square" lIns="0" tIns="0" rIns="0" bIns="0" rtlCol="0">
            <a:noAutofit/>
          </a:bodyPr>
          <a:lstStyle/>
          <a:p>
            <a:endParaRPr/>
          </a:p>
        </p:txBody>
      </p:sp>
      <p:sp>
        <p:nvSpPr>
          <p:cNvPr id="18" name="object 18"/>
          <p:cNvSpPr/>
          <p:nvPr/>
        </p:nvSpPr>
        <p:spPr>
          <a:xfrm>
            <a:off x="6824535" y="6602056"/>
            <a:ext cx="30479" cy="0"/>
          </a:xfrm>
          <a:custGeom>
            <a:avLst/>
            <a:gdLst/>
            <a:ahLst/>
            <a:cxnLst/>
            <a:rect l="l" t="t" r="r" b="b"/>
            <a:pathLst>
              <a:path w="30479">
                <a:moveTo>
                  <a:pt x="0" y="0"/>
                </a:moveTo>
                <a:lnTo>
                  <a:pt x="30479" y="0"/>
                </a:lnTo>
              </a:path>
            </a:pathLst>
          </a:custGeom>
          <a:ln w="11430">
            <a:solidFill>
              <a:srgbClr val="397D59"/>
            </a:solidFill>
          </a:ln>
        </p:spPr>
        <p:txBody>
          <a:bodyPr wrap="square" lIns="0" tIns="0" rIns="0" bIns="0" rtlCol="0">
            <a:noAutofit/>
          </a:bodyPr>
          <a:lstStyle/>
          <a:p>
            <a:endParaRPr/>
          </a:p>
        </p:txBody>
      </p:sp>
      <p:sp>
        <p:nvSpPr>
          <p:cNvPr id="19" name="object 19"/>
          <p:cNvSpPr/>
          <p:nvPr/>
        </p:nvSpPr>
        <p:spPr>
          <a:xfrm>
            <a:off x="3624690" y="6297578"/>
            <a:ext cx="5519305" cy="1587"/>
          </a:xfrm>
          <a:custGeom>
            <a:avLst/>
            <a:gdLst/>
            <a:ahLst/>
            <a:cxnLst/>
            <a:rect l="l" t="t" r="r" b="b"/>
            <a:pathLst>
              <a:path w="5519305" h="1587">
                <a:moveTo>
                  <a:pt x="0" y="0"/>
                </a:moveTo>
                <a:lnTo>
                  <a:pt x="5519305" y="1587"/>
                </a:lnTo>
              </a:path>
            </a:pathLst>
          </a:custGeom>
          <a:ln w="25400">
            <a:solidFill>
              <a:srgbClr val="DDC12B"/>
            </a:solidFill>
          </a:ln>
        </p:spPr>
        <p:txBody>
          <a:bodyPr wrap="square" lIns="0" tIns="0" rIns="0" bIns="0" rtlCol="0">
            <a:noAutofit/>
          </a:bodyPr>
          <a:lstStyle/>
          <a:p>
            <a:endParaRPr/>
          </a:p>
        </p:txBody>
      </p:sp>
      <p:sp>
        <p:nvSpPr>
          <p:cNvPr id="15" name="object 15"/>
          <p:cNvSpPr txBox="1"/>
          <p:nvPr/>
        </p:nvSpPr>
        <p:spPr>
          <a:xfrm>
            <a:off x="583554" y="1718427"/>
            <a:ext cx="3513226" cy="330200"/>
          </a:xfrm>
          <a:prstGeom prst="rect">
            <a:avLst/>
          </a:prstGeom>
        </p:spPr>
        <p:txBody>
          <a:bodyPr wrap="square" lIns="0" tIns="0" rIns="0" bIns="0" rtlCol="0">
            <a:noAutofit/>
          </a:bodyPr>
          <a:lstStyle/>
          <a:p>
            <a:pPr marL="12700">
              <a:lnSpc>
                <a:spcPts val="2595"/>
              </a:lnSpc>
              <a:spcBef>
                <a:spcPts val="129"/>
              </a:spcBef>
            </a:pPr>
            <a:r>
              <a:rPr sz="2400" b="1" spc="-14" dirty="0" smtClean="0">
                <a:latin typeface="Century Gothic"/>
                <a:cs typeface="Century Gothic"/>
              </a:rPr>
              <a:t>O</a:t>
            </a:r>
            <a:r>
              <a:rPr sz="2400" b="1" spc="14" dirty="0" smtClean="0">
                <a:latin typeface="Century Gothic"/>
                <a:cs typeface="Century Gothic"/>
              </a:rPr>
              <a:t>v</a:t>
            </a:r>
            <a:r>
              <a:rPr sz="2400" b="1" spc="-14" dirty="0" smtClean="0">
                <a:latin typeface="Century Gothic"/>
                <a:cs typeface="Century Gothic"/>
              </a:rPr>
              <a:t>e</a:t>
            </a:r>
            <a:r>
              <a:rPr sz="2400" b="1" spc="29" dirty="0" smtClean="0">
                <a:latin typeface="Century Gothic"/>
                <a:cs typeface="Century Gothic"/>
              </a:rPr>
              <a:t>r</a:t>
            </a:r>
            <a:r>
              <a:rPr sz="2400" b="1" spc="14" dirty="0" smtClean="0">
                <a:latin typeface="Century Gothic"/>
                <a:cs typeface="Century Gothic"/>
              </a:rPr>
              <a:t>v</a:t>
            </a:r>
            <a:r>
              <a:rPr sz="2400" b="1" spc="-14" dirty="0" smtClean="0">
                <a:latin typeface="Century Gothic"/>
                <a:cs typeface="Century Gothic"/>
              </a:rPr>
              <a:t>ie</a:t>
            </a:r>
            <a:r>
              <a:rPr sz="2400" b="1" spc="0" dirty="0" smtClean="0">
                <a:latin typeface="Century Gothic"/>
                <a:cs typeface="Century Gothic"/>
              </a:rPr>
              <a:t>w</a:t>
            </a:r>
            <a:r>
              <a:rPr sz="2400" b="1" spc="-29" dirty="0" smtClean="0">
                <a:latin typeface="Century Gothic"/>
                <a:cs typeface="Century Gothic"/>
              </a:rPr>
              <a:t> </a:t>
            </a:r>
            <a:r>
              <a:rPr sz="2400" b="1" spc="-14" dirty="0" smtClean="0">
                <a:latin typeface="Century Gothic"/>
                <a:cs typeface="Century Gothic"/>
              </a:rPr>
              <a:t>o</a:t>
            </a:r>
            <a:r>
              <a:rPr sz="2400" b="1" spc="0" dirty="0" smtClean="0">
                <a:latin typeface="Century Gothic"/>
                <a:cs typeface="Century Gothic"/>
              </a:rPr>
              <a:t>f</a:t>
            </a:r>
            <a:r>
              <a:rPr sz="2400" b="1" spc="19" dirty="0" smtClean="0">
                <a:latin typeface="Century Gothic"/>
                <a:cs typeface="Century Gothic"/>
              </a:rPr>
              <a:t> </a:t>
            </a:r>
            <a:r>
              <a:rPr sz="2400" b="1" spc="29" dirty="0" smtClean="0">
                <a:latin typeface="Century Gothic"/>
                <a:cs typeface="Century Gothic"/>
              </a:rPr>
              <a:t>S</a:t>
            </a:r>
            <a:r>
              <a:rPr sz="2400" b="1" spc="0" dirty="0" smtClean="0">
                <a:latin typeface="Century Gothic"/>
                <a:cs typeface="Century Gothic"/>
              </a:rPr>
              <a:t>t</a:t>
            </a:r>
            <a:r>
              <a:rPr sz="2400" b="1" spc="14" dirty="0" smtClean="0">
                <a:latin typeface="Century Gothic"/>
                <a:cs typeface="Century Gothic"/>
              </a:rPr>
              <a:t>a</a:t>
            </a:r>
            <a:r>
              <a:rPr sz="2400" b="1" spc="0" dirty="0" smtClean="0">
                <a:latin typeface="Century Gothic"/>
                <a:cs typeface="Century Gothic"/>
              </a:rPr>
              <a:t>n</a:t>
            </a:r>
            <a:r>
              <a:rPr sz="2400" b="1" spc="14" dirty="0" smtClean="0">
                <a:latin typeface="Century Gothic"/>
                <a:cs typeface="Century Gothic"/>
              </a:rPr>
              <a:t>da</a:t>
            </a:r>
            <a:r>
              <a:rPr sz="2400" b="1" spc="29" dirty="0" smtClean="0">
                <a:latin typeface="Century Gothic"/>
                <a:cs typeface="Century Gothic"/>
              </a:rPr>
              <a:t>r</a:t>
            </a:r>
            <a:r>
              <a:rPr sz="2400" b="1" spc="0" dirty="0" smtClean="0">
                <a:latin typeface="Century Gothic"/>
                <a:cs typeface="Century Gothic"/>
              </a:rPr>
              <a:t>d</a:t>
            </a:r>
            <a:r>
              <a:rPr sz="2400" b="1" spc="-94" dirty="0" smtClean="0">
                <a:latin typeface="Century Gothic"/>
                <a:cs typeface="Century Gothic"/>
              </a:rPr>
              <a:t> </a:t>
            </a:r>
            <a:r>
              <a:rPr sz="2400" b="1" spc="0" dirty="0" smtClean="0">
                <a:latin typeface="Century Gothic"/>
                <a:cs typeface="Century Gothic"/>
              </a:rPr>
              <a:t>4</a:t>
            </a:r>
            <a:endParaRPr sz="2400">
              <a:latin typeface="Century Gothic"/>
              <a:cs typeface="Century Gothic"/>
            </a:endParaRPr>
          </a:p>
        </p:txBody>
      </p:sp>
      <p:sp>
        <p:nvSpPr>
          <p:cNvPr id="14" name="object 14"/>
          <p:cNvSpPr txBox="1"/>
          <p:nvPr/>
        </p:nvSpPr>
        <p:spPr>
          <a:xfrm>
            <a:off x="583554" y="2603323"/>
            <a:ext cx="6068059" cy="695960"/>
          </a:xfrm>
          <a:prstGeom prst="rect">
            <a:avLst/>
          </a:prstGeom>
        </p:spPr>
        <p:txBody>
          <a:bodyPr wrap="square" lIns="0" tIns="0" rIns="0" bIns="0" rtlCol="0">
            <a:noAutofit/>
          </a:bodyPr>
          <a:lstStyle/>
          <a:p>
            <a:pPr marL="12700">
              <a:lnSpc>
                <a:spcPts val="2585"/>
              </a:lnSpc>
              <a:spcBef>
                <a:spcPts val="129"/>
              </a:spcBef>
            </a:pPr>
            <a:r>
              <a:rPr sz="2400" spc="29" dirty="0" smtClean="0">
                <a:latin typeface="Century Gothic"/>
                <a:cs typeface="Century Gothic"/>
              </a:rPr>
              <a:t>4</a:t>
            </a:r>
            <a:r>
              <a:rPr sz="2400" spc="-25" dirty="0" smtClean="0">
                <a:latin typeface="Century Gothic"/>
                <a:cs typeface="Century Gothic"/>
              </a:rPr>
              <a:t>.</a:t>
            </a:r>
            <a:r>
              <a:rPr sz="2400" spc="0" dirty="0" smtClean="0">
                <a:latin typeface="Century Gothic"/>
                <a:cs typeface="Century Gothic"/>
              </a:rPr>
              <a:t>1</a:t>
            </a:r>
            <a:r>
              <a:rPr sz="2400" spc="-69" dirty="0" smtClean="0">
                <a:latin typeface="Century Gothic"/>
                <a:cs typeface="Century Gothic"/>
              </a:rPr>
              <a:t> </a:t>
            </a:r>
            <a:r>
              <a:rPr sz="2400" spc="100" dirty="0" smtClean="0">
                <a:latin typeface="Century Gothic"/>
                <a:cs typeface="Century Gothic"/>
              </a:rPr>
              <a:t>I</a:t>
            </a:r>
            <a:r>
              <a:rPr sz="2400" spc="-9" dirty="0" smtClean="0">
                <a:latin typeface="Century Gothic"/>
                <a:cs typeface="Century Gothic"/>
              </a:rPr>
              <a:t>m</a:t>
            </a:r>
            <a:r>
              <a:rPr sz="2400" spc="-34" dirty="0" smtClean="0">
                <a:latin typeface="Century Gothic"/>
                <a:cs typeface="Century Gothic"/>
              </a:rPr>
              <a:t>p</a:t>
            </a:r>
            <a:r>
              <a:rPr sz="2400" spc="-39" dirty="0" smtClean="0">
                <a:latin typeface="Century Gothic"/>
                <a:cs typeface="Century Gothic"/>
              </a:rPr>
              <a:t>a</a:t>
            </a:r>
            <a:r>
              <a:rPr sz="2400" spc="-34" dirty="0" smtClean="0">
                <a:latin typeface="Century Gothic"/>
                <a:cs typeface="Century Gothic"/>
              </a:rPr>
              <a:t>c</a:t>
            </a:r>
            <a:r>
              <a:rPr sz="2400" spc="0" dirty="0" smtClean="0">
                <a:latin typeface="Century Gothic"/>
                <a:cs typeface="Century Gothic"/>
              </a:rPr>
              <a:t>t</a:t>
            </a:r>
            <a:r>
              <a:rPr sz="2400" spc="-34" dirty="0" smtClean="0">
                <a:latin typeface="Century Gothic"/>
                <a:cs typeface="Century Gothic"/>
              </a:rPr>
              <a:t> </a:t>
            </a:r>
            <a:r>
              <a:rPr sz="2400" spc="29" dirty="0" smtClean="0">
                <a:latin typeface="Century Gothic"/>
                <a:cs typeface="Century Gothic"/>
              </a:rPr>
              <a:t>o</a:t>
            </a:r>
            <a:r>
              <a:rPr sz="2400" spc="0" dirty="0" smtClean="0">
                <a:latin typeface="Century Gothic"/>
                <a:cs typeface="Century Gothic"/>
              </a:rPr>
              <a:t>n</a:t>
            </a:r>
            <a:r>
              <a:rPr sz="2400" spc="34" dirty="0" smtClean="0">
                <a:latin typeface="Century Gothic"/>
                <a:cs typeface="Century Gothic"/>
              </a:rPr>
              <a:t> </a:t>
            </a:r>
            <a:r>
              <a:rPr sz="2400" spc="14" dirty="0" smtClean="0">
                <a:latin typeface="Century Gothic"/>
                <a:cs typeface="Century Gothic"/>
              </a:rPr>
              <a:t>P</a:t>
            </a:r>
            <a:r>
              <a:rPr sz="2400" spc="0" dirty="0" smtClean="0">
                <a:latin typeface="Century Gothic"/>
                <a:cs typeface="Century Gothic"/>
              </a:rPr>
              <a:t>-</a:t>
            </a:r>
            <a:r>
              <a:rPr sz="2400" spc="29" dirty="0" smtClean="0">
                <a:latin typeface="Century Gothic"/>
                <a:cs typeface="Century Gothic"/>
              </a:rPr>
              <a:t>1</a:t>
            </a:r>
            <a:r>
              <a:rPr sz="2400" spc="0" dirty="0" smtClean="0">
                <a:latin typeface="Century Gothic"/>
                <a:cs typeface="Century Gothic"/>
              </a:rPr>
              <a:t>2</a:t>
            </a:r>
            <a:r>
              <a:rPr sz="2400" spc="-69" dirty="0" smtClean="0">
                <a:latin typeface="Century Gothic"/>
                <a:cs typeface="Century Gothic"/>
              </a:rPr>
              <a:t> </a:t>
            </a:r>
            <a:r>
              <a:rPr sz="2400" spc="4" dirty="0" smtClean="0">
                <a:latin typeface="Century Gothic"/>
                <a:cs typeface="Century Gothic"/>
              </a:rPr>
              <a:t>S</a:t>
            </a:r>
            <a:r>
              <a:rPr sz="2400" spc="-14" dirty="0" smtClean="0">
                <a:latin typeface="Century Gothic"/>
                <a:cs typeface="Century Gothic"/>
              </a:rPr>
              <a:t>t</a:t>
            </a:r>
            <a:r>
              <a:rPr sz="2400" spc="-19" dirty="0" smtClean="0">
                <a:latin typeface="Century Gothic"/>
                <a:cs typeface="Century Gothic"/>
              </a:rPr>
              <a:t>u</a:t>
            </a:r>
            <a:r>
              <a:rPr sz="2400" spc="34" dirty="0" smtClean="0">
                <a:latin typeface="Century Gothic"/>
                <a:cs typeface="Century Gothic"/>
              </a:rPr>
              <a:t>d</a:t>
            </a:r>
            <a:r>
              <a:rPr sz="2400" spc="-39" dirty="0" smtClean="0">
                <a:latin typeface="Century Gothic"/>
                <a:cs typeface="Century Gothic"/>
              </a:rPr>
              <a:t>e</a:t>
            </a:r>
            <a:r>
              <a:rPr sz="2400" spc="-25" dirty="0" smtClean="0">
                <a:latin typeface="Century Gothic"/>
                <a:cs typeface="Century Gothic"/>
              </a:rPr>
              <a:t>n</a:t>
            </a:r>
            <a:r>
              <a:rPr sz="2400" spc="0" dirty="0" smtClean="0">
                <a:latin typeface="Century Gothic"/>
                <a:cs typeface="Century Gothic"/>
              </a:rPr>
              <a:t>t</a:t>
            </a:r>
            <a:r>
              <a:rPr sz="2400" spc="44" dirty="0" smtClean="0">
                <a:latin typeface="Century Gothic"/>
                <a:cs typeface="Century Gothic"/>
              </a:rPr>
              <a:t> </a:t>
            </a:r>
            <a:r>
              <a:rPr sz="2400" spc="9" dirty="0" smtClean="0">
                <a:latin typeface="Century Gothic"/>
                <a:cs typeface="Century Gothic"/>
              </a:rPr>
              <a:t>L</a:t>
            </a:r>
            <a:r>
              <a:rPr sz="2400" spc="-39" dirty="0" smtClean="0">
                <a:latin typeface="Century Gothic"/>
                <a:cs typeface="Century Gothic"/>
              </a:rPr>
              <a:t>ea</a:t>
            </a:r>
            <a:r>
              <a:rPr sz="2400" spc="0" dirty="0" smtClean="0">
                <a:latin typeface="Century Gothic"/>
                <a:cs typeface="Century Gothic"/>
              </a:rPr>
              <a:t>r</a:t>
            </a:r>
            <a:r>
              <a:rPr sz="2400" spc="-25" dirty="0" smtClean="0">
                <a:latin typeface="Century Gothic"/>
                <a:cs typeface="Century Gothic"/>
              </a:rPr>
              <a:t>n</a:t>
            </a:r>
            <a:r>
              <a:rPr sz="2400" spc="79" dirty="0" smtClean="0">
                <a:latin typeface="Century Gothic"/>
                <a:cs typeface="Century Gothic"/>
              </a:rPr>
              <a:t>i</a:t>
            </a:r>
            <a:r>
              <a:rPr sz="2400" spc="-25" dirty="0" smtClean="0">
                <a:latin typeface="Century Gothic"/>
                <a:cs typeface="Century Gothic"/>
              </a:rPr>
              <a:t>n</a:t>
            </a:r>
            <a:r>
              <a:rPr sz="2400" spc="0" dirty="0" smtClean="0">
                <a:latin typeface="Century Gothic"/>
                <a:cs typeface="Century Gothic"/>
              </a:rPr>
              <a:t>g</a:t>
            </a:r>
            <a:r>
              <a:rPr sz="2400" spc="44" dirty="0" smtClean="0">
                <a:latin typeface="Century Gothic"/>
                <a:cs typeface="Century Gothic"/>
              </a:rPr>
              <a:t> </a:t>
            </a:r>
            <a:r>
              <a:rPr sz="2400" spc="-39" dirty="0" smtClean="0">
                <a:latin typeface="Century Gothic"/>
                <a:cs typeface="Century Gothic"/>
              </a:rPr>
              <a:t>a</a:t>
            </a:r>
            <a:r>
              <a:rPr sz="2400" spc="-25" dirty="0" smtClean="0">
                <a:latin typeface="Century Gothic"/>
                <a:cs typeface="Century Gothic"/>
              </a:rPr>
              <a:t>nd</a:t>
            </a:r>
            <a:endParaRPr sz="2400">
              <a:latin typeface="Century Gothic"/>
              <a:cs typeface="Century Gothic"/>
            </a:endParaRPr>
          </a:p>
          <a:p>
            <a:pPr marL="479958" marR="45720">
              <a:lnSpc>
                <a:spcPts val="2880"/>
              </a:lnSpc>
              <a:spcBef>
                <a:spcPts val="14"/>
              </a:spcBef>
            </a:pPr>
            <a:r>
              <a:rPr sz="3600" spc="-25" baseline="-1132" dirty="0" smtClean="0">
                <a:latin typeface="Century Gothic"/>
                <a:cs typeface="Century Gothic"/>
              </a:rPr>
              <a:t>D</a:t>
            </a:r>
            <a:r>
              <a:rPr sz="3600" spc="-39" baseline="-1132" dirty="0" smtClean="0">
                <a:latin typeface="Century Gothic"/>
                <a:cs typeface="Century Gothic"/>
              </a:rPr>
              <a:t>e</a:t>
            </a:r>
            <a:r>
              <a:rPr sz="3600" spc="29" baseline="-1132" dirty="0" smtClean="0">
                <a:latin typeface="Century Gothic"/>
                <a:cs typeface="Century Gothic"/>
              </a:rPr>
              <a:t>v</a:t>
            </a:r>
            <a:r>
              <a:rPr sz="3600" spc="-39" baseline="-1132" dirty="0" smtClean="0">
                <a:latin typeface="Century Gothic"/>
                <a:cs typeface="Century Gothic"/>
              </a:rPr>
              <a:t>e</a:t>
            </a:r>
            <a:r>
              <a:rPr sz="3600" spc="0" baseline="-1132" dirty="0" smtClean="0">
                <a:latin typeface="Century Gothic"/>
                <a:cs typeface="Century Gothic"/>
              </a:rPr>
              <a:t>l</a:t>
            </a:r>
            <a:r>
              <a:rPr sz="3600" spc="29" baseline="-1132" dirty="0" smtClean="0">
                <a:latin typeface="Century Gothic"/>
                <a:cs typeface="Century Gothic"/>
              </a:rPr>
              <a:t>o</a:t>
            </a:r>
            <a:r>
              <a:rPr sz="3600" spc="-34" baseline="-1132" dirty="0" smtClean="0">
                <a:latin typeface="Century Gothic"/>
                <a:cs typeface="Century Gothic"/>
              </a:rPr>
              <a:t>p</a:t>
            </a:r>
            <a:r>
              <a:rPr sz="3600" spc="-9" baseline="-1132" dirty="0" smtClean="0">
                <a:latin typeface="Century Gothic"/>
                <a:cs typeface="Century Gothic"/>
              </a:rPr>
              <a:t>m</a:t>
            </a:r>
            <a:r>
              <a:rPr sz="3600" spc="-39" baseline="-1132" dirty="0" smtClean="0">
                <a:latin typeface="Century Gothic"/>
                <a:cs typeface="Century Gothic"/>
              </a:rPr>
              <a:t>e</a:t>
            </a:r>
            <a:r>
              <a:rPr sz="3600" spc="-25" baseline="-1132" dirty="0" smtClean="0">
                <a:latin typeface="Century Gothic"/>
                <a:cs typeface="Century Gothic"/>
              </a:rPr>
              <a:t>n</a:t>
            </a:r>
            <a:r>
              <a:rPr sz="3600" spc="0" baseline="-1132" dirty="0" smtClean="0">
                <a:latin typeface="Century Gothic"/>
                <a:cs typeface="Century Gothic"/>
              </a:rPr>
              <a:t>t</a:t>
            </a:r>
            <a:endParaRPr sz="2400">
              <a:latin typeface="Century Gothic"/>
              <a:cs typeface="Century Gothic"/>
            </a:endParaRPr>
          </a:p>
        </p:txBody>
      </p:sp>
      <p:sp>
        <p:nvSpPr>
          <p:cNvPr id="13" name="object 13"/>
          <p:cNvSpPr txBox="1"/>
          <p:nvPr/>
        </p:nvSpPr>
        <p:spPr>
          <a:xfrm>
            <a:off x="583554" y="3842639"/>
            <a:ext cx="494182" cy="330200"/>
          </a:xfrm>
          <a:prstGeom prst="rect">
            <a:avLst/>
          </a:prstGeom>
        </p:spPr>
        <p:txBody>
          <a:bodyPr wrap="square" lIns="0" tIns="0" rIns="0" bIns="0" rtlCol="0">
            <a:noAutofit/>
          </a:bodyPr>
          <a:lstStyle/>
          <a:p>
            <a:pPr marL="12700">
              <a:lnSpc>
                <a:spcPts val="2585"/>
              </a:lnSpc>
              <a:spcBef>
                <a:spcPts val="129"/>
              </a:spcBef>
            </a:pPr>
            <a:r>
              <a:rPr sz="2400" spc="29" dirty="0" smtClean="0">
                <a:latin typeface="Century Gothic"/>
                <a:cs typeface="Century Gothic"/>
              </a:rPr>
              <a:t>4</a:t>
            </a:r>
            <a:r>
              <a:rPr sz="2400" spc="-25" dirty="0" smtClean="0">
                <a:latin typeface="Century Gothic"/>
                <a:cs typeface="Century Gothic"/>
              </a:rPr>
              <a:t>.</a:t>
            </a:r>
            <a:r>
              <a:rPr sz="2400" spc="0" dirty="0" smtClean="0">
                <a:latin typeface="Century Gothic"/>
                <a:cs typeface="Century Gothic"/>
              </a:rPr>
              <a:t>2</a:t>
            </a:r>
            <a:endParaRPr sz="2400">
              <a:latin typeface="Century Gothic"/>
              <a:cs typeface="Century Gothic"/>
            </a:endParaRPr>
          </a:p>
        </p:txBody>
      </p:sp>
      <p:sp>
        <p:nvSpPr>
          <p:cNvPr id="12" name="object 12"/>
          <p:cNvSpPr txBox="1"/>
          <p:nvPr/>
        </p:nvSpPr>
        <p:spPr>
          <a:xfrm>
            <a:off x="1081598" y="3842639"/>
            <a:ext cx="5309412" cy="330200"/>
          </a:xfrm>
          <a:prstGeom prst="rect">
            <a:avLst/>
          </a:prstGeom>
        </p:spPr>
        <p:txBody>
          <a:bodyPr wrap="square" lIns="0" tIns="0" rIns="0" bIns="0" rtlCol="0">
            <a:noAutofit/>
          </a:bodyPr>
          <a:lstStyle/>
          <a:p>
            <a:pPr marL="12700">
              <a:lnSpc>
                <a:spcPts val="2585"/>
              </a:lnSpc>
              <a:spcBef>
                <a:spcPts val="129"/>
              </a:spcBef>
            </a:pPr>
            <a:r>
              <a:rPr sz="2400" spc="100" dirty="0" smtClean="0">
                <a:latin typeface="Century Gothic"/>
                <a:cs typeface="Century Gothic"/>
              </a:rPr>
              <a:t>I</a:t>
            </a:r>
            <a:r>
              <a:rPr sz="2400" spc="-25" dirty="0" smtClean="0">
                <a:latin typeface="Century Gothic"/>
                <a:cs typeface="Century Gothic"/>
              </a:rPr>
              <a:t>n</a:t>
            </a:r>
            <a:r>
              <a:rPr sz="2400" spc="34" dirty="0" smtClean="0">
                <a:latin typeface="Century Gothic"/>
                <a:cs typeface="Century Gothic"/>
              </a:rPr>
              <a:t>d</a:t>
            </a:r>
            <a:r>
              <a:rPr sz="2400" spc="79" dirty="0" smtClean="0">
                <a:latin typeface="Century Gothic"/>
                <a:cs typeface="Century Gothic"/>
              </a:rPr>
              <a:t>i</a:t>
            </a:r>
            <a:r>
              <a:rPr sz="2400" spc="-34" dirty="0" smtClean="0">
                <a:latin typeface="Century Gothic"/>
                <a:cs typeface="Century Gothic"/>
              </a:rPr>
              <a:t>c</a:t>
            </a:r>
            <a:r>
              <a:rPr sz="2400" spc="-39" dirty="0" smtClean="0">
                <a:latin typeface="Century Gothic"/>
                <a:cs typeface="Century Gothic"/>
              </a:rPr>
              <a:t>a</a:t>
            </a:r>
            <a:r>
              <a:rPr sz="2400" spc="-14" dirty="0" smtClean="0">
                <a:latin typeface="Century Gothic"/>
                <a:cs typeface="Century Gothic"/>
              </a:rPr>
              <a:t>t</a:t>
            </a:r>
            <a:r>
              <a:rPr sz="2400" spc="29" dirty="0" smtClean="0">
                <a:latin typeface="Century Gothic"/>
                <a:cs typeface="Century Gothic"/>
              </a:rPr>
              <a:t>o</a:t>
            </a:r>
            <a:r>
              <a:rPr sz="2400" spc="0" dirty="0" smtClean="0">
                <a:latin typeface="Century Gothic"/>
                <a:cs typeface="Century Gothic"/>
              </a:rPr>
              <a:t>rs</a:t>
            </a:r>
            <a:r>
              <a:rPr sz="2400" spc="-154" dirty="0" smtClean="0">
                <a:latin typeface="Century Gothic"/>
                <a:cs typeface="Century Gothic"/>
              </a:rPr>
              <a:t> </a:t>
            </a:r>
            <a:r>
              <a:rPr sz="2400" spc="29" dirty="0" smtClean="0">
                <a:latin typeface="Century Gothic"/>
                <a:cs typeface="Century Gothic"/>
              </a:rPr>
              <a:t>o</a:t>
            </a:r>
            <a:r>
              <a:rPr sz="2400" spc="0" dirty="0" smtClean="0">
                <a:latin typeface="Century Gothic"/>
                <a:cs typeface="Century Gothic"/>
              </a:rPr>
              <a:t>f</a:t>
            </a:r>
            <a:r>
              <a:rPr sz="2400" spc="-54" dirty="0" smtClean="0">
                <a:latin typeface="Century Gothic"/>
                <a:cs typeface="Century Gothic"/>
              </a:rPr>
              <a:t> </a:t>
            </a:r>
            <a:r>
              <a:rPr sz="2400" spc="14" dirty="0" smtClean="0">
                <a:latin typeface="Century Gothic"/>
                <a:cs typeface="Century Gothic"/>
              </a:rPr>
              <a:t>T</a:t>
            </a:r>
            <a:r>
              <a:rPr sz="2400" spc="-39" dirty="0" smtClean="0">
                <a:latin typeface="Century Gothic"/>
                <a:cs typeface="Century Gothic"/>
              </a:rPr>
              <a:t>ea</a:t>
            </a:r>
            <a:r>
              <a:rPr sz="2400" spc="-34" dirty="0" smtClean="0">
                <a:latin typeface="Century Gothic"/>
                <a:cs typeface="Century Gothic"/>
              </a:rPr>
              <a:t>c</a:t>
            </a:r>
            <a:r>
              <a:rPr sz="2400" spc="-25" dirty="0" smtClean="0">
                <a:latin typeface="Century Gothic"/>
                <a:cs typeface="Century Gothic"/>
              </a:rPr>
              <a:t>h</a:t>
            </a:r>
            <a:r>
              <a:rPr sz="2400" spc="79" dirty="0" smtClean="0">
                <a:latin typeface="Century Gothic"/>
                <a:cs typeface="Century Gothic"/>
              </a:rPr>
              <a:t>i</a:t>
            </a:r>
            <a:r>
              <a:rPr sz="2400" spc="-25" dirty="0" smtClean="0">
                <a:latin typeface="Century Gothic"/>
                <a:cs typeface="Century Gothic"/>
              </a:rPr>
              <a:t>n</a:t>
            </a:r>
            <a:r>
              <a:rPr sz="2400" spc="0" dirty="0" smtClean="0">
                <a:latin typeface="Century Gothic"/>
                <a:cs typeface="Century Gothic"/>
              </a:rPr>
              <a:t>g</a:t>
            </a:r>
            <a:r>
              <a:rPr sz="2400" spc="44" dirty="0" smtClean="0">
                <a:latin typeface="Century Gothic"/>
                <a:cs typeface="Century Gothic"/>
              </a:rPr>
              <a:t> </a:t>
            </a:r>
            <a:r>
              <a:rPr sz="2400" spc="-4" dirty="0" smtClean="0">
                <a:latin typeface="Century Gothic"/>
                <a:cs typeface="Century Gothic"/>
              </a:rPr>
              <a:t>E</a:t>
            </a:r>
            <a:r>
              <a:rPr sz="2400" spc="-34" dirty="0" smtClean="0">
                <a:latin typeface="Century Gothic"/>
                <a:cs typeface="Century Gothic"/>
              </a:rPr>
              <a:t>ff</a:t>
            </a:r>
            <a:r>
              <a:rPr sz="2400" spc="-39" dirty="0" smtClean="0">
                <a:latin typeface="Century Gothic"/>
                <a:cs typeface="Century Gothic"/>
              </a:rPr>
              <a:t>e</a:t>
            </a:r>
            <a:r>
              <a:rPr sz="2400" spc="-34" dirty="0" smtClean="0">
                <a:latin typeface="Century Gothic"/>
                <a:cs typeface="Century Gothic"/>
              </a:rPr>
              <a:t>c</a:t>
            </a:r>
            <a:r>
              <a:rPr sz="2400" spc="-14" dirty="0" smtClean="0">
                <a:latin typeface="Century Gothic"/>
                <a:cs typeface="Century Gothic"/>
              </a:rPr>
              <a:t>t</a:t>
            </a:r>
            <a:r>
              <a:rPr sz="2400" spc="79" dirty="0" smtClean="0">
                <a:latin typeface="Century Gothic"/>
                <a:cs typeface="Century Gothic"/>
              </a:rPr>
              <a:t>i</a:t>
            </a:r>
            <a:r>
              <a:rPr sz="2400" spc="29" dirty="0" smtClean="0">
                <a:latin typeface="Century Gothic"/>
                <a:cs typeface="Century Gothic"/>
              </a:rPr>
              <a:t>v</a:t>
            </a:r>
            <a:r>
              <a:rPr sz="2400" spc="-39" dirty="0" smtClean="0">
                <a:latin typeface="Century Gothic"/>
                <a:cs typeface="Century Gothic"/>
              </a:rPr>
              <a:t>e</a:t>
            </a:r>
            <a:r>
              <a:rPr sz="2400" spc="-25" dirty="0" smtClean="0">
                <a:latin typeface="Century Gothic"/>
                <a:cs typeface="Century Gothic"/>
              </a:rPr>
              <a:t>n</a:t>
            </a:r>
            <a:r>
              <a:rPr sz="2400" spc="-39" dirty="0" smtClean="0">
                <a:latin typeface="Century Gothic"/>
                <a:cs typeface="Century Gothic"/>
              </a:rPr>
              <a:t>e</a:t>
            </a:r>
            <a:r>
              <a:rPr sz="2400" spc="29" dirty="0" smtClean="0">
                <a:latin typeface="Century Gothic"/>
                <a:cs typeface="Century Gothic"/>
              </a:rPr>
              <a:t>s</a:t>
            </a:r>
            <a:r>
              <a:rPr sz="2400" spc="0" dirty="0" smtClean="0">
                <a:latin typeface="Century Gothic"/>
                <a:cs typeface="Century Gothic"/>
              </a:rPr>
              <a:t>s</a:t>
            </a:r>
            <a:endParaRPr sz="2400">
              <a:latin typeface="Century Gothic"/>
              <a:cs typeface="Century Gothic"/>
            </a:endParaRPr>
          </a:p>
        </p:txBody>
      </p:sp>
      <p:sp>
        <p:nvSpPr>
          <p:cNvPr id="11" name="object 11"/>
          <p:cNvSpPr txBox="1"/>
          <p:nvPr/>
        </p:nvSpPr>
        <p:spPr>
          <a:xfrm>
            <a:off x="583554" y="4726559"/>
            <a:ext cx="494182" cy="330200"/>
          </a:xfrm>
          <a:prstGeom prst="rect">
            <a:avLst/>
          </a:prstGeom>
        </p:spPr>
        <p:txBody>
          <a:bodyPr wrap="square" lIns="0" tIns="0" rIns="0" bIns="0" rtlCol="0">
            <a:noAutofit/>
          </a:bodyPr>
          <a:lstStyle/>
          <a:p>
            <a:pPr marL="12700">
              <a:lnSpc>
                <a:spcPts val="2585"/>
              </a:lnSpc>
              <a:spcBef>
                <a:spcPts val="129"/>
              </a:spcBef>
            </a:pPr>
            <a:r>
              <a:rPr sz="2400" spc="29" dirty="0" smtClean="0">
                <a:latin typeface="Century Gothic"/>
                <a:cs typeface="Century Gothic"/>
              </a:rPr>
              <a:t>4</a:t>
            </a:r>
            <a:r>
              <a:rPr sz="2400" spc="-25" dirty="0" smtClean="0">
                <a:latin typeface="Century Gothic"/>
                <a:cs typeface="Century Gothic"/>
              </a:rPr>
              <a:t>.</a:t>
            </a:r>
            <a:r>
              <a:rPr sz="2400" spc="0" dirty="0" smtClean="0">
                <a:latin typeface="Century Gothic"/>
                <a:cs typeface="Century Gothic"/>
              </a:rPr>
              <a:t>3</a:t>
            </a:r>
            <a:endParaRPr sz="2400">
              <a:latin typeface="Century Gothic"/>
              <a:cs typeface="Century Gothic"/>
            </a:endParaRPr>
          </a:p>
        </p:txBody>
      </p:sp>
      <p:sp>
        <p:nvSpPr>
          <p:cNvPr id="10" name="object 10"/>
          <p:cNvSpPr txBox="1"/>
          <p:nvPr/>
        </p:nvSpPr>
        <p:spPr>
          <a:xfrm>
            <a:off x="1081598" y="4726559"/>
            <a:ext cx="1774342" cy="330200"/>
          </a:xfrm>
          <a:prstGeom prst="rect">
            <a:avLst/>
          </a:prstGeom>
        </p:spPr>
        <p:txBody>
          <a:bodyPr wrap="square" lIns="0" tIns="0" rIns="0" bIns="0" rtlCol="0">
            <a:noAutofit/>
          </a:bodyPr>
          <a:lstStyle/>
          <a:p>
            <a:pPr marL="12700">
              <a:lnSpc>
                <a:spcPts val="2585"/>
              </a:lnSpc>
              <a:spcBef>
                <a:spcPts val="129"/>
              </a:spcBef>
            </a:pPr>
            <a:r>
              <a:rPr sz="2400" spc="4" dirty="0" smtClean="0">
                <a:latin typeface="Century Gothic"/>
                <a:cs typeface="Century Gothic"/>
              </a:rPr>
              <a:t>S</a:t>
            </a:r>
            <a:r>
              <a:rPr sz="2400" spc="-39" dirty="0" smtClean="0">
                <a:latin typeface="Century Gothic"/>
                <a:cs typeface="Century Gothic"/>
              </a:rPr>
              <a:t>a</a:t>
            </a:r>
            <a:r>
              <a:rPr sz="2400" spc="-14" dirty="0" smtClean="0">
                <a:latin typeface="Century Gothic"/>
                <a:cs typeface="Century Gothic"/>
              </a:rPr>
              <a:t>t</a:t>
            </a:r>
            <a:r>
              <a:rPr sz="2400" spc="79" dirty="0" smtClean="0">
                <a:latin typeface="Century Gothic"/>
                <a:cs typeface="Century Gothic"/>
              </a:rPr>
              <a:t>i</a:t>
            </a:r>
            <a:r>
              <a:rPr sz="2400" spc="29" dirty="0" smtClean="0">
                <a:latin typeface="Century Gothic"/>
                <a:cs typeface="Century Gothic"/>
              </a:rPr>
              <a:t>s</a:t>
            </a:r>
            <a:r>
              <a:rPr sz="2400" spc="-34" dirty="0" smtClean="0">
                <a:latin typeface="Century Gothic"/>
                <a:cs typeface="Century Gothic"/>
              </a:rPr>
              <a:t>f</a:t>
            </a:r>
            <a:r>
              <a:rPr sz="2400" spc="-39" dirty="0" smtClean="0">
                <a:latin typeface="Century Gothic"/>
                <a:cs typeface="Century Gothic"/>
              </a:rPr>
              <a:t>a</a:t>
            </a:r>
            <a:r>
              <a:rPr sz="2400" spc="-34" dirty="0" smtClean="0">
                <a:latin typeface="Century Gothic"/>
                <a:cs typeface="Century Gothic"/>
              </a:rPr>
              <a:t>c</a:t>
            </a:r>
            <a:r>
              <a:rPr sz="2400" spc="-14" dirty="0" smtClean="0">
                <a:latin typeface="Century Gothic"/>
                <a:cs typeface="Century Gothic"/>
              </a:rPr>
              <a:t>t</a:t>
            </a:r>
            <a:r>
              <a:rPr sz="2400" spc="79" dirty="0" smtClean="0">
                <a:latin typeface="Century Gothic"/>
                <a:cs typeface="Century Gothic"/>
              </a:rPr>
              <a:t>i</a:t>
            </a:r>
            <a:r>
              <a:rPr sz="2400" spc="29" dirty="0" smtClean="0">
                <a:latin typeface="Century Gothic"/>
                <a:cs typeface="Century Gothic"/>
              </a:rPr>
              <a:t>on</a:t>
            </a:r>
            <a:endParaRPr sz="2400">
              <a:latin typeface="Century Gothic"/>
              <a:cs typeface="Century Gothic"/>
            </a:endParaRPr>
          </a:p>
        </p:txBody>
      </p:sp>
      <p:sp>
        <p:nvSpPr>
          <p:cNvPr id="9" name="object 9"/>
          <p:cNvSpPr txBox="1"/>
          <p:nvPr/>
        </p:nvSpPr>
        <p:spPr>
          <a:xfrm>
            <a:off x="2859496" y="4726559"/>
            <a:ext cx="373786" cy="330200"/>
          </a:xfrm>
          <a:prstGeom prst="rect">
            <a:avLst/>
          </a:prstGeom>
        </p:spPr>
        <p:txBody>
          <a:bodyPr wrap="square" lIns="0" tIns="0" rIns="0" bIns="0" rtlCol="0">
            <a:noAutofit/>
          </a:bodyPr>
          <a:lstStyle/>
          <a:p>
            <a:pPr marL="12700">
              <a:lnSpc>
                <a:spcPts val="2585"/>
              </a:lnSpc>
              <a:spcBef>
                <a:spcPts val="129"/>
              </a:spcBef>
            </a:pPr>
            <a:r>
              <a:rPr sz="2400" spc="29" dirty="0" smtClean="0">
                <a:latin typeface="Century Gothic"/>
                <a:cs typeface="Century Gothic"/>
              </a:rPr>
              <a:t>of</a:t>
            </a:r>
            <a:endParaRPr sz="2400">
              <a:latin typeface="Century Gothic"/>
              <a:cs typeface="Century Gothic"/>
            </a:endParaRPr>
          </a:p>
        </p:txBody>
      </p:sp>
      <p:sp>
        <p:nvSpPr>
          <p:cNvPr id="8" name="object 8"/>
          <p:cNvSpPr txBox="1"/>
          <p:nvPr/>
        </p:nvSpPr>
        <p:spPr>
          <a:xfrm>
            <a:off x="3235619" y="4726559"/>
            <a:ext cx="1560982" cy="330200"/>
          </a:xfrm>
          <a:prstGeom prst="rect">
            <a:avLst/>
          </a:prstGeom>
        </p:spPr>
        <p:txBody>
          <a:bodyPr wrap="square" lIns="0" tIns="0" rIns="0" bIns="0" rtlCol="0">
            <a:noAutofit/>
          </a:bodyPr>
          <a:lstStyle/>
          <a:p>
            <a:pPr marL="12700">
              <a:lnSpc>
                <a:spcPts val="2585"/>
              </a:lnSpc>
              <a:spcBef>
                <a:spcPts val="129"/>
              </a:spcBef>
            </a:pPr>
            <a:r>
              <a:rPr sz="2400" spc="-4" dirty="0" smtClean="0">
                <a:latin typeface="Century Gothic"/>
                <a:cs typeface="Century Gothic"/>
              </a:rPr>
              <a:t>E</a:t>
            </a:r>
            <a:r>
              <a:rPr sz="2400" spc="-9" dirty="0" smtClean="0">
                <a:latin typeface="Century Gothic"/>
                <a:cs typeface="Century Gothic"/>
              </a:rPr>
              <a:t>m</a:t>
            </a:r>
            <a:r>
              <a:rPr sz="2400" spc="-34" dirty="0" smtClean="0">
                <a:latin typeface="Century Gothic"/>
                <a:cs typeface="Century Gothic"/>
              </a:rPr>
              <a:t>p</a:t>
            </a:r>
            <a:r>
              <a:rPr sz="2400" spc="0" dirty="0" smtClean="0">
                <a:latin typeface="Century Gothic"/>
                <a:cs typeface="Century Gothic"/>
              </a:rPr>
              <a:t>l</a:t>
            </a:r>
            <a:r>
              <a:rPr sz="2400" spc="29" dirty="0" smtClean="0">
                <a:latin typeface="Century Gothic"/>
                <a:cs typeface="Century Gothic"/>
              </a:rPr>
              <a:t>o</a:t>
            </a:r>
            <a:r>
              <a:rPr sz="2400" spc="75" dirty="0" smtClean="0">
                <a:latin typeface="Century Gothic"/>
                <a:cs typeface="Century Gothic"/>
              </a:rPr>
              <a:t>y</a:t>
            </a:r>
            <a:r>
              <a:rPr sz="2400" spc="-39" dirty="0" smtClean="0">
                <a:latin typeface="Century Gothic"/>
                <a:cs typeface="Century Gothic"/>
              </a:rPr>
              <a:t>e</a:t>
            </a:r>
            <a:r>
              <a:rPr sz="2400" spc="0" dirty="0" smtClean="0">
                <a:latin typeface="Century Gothic"/>
                <a:cs typeface="Century Gothic"/>
              </a:rPr>
              <a:t>rs</a:t>
            </a:r>
            <a:endParaRPr sz="2400">
              <a:latin typeface="Century Gothic"/>
              <a:cs typeface="Century Gothic"/>
            </a:endParaRPr>
          </a:p>
        </p:txBody>
      </p:sp>
      <p:sp>
        <p:nvSpPr>
          <p:cNvPr id="7" name="object 7"/>
          <p:cNvSpPr txBox="1"/>
          <p:nvPr/>
        </p:nvSpPr>
        <p:spPr>
          <a:xfrm>
            <a:off x="583554" y="5600116"/>
            <a:ext cx="494182" cy="330200"/>
          </a:xfrm>
          <a:prstGeom prst="rect">
            <a:avLst/>
          </a:prstGeom>
        </p:spPr>
        <p:txBody>
          <a:bodyPr wrap="square" lIns="0" tIns="0" rIns="0" bIns="0" rtlCol="0">
            <a:noAutofit/>
          </a:bodyPr>
          <a:lstStyle/>
          <a:p>
            <a:pPr marL="12700">
              <a:lnSpc>
                <a:spcPts val="2585"/>
              </a:lnSpc>
              <a:spcBef>
                <a:spcPts val="129"/>
              </a:spcBef>
            </a:pPr>
            <a:r>
              <a:rPr sz="2400" spc="29" dirty="0" smtClean="0">
                <a:latin typeface="Century Gothic"/>
                <a:cs typeface="Century Gothic"/>
              </a:rPr>
              <a:t>4</a:t>
            </a:r>
            <a:r>
              <a:rPr sz="2400" spc="-25" dirty="0" smtClean="0">
                <a:latin typeface="Century Gothic"/>
                <a:cs typeface="Century Gothic"/>
              </a:rPr>
              <a:t>.</a:t>
            </a:r>
            <a:r>
              <a:rPr sz="2400" spc="0" dirty="0" smtClean="0">
                <a:latin typeface="Century Gothic"/>
                <a:cs typeface="Century Gothic"/>
              </a:rPr>
              <a:t>4</a:t>
            </a:r>
            <a:endParaRPr sz="2400">
              <a:latin typeface="Century Gothic"/>
              <a:cs typeface="Century Gothic"/>
            </a:endParaRPr>
          </a:p>
        </p:txBody>
      </p:sp>
      <p:sp>
        <p:nvSpPr>
          <p:cNvPr id="6" name="object 6"/>
          <p:cNvSpPr txBox="1"/>
          <p:nvPr/>
        </p:nvSpPr>
        <p:spPr>
          <a:xfrm>
            <a:off x="1081598" y="5600116"/>
            <a:ext cx="1770684" cy="330200"/>
          </a:xfrm>
          <a:prstGeom prst="rect">
            <a:avLst/>
          </a:prstGeom>
        </p:spPr>
        <p:txBody>
          <a:bodyPr wrap="square" lIns="0" tIns="0" rIns="0" bIns="0" rtlCol="0">
            <a:noAutofit/>
          </a:bodyPr>
          <a:lstStyle/>
          <a:p>
            <a:pPr marL="12700">
              <a:lnSpc>
                <a:spcPts val="2585"/>
              </a:lnSpc>
              <a:spcBef>
                <a:spcPts val="129"/>
              </a:spcBef>
            </a:pPr>
            <a:r>
              <a:rPr sz="2400" spc="4" dirty="0" smtClean="0">
                <a:latin typeface="Century Gothic"/>
                <a:cs typeface="Century Gothic"/>
              </a:rPr>
              <a:t>S</a:t>
            </a:r>
            <a:r>
              <a:rPr sz="2400" spc="-39" dirty="0" smtClean="0">
                <a:latin typeface="Century Gothic"/>
                <a:cs typeface="Century Gothic"/>
              </a:rPr>
              <a:t>a</a:t>
            </a:r>
            <a:r>
              <a:rPr sz="2400" spc="-14" dirty="0" smtClean="0">
                <a:latin typeface="Century Gothic"/>
                <a:cs typeface="Century Gothic"/>
              </a:rPr>
              <a:t>t</a:t>
            </a:r>
            <a:r>
              <a:rPr sz="2400" spc="79" dirty="0" smtClean="0">
                <a:latin typeface="Century Gothic"/>
                <a:cs typeface="Century Gothic"/>
              </a:rPr>
              <a:t>i</a:t>
            </a:r>
            <a:r>
              <a:rPr sz="2400" spc="29" dirty="0" smtClean="0">
                <a:latin typeface="Century Gothic"/>
                <a:cs typeface="Century Gothic"/>
              </a:rPr>
              <a:t>s</a:t>
            </a:r>
            <a:r>
              <a:rPr sz="2400" spc="-34" dirty="0" smtClean="0">
                <a:latin typeface="Century Gothic"/>
                <a:cs typeface="Century Gothic"/>
              </a:rPr>
              <a:t>f</a:t>
            </a:r>
            <a:r>
              <a:rPr sz="2400" spc="-39" dirty="0" smtClean="0">
                <a:latin typeface="Century Gothic"/>
                <a:cs typeface="Century Gothic"/>
              </a:rPr>
              <a:t>a</a:t>
            </a:r>
            <a:r>
              <a:rPr sz="2400" spc="-34" dirty="0" smtClean="0">
                <a:latin typeface="Century Gothic"/>
                <a:cs typeface="Century Gothic"/>
              </a:rPr>
              <a:t>c</a:t>
            </a:r>
            <a:r>
              <a:rPr sz="2400" spc="-14" dirty="0" smtClean="0">
                <a:latin typeface="Century Gothic"/>
                <a:cs typeface="Century Gothic"/>
              </a:rPr>
              <a:t>t</a:t>
            </a:r>
            <a:r>
              <a:rPr sz="2400" spc="79" dirty="0" smtClean="0">
                <a:latin typeface="Century Gothic"/>
                <a:cs typeface="Century Gothic"/>
              </a:rPr>
              <a:t>i</a:t>
            </a:r>
            <a:r>
              <a:rPr sz="2400" spc="29" dirty="0" smtClean="0">
                <a:latin typeface="Century Gothic"/>
                <a:cs typeface="Century Gothic"/>
              </a:rPr>
              <a:t>o</a:t>
            </a:r>
            <a:r>
              <a:rPr sz="2400" spc="0" dirty="0" smtClean="0">
                <a:latin typeface="Century Gothic"/>
                <a:cs typeface="Century Gothic"/>
              </a:rPr>
              <a:t>n</a:t>
            </a:r>
            <a:endParaRPr sz="2400">
              <a:latin typeface="Century Gothic"/>
              <a:cs typeface="Century Gothic"/>
            </a:endParaRPr>
          </a:p>
        </p:txBody>
      </p:sp>
      <p:sp>
        <p:nvSpPr>
          <p:cNvPr id="5" name="object 5"/>
          <p:cNvSpPr txBox="1"/>
          <p:nvPr/>
        </p:nvSpPr>
        <p:spPr>
          <a:xfrm>
            <a:off x="2859496" y="5600116"/>
            <a:ext cx="370128" cy="330200"/>
          </a:xfrm>
          <a:prstGeom prst="rect">
            <a:avLst/>
          </a:prstGeom>
        </p:spPr>
        <p:txBody>
          <a:bodyPr wrap="square" lIns="0" tIns="0" rIns="0" bIns="0" rtlCol="0">
            <a:noAutofit/>
          </a:bodyPr>
          <a:lstStyle/>
          <a:p>
            <a:pPr marL="12700">
              <a:lnSpc>
                <a:spcPts val="2585"/>
              </a:lnSpc>
              <a:spcBef>
                <a:spcPts val="129"/>
              </a:spcBef>
            </a:pPr>
            <a:r>
              <a:rPr sz="2400" spc="29" dirty="0" smtClean="0">
                <a:latin typeface="Century Gothic"/>
                <a:cs typeface="Century Gothic"/>
              </a:rPr>
              <a:t>o</a:t>
            </a:r>
            <a:r>
              <a:rPr sz="2400" spc="0" dirty="0" smtClean="0">
                <a:latin typeface="Century Gothic"/>
                <a:cs typeface="Century Gothic"/>
              </a:rPr>
              <a:t>f</a:t>
            </a:r>
            <a:endParaRPr sz="2400">
              <a:latin typeface="Century Gothic"/>
              <a:cs typeface="Century Gothic"/>
            </a:endParaRPr>
          </a:p>
        </p:txBody>
      </p:sp>
      <p:sp>
        <p:nvSpPr>
          <p:cNvPr id="4" name="object 4"/>
          <p:cNvSpPr txBox="1"/>
          <p:nvPr/>
        </p:nvSpPr>
        <p:spPr>
          <a:xfrm>
            <a:off x="3235619" y="5600116"/>
            <a:ext cx="1763979" cy="330200"/>
          </a:xfrm>
          <a:prstGeom prst="rect">
            <a:avLst/>
          </a:prstGeom>
        </p:spPr>
        <p:txBody>
          <a:bodyPr wrap="square" lIns="0" tIns="0" rIns="0" bIns="0" rtlCol="0">
            <a:noAutofit/>
          </a:bodyPr>
          <a:lstStyle/>
          <a:p>
            <a:pPr marL="12700">
              <a:lnSpc>
                <a:spcPts val="2585"/>
              </a:lnSpc>
              <a:spcBef>
                <a:spcPts val="129"/>
              </a:spcBef>
            </a:pPr>
            <a:r>
              <a:rPr sz="2400" spc="-29" dirty="0" smtClean="0">
                <a:latin typeface="Century Gothic"/>
                <a:cs typeface="Century Gothic"/>
              </a:rPr>
              <a:t>C</a:t>
            </a:r>
            <a:r>
              <a:rPr sz="2400" spc="29" dirty="0" smtClean="0">
                <a:latin typeface="Century Gothic"/>
                <a:cs typeface="Century Gothic"/>
              </a:rPr>
              <a:t>o</a:t>
            </a:r>
            <a:r>
              <a:rPr sz="2400" spc="-9" dirty="0" smtClean="0">
                <a:latin typeface="Century Gothic"/>
                <a:cs typeface="Century Gothic"/>
              </a:rPr>
              <a:t>m</a:t>
            </a:r>
            <a:r>
              <a:rPr sz="2400" spc="-34" dirty="0" smtClean="0">
                <a:latin typeface="Century Gothic"/>
                <a:cs typeface="Century Gothic"/>
              </a:rPr>
              <a:t>p</a:t>
            </a:r>
            <a:r>
              <a:rPr sz="2400" spc="0" dirty="0" smtClean="0">
                <a:latin typeface="Century Gothic"/>
                <a:cs typeface="Century Gothic"/>
              </a:rPr>
              <a:t>l</a:t>
            </a:r>
            <a:r>
              <a:rPr sz="2400" spc="-39" dirty="0" smtClean="0">
                <a:latin typeface="Century Gothic"/>
                <a:cs typeface="Century Gothic"/>
              </a:rPr>
              <a:t>e</a:t>
            </a:r>
            <a:r>
              <a:rPr sz="2400" spc="-14" dirty="0" smtClean="0">
                <a:latin typeface="Century Gothic"/>
                <a:cs typeface="Century Gothic"/>
              </a:rPr>
              <a:t>t</a:t>
            </a:r>
            <a:r>
              <a:rPr sz="2400" spc="-39" dirty="0" smtClean="0">
                <a:latin typeface="Century Gothic"/>
                <a:cs typeface="Century Gothic"/>
              </a:rPr>
              <a:t>e</a:t>
            </a:r>
            <a:r>
              <a:rPr sz="2400" spc="0" dirty="0" smtClean="0">
                <a:latin typeface="Century Gothic"/>
                <a:cs typeface="Century Gothic"/>
              </a:rPr>
              <a:t>rs</a:t>
            </a:r>
            <a:endParaRPr sz="2400">
              <a:latin typeface="Century Gothic"/>
              <a:cs typeface="Century Gothic"/>
            </a:endParaRPr>
          </a:p>
        </p:txBody>
      </p:sp>
      <p:sp>
        <p:nvSpPr>
          <p:cNvPr id="3" name="object 3"/>
          <p:cNvSpPr txBox="1"/>
          <p:nvPr/>
        </p:nvSpPr>
        <p:spPr>
          <a:xfrm>
            <a:off x="0" y="6420139"/>
            <a:ext cx="3568989" cy="437861"/>
          </a:xfrm>
          <a:prstGeom prst="rect">
            <a:avLst/>
          </a:prstGeom>
        </p:spPr>
        <p:txBody>
          <a:bodyPr wrap="square" lIns="0" tIns="0" rIns="0" bIns="0" rtlCol="0">
            <a:noAutofit/>
          </a:bodyPr>
          <a:lstStyle/>
          <a:p>
            <a:pPr marL="12700" indent="5937">
              <a:lnSpc>
                <a:spcPct val="97358"/>
              </a:lnSpc>
              <a:spcBef>
                <a:spcPts val="10"/>
              </a:spcBef>
            </a:pPr>
            <a:r>
              <a:rPr sz="1200" spc="0" dirty="0" smtClean="0">
                <a:latin typeface="Times New Roman"/>
                <a:cs typeface="Times New Roman"/>
              </a:rPr>
              <a:t>Council</a:t>
            </a:r>
            <a:r>
              <a:rPr sz="1200" spc="39" dirty="0" smtClean="0">
                <a:latin typeface="Times New Roman"/>
                <a:cs typeface="Times New Roman"/>
              </a:rPr>
              <a:t> </a:t>
            </a:r>
            <a:r>
              <a:rPr sz="1200" spc="0" dirty="0" smtClean="0">
                <a:latin typeface="Times New Roman"/>
                <a:cs typeface="Times New Roman"/>
              </a:rPr>
              <a:t>for</a:t>
            </a:r>
            <a:r>
              <a:rPr sz="1200" spc="130" dirty="0" smtClean="0">
                <a:latin typeface="Times New Roman"/>
                <a:cs typeface="Times New Roman"/>
              </a:rPr>
              <a:t> </a:t>
            </a:r>
            <a:r>
              <a:rPr sz="1200" b="1" spc="0" dirty="0" smtClean="0">
                <a:latin typeface="Arial"/>
                <a:cs typeface="Arial"/>
              </a:rPr>
              <a:t>the </a:t>
            </a:r>
            <a:r>
              <a:rPr sz="1200" spc="0" dirty="0" smtClean="0">
                <a:latin typeface="Times New Roman"/>
                <a:cs typeface="Times New Roman"/>
              </a:rPr>
              <a:t>Accreditation  </a:t>
            </a:r>
            <a:r>
              <a:rPr sz="1200" spc="59" dirty="0" smtClean="0">
                <a:latin typeface="Times New Roman"/>
                <a:cs typeface="Times New Roman"/>
              </a:rPr>
              <a:t> </a:t>
            </a:r>
            <a:r>
              <a:rPr sz="1200" spc="0" dirty="0" smtClean="0">
                <a:latin typeface="Times New Roman"/>
                <a:cs typeface="Times New Roman"/>
              </a:rPr>
              <a:t>of Educator </a:t>
            </a:r>
            <a:r>
              <a:rPr sz="1200" spc="115" dirty="0" smtClean="0">
                <a:latin typeface="Times New Roman"/>
                <a:cs typeface="Times New Roman"/>
              </a:rPr>
              <a:t> </a:t>
            </a:r>
            <a:r>
              <a:rPr sz="1200" spc="0" dirty="0" smtClean="0">
                <a:latin typeface="Times New Roman"/>
                <a:cs typeface="Times New Roman"/>
              </a:rPr>
              <a:t>Preparation</a:t>
            </a:r>
            <a:endParaRPr sz="1200" dirty="0">
              <a:latin typeface="Times New Roman"/>
              <a:cs typeface="Times New Roman"/>
            </a:endParaRPr>
          </a:p>
        </p:txBody>
      </p:sp>
      <p:sp>
        <p:nvSpPr>
          <p:cNvPr id="2" name="object 2"/>
          <p:cNvSpPr txBox="1"/>
          <p:nvPr/>
        </p:nvSpPr>
        <p:spPr>
          <a:xfrm>
            <a:off x="3601276" y="6439233"/>
            <a:ext cx="5116445" cy="178287"/>
          </a:xfrm>
          <a:prstGeom prst="rect">
            <a:avLst/>
          </a:prstGeom>
        </p:spPr>
        <p:txBody>
          <a:bodyPr wrap="square" lIns="0" tIns="0" rIns="0" bIns="0" rtlCol="0">
            <a:noAutofit/>
          </a:bodyPr>
          <a:lstStyle/>
          <a:p>
            <a:pPr marL="12700">
              <a:lnSpc>
                <a:spcPts val="1345"/>
              </a:lnSpc>
              <a:spcBef>
                <a:spcPts val="67"/>
              </a:spcBef>
            </a:pP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O</a:t>
            </a:r>
            <a:r>
              <a:rPr sz="1200" spc="-9" dirty="0" smtClean="0">
                <a:solidFill>
                  <a:srgbClr val="397D59"/>
                </a:solidFill>
                <a:latin typeface="Century Gothic"/>
                <a:cs typeface="Century Gothic"/>
              </a:rPr>
              <a:t>NN</a:t>
            </a:r>
            <a:r>
              <a:rPr sz="1200" spc="-4" dirty="0" smtClean="0">
                <a:solidFill>
                  <a:srgbClr val="397D59"/>
                </a:solidFill>
                <a:latin typeface="Century Gothic"/>
                <a:cs typeface="Century Gothic"/>
              </a:rPr>
              <a:t>E</a:t>
            </a: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T</a:t>
            </a:r>
            <a:r>
              <a:rPr sz="1200" spc="-44" dirty="0" smtClean="0">
                <a:solidFill>
                  <a:srgbClr val="397D59"/>
                </a:solidFill>
                <a:latin typeface="Century Gothic"/>
                <a:cs typeface="Century Gothic"/>
              </a:rPr>
              <a:t> </a:t>
            </a:r>
            <a:r>
              <a:rPr sz="1200" spc="50" dirty="0" smtClean="0">
                <a:solidFill>
                  <a:srgbClr val="397D59"/>
                </a:solidFill>
                <a:latin typeface="Century Gothic"/>
                <a:cs typeface="Century Gothic"/>
              </a:rPr>
              <a:t>W</a:t>
            </a:r>
            <a:r>
              <a:rPr sz="1200" spc="0" dirty="0" smtClean="0">
                <a:solidFill>
                  <a:srgbClr val="397D59"/>
                </a:solidFill>
                <a:latin typeface="Century Gothic"/>
                <a:cs typeface="Century Gothic"/>
              </a:rPr>
              <a:t>I</a:t>
            </a:r>
            <a:r>
              <a:rPr sz="1200" spc="-204" dirty="0" smtClean="0">
                <a:solidFill>
                  <a:srgbClr val="397D59"/>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H</a:t>
            </a:r>
            <a:r>
              <a:rPr sz="1200" spc="-29" dirty="0" smtClean="0">
                <a:solidFill>
                  <a:srgbClr val="397D59"/>
                </a:solidFill>
                <a:latin typeface="Century Gothic"/>
                <a:cs typeface="Century Gothic"/>
              </a:rPr>
              <a:t> </a:t>
            </a:r>
            <a:r>
              <a:rPr sz="1200" spc="-14" dirty="0" smtClean="0">
                <a:solidFill>
                  <a:srgbClr val="397D59"/>
                </a:solidFill>
                <a:latin typeface="Century Gothic"/>
                <a:cs typeface="Century Gothic"/>
              </a:rPr>
              <a:t>C</a:t>
            </a:r>
            <a:r>
              <a:rPr sz="1200" spc="-9" dirty="0" smtClean="0">
                <a:solidFill>
                  <a:srgbClr val="397D59"/>
                </a:solidFill>
                <a:latin typeface="Century Gothic"/>
                <a:cs typeface="Century Gothic"/>
              </a:rPr>
              <a:t>A</a:t>
            </a:r>
            <a:r>
              <a:rPr sz="1200" spc="-4" dirty="0" smtClean="0">
                <a:solidFill>
                  <a:srgbClr val="397D59"/>
                </a:solidFill>
                <a:latin typeface="Century Gothic"/>
                <a:cs typeface="Century Gothic"/>
              </a:rPr>
              <a:t>E</a:t>
            </a:r>
            <a:r>
              <a:rPr sz="1200" spc="0" dirty="0" smtClean="0">
                <a:solidFill>
                  <a:srgbClr val="397D59"/>
                </a:solidFill>
                <a:latin typeface="Century Gothic"/>
                <a:cs typeface="Century Gothic"/>
              </a:rPr>
              <a:t>P </a:t>
            </a:r>
            <a:r>
              <a:rPr sz="1200" b="1" spc="0" dirty="0" smtClean="0">
                <a:solidFill>
                  <a:srgbClr val="DDC12B"/>
                </a:solidFill>
                <a:latin typeface="Century Gothic"/>
                <a:cs typeface="Century Gothic"/>
              </a:rPr>
              <a:t>|  </a:t>
            </a:r>
            <a:r>
              <a:rPr sz="1200" spc="-284" dirty="0" smtClean="0">
                <a:solidFill>
                  <a:srgbClr val="0000FF"/>
                </a:solidFill>
                <a:latin typeface="Century Gothic"/>
                <a:cs typeface="Century Gothic"/>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44" dirty="0" smtClean="0">
                <a:solidFill>
                  <a:srgbClr val="0000FF"/>
                </a:solidFill>
                <a:latin typeface="Century Gothic"/>
                <a:cs typeface="Century Gothic"/>
                <a:hlinkClick r:id="rId3"/>
              </a:rPr>
              <a:t>w</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C</a:t>
            </a:r>
            <a:r>
              <a:rPr sz="1200" u="sng" spc="-9" dirty="0" smtClean="0">
                <a:solidFill>
                  <a:srgbClr val="0000FF"/>
                </a:solidFill>
                <a:latin typeface="Century Gothic"/>
                <a:cs typeface="Century Gothic"/>
                <a:hlinkClick r:id="rId3"/>
              </a:rPr>
              <a:t>A</a:t>
            </a:r>
            <a:r>
              <a:rPr sz="1200" u="sng" spc="-4" dirty="0" smtClean="0">
                <a:solidFill>
                  <a:srgbClr val="0000FF"/>
                </a:solidFill>
                <a:latin typeface="Century Gothic"/>
                <a:cs typeface="Century Gothic"/>
                <a:hlinkClick r:id="rId3"/>
              </a:rPr>
              <a:t>E</a:t>
            </a:r>
            <a:r>
              <a:rPr sz="1200" u="sng" spc="9" dirty="0" smtClean="0">
                <a:solidFill>
                  <a:srgbClr val="0000FF"/>
                </a:solidFill>
                <a:latin typeface="Century Gothic"/>
                <a:cs typeface="Century Gothic"/>
                <a:hlinkClick r:id="rId3"/>
              </a:rPr>
              <a:t>P</a:t>
            </a:r>
            <a:r>
              <a:rPr sz="1200" u="sng" spc="-9" dirty="0" smtClean="0">
                <a:solidFill>
                  <a:srgbClr val="0000FF"/>
                </a:solidFill>
                <a:latin typeface="Century Gothic"/>
                <a:cs typeface="Century Gothic"/>
                <a:hlinkClick r:id="rId3"/>
              </a:rPr>
              <a:t>n</a:t>
            </a:r>
            <a:r>
              <a:rPr sz="1200" u="sng" spc="19" dirty="0" smtClean="0">
                <a:solidFill>
                  <a:srgbClr val="0000FF"/>
                </a:solidFill>
                <a:latin typeface="Century Gothic"/>
                <a:cs typeface="Century Gothic"/>
                <a:hlinkClick r:id="rId3"/>
              </a:rPr>
              <a:t>e</a:t>
            </a:r>
            <a:r>
              <a:rPr sz="1200" u="sng" spc="-4" dirty="0" smtClean="0">
                <a:solidFill>
                  <a:srgbClr val="0000FF"/>
                </a:solidFill>
                <a:latin typeface="Century Gothic"/>
                <a:cs typeface="Century Gothic"/>
                <a:hlinkClick r:id="rId3"/>
              </a:rPr>
              <a:t>t</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o</a:t>
            </a:r>
            <a:r>
              <a:rPr sz="1200" u="sng" spc="39" dirty="0" smtClean="0">
                <a:solidFill>
                  <a:srgbClr val="0000FF"/>
                </a:solidFill>
                <a:latin typeface="Century Gothic"/>
                <a:cs typeface="Century Gothic"/>
                <a:hlinkClick r:id="rId3"/>
              </a:rPr>
              <a:t>r</a:t>
            </a:r>
            <a:r>
              <a:rPr sz="1200" u="sng" spc="0" dirty="0" smtClean="0">
                <a:solidFill>
                  <a:srgbClr val="0000FF"/>
                </a:solidFill>
                <a:latin typeface="Century Gothic"/>
                <a:cs typeface="Century Gothic"/>
                <a:hlinkClick r:id="rId3"/>
              </a:rPr>
              <a:t>g</a:t>
            </a:r>
            <a:r>
              <a:rPr sz="1200" spc="0" dirty="0" smtClean="0">
                <a:solidFill>
                  <a:srgbClr val="0000FF"/>
                </a:solidFill>
                <a:latin typeface="Century Gothic"/>
                <a:cs typeface="Century Gothic"/>
                <a:hlinkClick r:id="rId3"/>
              </a:rPr>
              <a:t> </a:t>
            </a:r>
            <a:r>
              <a:rPr sz="1200" u="sng" spc="0" dirty="0" smtClean="0">
                <a:solidFill>
                  <a:srgbClr val="DDC12B"/>
                </a:solidFill>
                <a:latin typeface="Century Gothic"/>
                <a:cs typeface="Century Gothic"/>
                <a:hlinkClick r:id="rId3"/>
              </a:rPr>
              <a:t>|</a:t>
            </a:r>
            <a:r>
              <a:rPr sz="1200" spc="-94" dirty="0" smtClean="0">
                <a:solidFill>
                  <a:srgbClr val="DDC12B"/>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w</a:t>
            </a:r>
            <a:r>
              <a:rPr sz="1200" spc="-209" dirty="0" smtClean="0">
                <a:solidFill>
                  <a:srgbClr val="397D59"/>
                </a:solidFill>
                <a:latin typeface="Century Gothic"/>
                <a:cs typeface="Century Gothic"/>
              </a:rPr>
              <a:t> </a:t>
            </a:r>
            <a:r>
              <a:rPr sz="1200" spc="0" dirty="0" smtClean="0">
                <a:solidFill>
                  <a:srgbClr val="397D59"/>
                </a:solidFill>
                <a:latin typeface="Century Gothic"/>
                <a:cs typeface="Century Gothic"/>
              </a:rPr>
              <a:t>i</a:t>
            </a:r>
            <a:r>
              <a:rPr sz="1200" spc="-4" dirty="0" smtClean="0">
                <a:solidFill>
                  <a:srgbClr val="397D59"/>
                </a:solidFill>
                <a:latin typeface="Century Gothic"/>
                <a:cs typeface="Century Gothic"/>
              </a:rPr>
              <a:t>tt</a:t>
            </a:r>
            <a:r>
              <a:rPr sz="1200" spc="19" dirty="0" smtClean="0">
                <a:solidFill>
                  <a:srgbClr val="397D59"/>
                </a:solidFill>
                <a:latin typeface="Century Gothic"/>
                <a:cs typeface="Century Gothic"/>
              </a:rPr>
              <a:t>e</a:t>
            </a:r>
            <a:r>
              <a:rPr sz="1200" spc="39" dirty="0" smtClean="0">
                <a:solidFill>
                  <a:srgbClr val="397D59"/>
                </a:solidFill>
                <a:latin typeface="Century Gothic"/>
                <a:cs typeface="Century Gothic"/>
              </a:rPr>
              <a:t>r</a:t>
            </a:r>
            <a:r>
              <a:rPr sz="1200" spc="0" dirty="0" smtClean="0">
                <a:solidFill>
                  <a:srgbClr val="397D59"/>
                </a:solidFill>
                <a:latin typeface="Century Gothic"/>
                <a:cs typeface="Century Gothic"/>
              </a:rPr>
              <a:t>:</a:t>
            </a:r>
            <a:r>
              <a:rPr sz="1200" spc="-104" dirty="0" smtClean="0">
                <a:solidFill>
                  <a:srgbClr val="397D59"/>
                </a:solidFill>
                <a:latin typeface="Century Gothic"/>
                <a:cs typeface="Century Gothic"/>
              </a:rPr>
              <a:t> </a:t>
            </a:r>
            <a:r>
              <a:rPr sz="1200" spc="0" dirty="0" smtClean="0">
                <a:solidFill>
                  <a:srgbClr val="397D59"/>
                </a:solidFill>
                <a:latin typeface="Century Gothic"/>
                <a:cs typeface="Century Gothic"/>
                <a:hlinkClick r:id="rId4"/>
              </a:rPr>
              <a:t>@</a:t>
            </a:r>
            <a:r>
              <a:rPr sz="1200" spc="-14" dirty="0" smtClean="0">
                <a:solidFill>
                  <a:srgbClr val="397D59"/>
                </a:solidFill>
                <a:latin typeface="Century Gothic"/>
                <a:cs typeface="Century Gothic"/>
                <a:hlinkClick r:id="rId4"/>
              </a:rPr>
              <a:t>C</a:t>
            </a:r>
            <a:r>
              <a:rPr sz="1200" spc="-9" dirty="0" smtClean="0">
                <a:solidFill>
                  <a:srgbClr val="397D59"/>
                </a:solidFill>
                <a:latin typeface="Century Gothic"/>
                <a:cs typeface="Century Gothic"/>
                <a:hlinkClick r:id="rId4"/>
              </a:rPr>
              <a:t>A</a:t>
            </a:r>
            <a:r>
              <a:rPr sz="1200" spc="-4" dirty="0" smtClean="0">
                <a:solidFill>
                  <a:srgbClr val="397D59"/>
                </a:solidFill>
                <a:latin typeface="Century Gothic"/>
                <a:cs typeface="Century Gothic"/>
                <a:hlinkClick r:id="rId4"/>
              </a:rPr>
              <a:t>E</a:t>
            </a:r>
            <a:r>
              <a:rPr sz="1200" spc="9" dirty="0" smtClean="0">
                <a:solidFill>
                  <a:srgbClr val="397D59"/>
                </a:solidFill>
                <a:latin typeface="Century Gothic"/>
                <a:cs typeface="Century Gothic"/>
                <a:hlinkClick r:id="rId4"/>
              </a:rPr>
              <a:t>P</a:t>
            </a:r>
            <a:r>
              <a:rPr sz="1200" spc="-9" dirty="0" smtClean="0">
                <a:solidFill>
                  <a:srgbClr val="397D59"/>
                </a:solidFill>
                <a:latin typeface="Century Gothic"/>
                <a:cs typeface="Century Gothic"/>
                <a:hlinkClick r:id="rId4"/>
              </a:rPr>
              <a:t>u</a:t>
            </a:r>
            <a:r>
              <a:rPr sz="1200" spc="-19" dirty="0" smtClean="0">
                <a:solidFill>
                  <a:srgbClr val="397D59"/>
                </a:solidFill>
                <a:latin typeface="Century Gothic"/>
                <a:cs typeface="Century Gothic"/>
                <a:hlinkClick r:id="rId4"/>
              </a:rPr>
              <a:t>pda</a:t>
            </a:r>
            <a:r>
              <a:rPr sz="1200" spc="-4" dirty="0" smtClean="0">
                <a:solidFill>
                  <a:srgbClr val="397D59"/>
                </a:solidFill>
                <a:latin typeface="Century Gothic"/>
                <a:cs typeface="Century Gothic"/>
                <a:hlinkClick r:id="rId4"/>
              </a:rPr>
              <a:t>t</a:t>
            </a:r>
            <a:r>
              <a:rPr sz="1200" spc="19" dirty="0" smtClean="0">
                <a:solidFill>
                  <a:srgbClr val="397D59"/>
                </a:solidFill>
                <a:latin typeface="Century Gothic"/>
                <a:cs typeface="Century Gothic"/>
                <a:hlinkClick r:id="rId4"/>
              </a:rPr>
              <a:t>e</a:t>
            </a:r>
            <a:r>
              <a:rPr sz="1200" spc="0" dirty="0" smtClean="0">
                <a:solidFill>
                  <a:srgbClr val="397D59"/>
                </a:solidFill>
                <a:latin typeface="Century Gothic"/>
                <a:cs typeface="Century Gothic"/>
                <a:hlinkClick r:id="rId4"/>
              </a:rPr>
              <a:t>s</a:t>
            </a:r>
            <a:endParaRPr sz="1200">
              <a:latin typeface="Century Gothic"/>
              <a:cs typeface="Century Gothic"/>
            </a:endParaRPr>
          </a:p>
        </p:txBody>
      </p:sp>
      <p:sp>
        <p:nvSpPr>
          <p:cNvPr id="22" name="Rectangle 21"/>
          <p:cNvSpPr/>
          <p:nvPr/>
        </p:nvSpPr>
        <p:spPr>
          <a:xfrm>
            <a:off x="457200" y="533400"/>
            <a:ext cx="6781800" cy="537754"/>
          </a:xfrm>
          <a:prstGeom prst="rect">
            <a:avLst/>
          </a:prstGeom>
        </p:spPr>
        <p:txBody>
          <a:bodyPr wrap="square">
            <a:spAutoFit/>
          </a:bodyPr>
          <a:lstStyle/>
          <a:p>
            <a:pPr marL="12700">
              <a:lnSpc>
                <a:spcPts val="3400"/>
              </a:lnSpc>
              <a:spcBef>
                <a:spcPts val="170"/>
              </a:spcBef>
            </a:pPr>
            <a:r>
              <a:rPr lang="pt-BR" sz="3200" spc="25" dirty="0">
                <a:solidFill>
                  <a:srgbClr val="FEFFFF"/>
                </a:solidFill>
                <a:latin typeface="Century Gothic"/>
                <a:cs typeface="Century Gothic"/>
              </a:rPr>
              <a:t>Standard 4: </a:t>
            </a:r>
            <a:r>
              <a:rPr lang="pt-BR" sz="3200" spc="25" dirty="0" err="1">
                <a:solidFill>
                  <a:srgbClr val="FEFFFF"/>
                </a:solidFill>
                <a:latin typeface="Century Gothic"/>
                <a:cs typeface="Century Gothic"/>
              </a:rPr>
              <a:t>P</a:t>
            </a:r>
            <a:r>
              <a:rPr lang="pt-BR" sz="3200" spc="-4" dirty="0" err="1">
                <a:solidFill>
                  <a:srgbClr val="FEFFFF"/>
                </a:solidFill>
                <a:latin typeface="Century Gothic"/>
                <a:cs typeface="Century Gothic"/>
              </a:rPr>
              <a:t>r</a:t>
            </a:r>
            <a:r>
              <a:rPr lang="pt-BR" sz="3200" spc="-14" dirty="0" err="1">
                <a:solidFill>
                  <a:srgbClr val="FEFFFF"/>
                </a:solidFill>
                <a:latin typeface="Century Gothic"/>
                <a:cs typeface="Century Gothic"/>
              </a:rPr>
              <a:t>o</a:t>
            </a:r>
            <a:r>
              <a:rPr lang="pt-BR" sz="3200" spc="4" dirty="0" err="1">
                <a:solidFill>
                  <a:srgbClr val="FEFFFF"/>
                </a:solidFill>
                <a:latin typeface="Century Gothic"/>
                <a:cs typeface="Century Gothic"/>
              </a:rPr>
              <a:t>g</a:t>
            </a:r>
            <a:r>
              <a:rPr lang="pt-BR" sz="3200" spc="-4" dirty="0" err="1">
                <a:solidFill>
                  <a:srgbClr val="FEFFFF"/>
                </a:solidFill>
                <a:latin typeface="Century Gothic"/>
                <a:cs typeface="Century Gothic"/>
              </a:rPr>
              <a:t>r</a:t>
            </a:r>
            <a:r>
              <a:rPr lang="pt-BR" sz="3200" spc="-25" dirty="0" err="1">
                <a:solidFill>
                  <a:srgbClr val="FEFFFF"/>
                </a:solidFill>
                <a:latin typeface="Century Gothic"/>
                <a:cs typeface="Century Gothic"/>
              </a:rPr>
              <a:t>a</a:t>
            </a:r>
            <a:r>
              <a:rPr lang="pt-BR" sz="3200" dirty="0" err="1">
                <a:solidFill>
                  <a:srgbClr val="FEFFFF"/>
                </a:solidFill>
                <a:latin typeface="Century Gothic"/>
                <a:cs typeface="Century Gothic"/>
              </a:rPr>
              <a:t>m</a:t>
            </a:r>
            <a:r>
              <a:rPr lang="pt-BR" sz="3200" spc="-44" dirty="0">
                <a:solidFill>
                  <a:srgbClr val="FEFFFF"/>
                </a:solidFill>
                <a:latin typeface="Century Gothic"/>
                <a:cs typeface="Century Gothic"/>
              </a:rPr>
              <a:t> </a:t>
            </a:r>
            <a:r>
              <a:rPr lang="pt-BR" sz="3200" spc="154" dirty="0" err="1">
                <a:solidFill>
                  <a:srgbClr val="FEFFFF"/>
                </a:solidFill>
                <a:latin typeface="Century Gothic"/>
                <a:cs typeface="Century Gothic"/>
              </a:rPr>
              <a:t>I</a:t>
            </a:r>
            <a:r>
              <a:rPr lang="pt-BR" sz="3200" spc="119" dirty="0" err="1">
                <a:solidFill>
                  <a:srgbClr val="FEFFFF"/>
                </a:solidFill>
                <a:latin typeface="Century Gothic"/>
                <a:cs typeface="Century Gothic"/>
              </a:rPr>
              <a:t>m</a:t>
            </a:r>
            <a:r>
              <a:rPr lang="pt-BR" sz="3200" spc="-19" dirty="0" err="1">
                <a:solidFill>
                  <a:srgbClr val="FEFFFF"/>
                </a:solidFill>
                <a:latin typeface="Century Gothic"/>
                <a:cs typeface="Century Gothic"/>
              </a:rPr>
              <a:t>p</a:t>
            </a:r>
            <a:r>
              <a:rPr lang="pt-BR" sz="3200" spc="-25" dirty="0" err="1">
                <a:solidFill>
                  <a:srgbClr val="FEFFFF"/>
                </a:solidFill>
                <a:latin typeface="Century Gothic"/>
                <a:cs typeface="Century Gothic"/>
              </a:rPr>
              <a:t>a</a:t>
            </a:r>
            <a:r>
              <a:rPr lang="pt-BR" sz="3200" spc="9" dirty="0" err="1">
                <a:solidFill>
                  <a:srgbClr val="FEFFFF"/>
                </a:solidFill>
                <a:latin typeface="Century Gothic"/>
                <a:cs typeface="Century Gothic"/>
              </a:rPr>
              <a:t>c</a:t>
            </a:r>
            <a:r>
              <a:rPr lang="pt-BR" sz="3200" dirty="0" err="1">
                <a:solidFill>
                  <a:srgbClr val="FEFFFF"/>
                </a:solidFill>
                <a:latin typeface="Century Gothic"/>
                <a:cs typeface="Century Gothic"/>
              </a:rPr>
              <a:t>t</a:t>
            </a:r>
            <a:endParaRPr lang="pt-BR" sz="3200" dirty="0">
              <a:latin typeface="Century Gothic"/>
              <a:cs typeface="Century Gothic"/>
            </a:endParaRP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bject 12"/>
          <p:cNvSpPr/>
          <p:nvPr/>
        </p:nvSpPr>
        <p:spPr>
          <a:xfrm>
            <a:off x="0" y="1587"/>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3" name="object 13"/>
          <p:cNvSpPr/>
          <p:nvPr/>
        </p:nvSpPr>
        <p:spPr>
          <a:xfrm>
            <a:off x="326847" y="1"/>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9" name="object 9"/>
          <p:cNvSpPr/>
          <p:nvPr/>
        </p:nvSpPr>
        <p:spPr>
          <a:xfrm>
            <a:off x="0" y="6140450"/>
            <a:ext cx="9144000" cy="717550"/>
          </a:xfrm>
          <a:prstGeom prst="rect">
            <a:avLst/>
          </a:prstGeom>
          <a:blipFill>
            <a:blip r:embed="rId2" cstate="print"/>
            <a:stretch>
              <a:fillRect/>
            </a:stretch>
          </a:blipFill>
        </p:spPr>
        <p:txBody>
          <a:bodyPr wrap="square" lIns="0" tIns="0" rIns="0" bIns="0" rtlCol="0">
            <a:noAutofit/>
          </a:bodyPr>
          <a:lstStyle/>
          <a:p>
            <a:endParaRPr/>
          </a:p>
        </p:txBody>
      </p:sp>
      <p:sp>
        <p:nvSpPr>
          <p:cNvPr id="10" name="object 10"/>
          <p:cNvSpPr/>
          <p:nvPr/>
        </p:nvSpPr>
        <p:spPr>
          <a:xfrm>
            <a:off x="6824535" y="6602056"/>
            <a:ext cx="30479" cy="0"/>
          </a:xfrm>
          <a:custGeom>
            <a:avLst/>
            <a:gdLst/>
            <a:ahLst/>
            <a:cxnLst/>
            <a:rect l="l" t="t" r="r" b="b"/>
            <a:pathLst>
              <a:path w="30479">
                <a:moveTo>
                  <a:pt x="0" y="0"/>
                </a:moveTo>
                <a:lnTo>
                  <a:pt x="30479" y="0"/>
                </a:lnTo>
              </a:path>
            </a:pathLst>
          </a:custGeom>
          <a:ln w="11430">
            <a:solidFill>
              <a:srgbClr val="397D59"/>
            </a:solidFill>
          </a:ln>
        </p:spPr>
        <p:txBody>
          <a:bodyPr wrap="square" lIns="0" tIns="0" rIns="0" bIns="0" rtlCol="0">
            <a:noAutofit/>
          </a:bodyPr>
          <a:lstStyle/>
          <a:p>
            <a:endParaRPr/>
          </a:p>
        </p:txBody>
      </p:sp>
      <p:sp>
        <p:nvSpPr>
          <p:cNvPr id="11" name="object 11"/>
          <p:cNvSpPr/>
          <p:nvPr/>
        </p:nvSpPr>
        <p:spPr>
          <a:xfrm>
            <a:off x="3624690" y="6297578"/>
            <a:ext cx="5519305" cy="1587"/>
          </a:xfrm>
          <a:custGeom>
            <a:avLst/>
            <a:gdLst/>
            <a:ahLst/>
            <a:cxnLst/>
            <a:rect l="l" t="t" r="r" b="b"/>
            <a:pathLst>
              <a:path w="5519305" h="1587">
                <a:moveTo>
                  <a:pt x="0" y="0"/>
                </a:moveTo>
                <a:lnTo>
                  <a:pt x="5519305" y="1587"/>
                </a:lnTo>
              </a:path>
            </a:pathLst>
          </a:custGeom>
          <a:ln w="25400">
            <a:solidFill>
              <a:srgbClr val="DDC12B"/>
            </a:solidFill>
          </a:ln>
        </p:spPr>
        <p:txBody>
          <a:bodyPr wrap="square" lIns="0" tIns="0" rIns="0" bIns="0" rtlCol="0">
            <a:noAutofit/>
          </a:bodyPr>
          <a:lstStyle/>
          <a:p>
            <a:endParaRPr/>
          </a:p>
        </p:txBody>
      </p:sp>
      <p:sp>
        <p:nvSpPr>
          <p:cNvPr id="7" name="object 7"/>
          <p:cNvSpPr txBox="1"/>
          <p:nvPr/>
        </p:nvSpPr>
        <p:spPr>
          <a:xfrm>
            <a:off x="583554" y="1727654"/>
            <a:ext cx="3446780" cy="829948"/>
          </a:xfrm>
          <a:prstGeom prst="rect">
            <a:avLst/>
          </a:prstGeom>
        </p:spPr>
        <p:txBody>
          <a:bodyPr wrap="square" lIns="0" tIns="0" rIns="0" bIns="0" rtlCol="0">
            <a:noAutofit/>
          </a:bodyPr>
          <a:lstStyle/>
          <a:p>
            <a:pPr marL="12700" marR="45720">
              <a:lnSpc>
                <a:spcPts val="3010"/>
              </a:lnSpc>
              <a:spcBef>
                <a:spcPts val="150"/>
              </a:spcBef>
            </a:pPr>
            <a:r>
              <a:rPr sz="2800" b="1" spc="29" dirty="0" smtClean="0">
                <a:latin typeface="Century Gothic"/>
                <a:cs typeface="Century Gothic"/>
              </a:rPr>
              <a:t>P</a:t>
            </a:r>
            <a:r>
              <a:rPr sz="2800" b="1" spc="0" dirty="0" smtClean="0">
                <a:latin typeface="Century Gothic"/>
                <a:cs typeface="Century Gothic"/>
              </a:rPr>
              <a:t>h</a:t>
            </a:r>
            <a:r>
              <a:rPr sz="2800" b="1" spc="-9" dirty="0" smtClean="0">
                <a:latin typeface="Century Gothic"/>
                <a:cs typeface="Century Gothic"/>
              </a:rPr>
              <a:t>a</a:t>
            </a:r>
            <a:r>
              <a:rPr sz="2800" b="1" spc="-29" dirty="0" smtClean="0">
                <a:latin typeface="Century Gothic"/>
                <a:cs typeface="Century Gothic"/>
              </a:rPr>
              <a:t>se</a:t>
            </a:r>
            <a:r>
              <a:rPr sz="2800" b="1" spc="25" dirty="0" smtClean="0">
                <a:latin typeface="Century Gothic"/>
                <a:cs typeface="Century Gothic"/>
              </a:rPr>
              <a:t>-</a:t>
            </a:r>
            <a:r>
              <a:rPr sz="2800" b="1" spc="-29" dirty="0" smtClean="0">
                <a:latin typeface="Century Gothic"/>
                <a:cs typeface="Century Gothic"/>
              </a:rPr>
              <a:t>i</a:t>
            </a:r>
            <a:r>
              <a:rPr sz="2800" b="1" spc="0" dirty="0" smtClean="0">
                <a:latin typeface="Century Gothic"/>
                <a:cs typeface="Century Gothic"/>
              </a:rPr>
              <a:t>n</a:t>
            </a:r>
            <a:r>
              <a:rPr sz="2800" b="1" spc="-59" dirty="0" smtClean="0">
                <a:latin typeface="Century Gothic"/>
                <a:cs typeface="Century Gothic"/>
              </a:rPr>
              <a:t> </a:t>
            </a:r>
            <a:r>
              <a:rPr sz="2800" b="1" spc="-14" dirty="0" smtClean="0">
                <a:latin typeface="Century Gothic"/>
                <a:cs typeface="Century Gothic"/>
              </a:rPr>
              <a:t>S</a:t>
            </a:r>
            <a:r>
              <a:rPr sz="2800" b="1" spc="-39" dirty="0" smtClean="0">
                <a:latin typeface="Century Gothic"/>
                <a:cs typeface="Century Gothic"/>
              </a:rPr>
              <a:t>t</a:t>
            </a:r>
            <a:r>
              <a:rPr sz="2800" b="1" spc="-14" dirty="0" smtClean="0">
                <a:latin typeface="Century Gothic"/>
                <a:cs typeface="Century Gothic"/>
              </a:rPr>
              <a:t>r</a:t>
            </a:r>
            <a:r>
              <a:rPr sz="2800" b="1" spc="-9" dirty="0" smtClean="0">
                <a:latin typeface="Century Gothic"/>
                <a:cs typeface="Century Gothic"/>
              </a:rPr>
              <a:t>a</a:t>
            </a:r>
            <a:r>
              <a:rPr sz="2800" b="1" spc="-39" dirty="0" smtClean="0">
                <a:latin typeface="Century Gothic"/>
                <a:cs typeface="Century Gothic"/>
              </a:rPr>
              <a:t>t</a:t>
            </a:r>
            <a:r>
              <a:rPr sz="2800" b="1" spc="-29" dirty="0" smtClean="0">
                <a:latin typeface="Century Gothic"/>
                <a:cs typeface="Century Gothic"/>
              </a:rPr>
              <a:t>e</a:t>
            </a:r>
            <a:r>
              <a:rPr sz="2800" b="1" spc="-9" dirty="0" smtClean="0">
                <a:latin typeface="Century Gothic"/>
                <a:cs typeface="Century Gothic"/>
              </a:rPr>
              <a:t>g</a:t>
            </a:r>
            <a:r>
              <a:rPr sz="2800" b="1" spc="0" dirty="0" smtClean="0">
                <a:latin typeface="Century Gothic"/>
                <a:cs typeface="Century Gothic"/>
              </a:rPr>
              <a:t>y</a:t>
            </a:r>
            <a:endParaRPr sz="2800">
              <a:latin typeface="Century Gothic"/>
              <a:cs typeface="Century Gothic"/>
            </a:endParaRPr>
          </a:p>
          <a:p>
            <a:pPr marL="12700">
              <a:lnSpc>
                <a:spcPct val="102172"/>
              </a:lnSpc>
              <a:spcBef>
                <a:spcPts val="418"/>
              </a:spcBef>
            </a:pPr>
            <a:r>
              <a:rPr sz="2400" spc="34" dirty="0" smtClean="0">
                <a:latin typeface="Century Gothic"/>
                <a:cs typeface="Century Gothic"/>
              </a:rPr>
              <a:t>F</a:t>
            </a:r>
            <a:r>
              <a:rPr sz="2400" spc="-39" dirty="0" smtClean="0">
                <a:latin typeface="Century Gothic"/>
                <a:cs typeface="Century Gothic"/>
              </a:rPr>
              <a:t>a</a:t>
            </a:r>
            <a:r>
              <a:rPr sz="2400" spc="-34" dirty="0" smtClean="0">
                <a:latin typeface="Century Gothic"/>
                <a:cs typeface="Century Gothic"/>
              </a:rPr>
              <a:t>c</a:t>
            </a:r>
            <a:r>
              <a:rPr sz="2400" spc="79" dirty="0" smtClean="0">
                <a:latin typeface="Century Gothic"/>
                <a:cs typeface="Century Gothic"/>
              </a:rPr>
              <a:t>i</a:t>
            </a:r>
            <a:r>
              <a:rPr sz="2400" spc="-25" dirty="0" smtClean="0">
                <a:latin typeface="Century Gothic"/>
                <a:cs typeface="Century Gothic"/>
              </a:rPr>
              <a:t>n</a:t>
            </a:r>
            <a:r>
              <a:rPr sz="2400" spc="0" dirty="0" smtClean="0">
                <a:latin typeface="Century Gothic"/>
                <a:cs typeface="Century Gothic"/>
              </a:rPr>
              <a:t>g</a:t>
            </a:r>
            <a:r>
              <a:rPr sz="2400" spc="-119" dirty="0" smtClean="0">
                <a:latin typeface="Century Gothic"/>
                <a:cs typeface="Century Gothic"/>
              </a:rPr>
              <a:t> </a:t>
            </a:r>
            <a:r>
              <a:rPr sz="2400" spc="-34" dirty="0" smtClean="0">
                <a:latin typeface="Century Gothic"/>
                <a:cs typeface="Century Gothic"/>
              </a:rPr>
              <a:t>c</a:t>
            </a:r>
            <a:r>
              <a:rPr sz="2400" spc="-25" dirty="0" smtClean="0">
                <a:latin typeface="Century Gothic"/>
                <a:cs typeface="Century Gothic"/>
              </a:rPr>
              <a:t>h</a:t>
            </a:r>
            <a:r>
              <a:rPr sz="2400" spc="-39" dirty="0" smtClean="0">
                <a:latin typeface="Century Gothic"/>
                <a:cs typeface="Century Gothic"/>
              </a:rPr>
              <a:t>a</a:t>
            </a:r>
            <a:r>
              <a:rPr sz="2400" spc="0" dirty="0" smtClean="0">
                <a:latin typeface="Century Gothic"/>
                <a:cs typeface="Century Gothic"/>
              </a:rPr>
              <a:t>ll</a:t>
            </a:r>
            <a:r>
              <a:rPr sz="2400" spc="-39" dirty="0" smtClean="0">
                <a:latin typeface="Century Gothic"/>
                <a:cs typeface="Century Gothic"/>
              </a:rPr>
              <a:t>e</a:t>
            </a:r>
            <a:r>
              <a:rPr sz="2400" spc="-25" dirty="0" smtClean="0">
                <a:latin typeface="Century Gothic"/>
                <a:cs typeface="Century Gothic"/>
              </a:rPr>
              <a:t>n</a:t>
            </a:r>
            <a:r>
              <a:rPr sz="2400" spc="-14" dirty="0" smtClean="0">
                <a:latin typeface="Century Gothic"/>
                <a:cs typeface="Century Gothic"/>
              </a:rPr>
              <a:t>g</a:t>
            </a:r>
            <a:r>
              <a:rPr sz="2400" spc="-39" dirty="0" smtClean="0">
                <a:latin typeface="Century Gothic"/>
                <a:cs typeface="Century Gothic"/>
              </a:rPr>
              <a:t>e</a:t>
            </a:r>
            <a:r>
              <a:rPr sz="2400" spc="0" dirty="0" smtClean="0">
                <a:latin typeface="Century Gothic"/>
                <a:cs typeface="Century Gothic"/>
              </a:rPr>
              <a:t>s</a:t>
            </a:r>
            <a:r>
              <a:rPr sz="2400" spc="244" dirty="0" smtClean="0">
                <a:latin typeface="Century Gothic"/>
                <a:cs typeface="Century Gothic"/>
              </a:rPr>
              <a:t> </a:t>
            </a:r>
            <a:r>
              <a:rPr sz="2400" spc="-39" dirty="0" smtClean="0">
                <a:latin typeface="Century Gothic"/>
                <a:cs typeface="Century Gothic"/>
              </a:rPr>
              <a:t>a</a:t>
            </a:r>
            <a:r>
              <a:rPr sz="2400" spc="-25" dirty="0" smtClean="0">
                <a:latin typeface="Century Gothic"/>
                <a:cs typeface="Century Gothic"/>
              </a:rPr>
              <a:t>nd</a:t>
            </a:r>
            <a:endParaRPr sz="2400">
              <a:latin typeface="Century Gothic"/>
              <a:cs typeface="Century Gothic"/>
            </a:endParaRPr>
          </a:p>
        </p:txBody>
      </p:sp>
      <p:sp>
        <p:nvSpPr>
          <p:cNvPr id="6" name="object 6"/>
          <p:cNvSpPr txBox="1"/>
          <p:nvPr/>
        </p:nvSpPr>
        <p:spPr>
          <a:xfrm>
            <a:off x="4048216" y="2185934"/>
            <a:ext cx="3043834" cy="225532"/>
          </a:xfrm>
          <a:prstGeom prst="rect">
            <a:avLst/>
          </a:prstGeom>
        </p:spPr>
        <p:txBody>
          <a:bodyPr wrap="square" lIns="0" tIns="0" rIns="0" bIns="0" rtlCol="0">
            <a:noAutofit/>
          </a:bodyPr>
          <a:lstStyle/>
          <a:p>
            <a:pPr marL="12700">
              <a:lnSpc>
                <a:spcPts val="2585"/>
              </a:lnSpc>
              <a:spcBef>
                <a:spcPts val="129"/>
              </a:spcBef>
            </a:pPr>
            <a:r>
              <a:rPr sz="2400" spc="29" dirty="0" smtClean="0">
                <a:latin typeface="Century Gothic"/>
                <a:cs typeface="Century Gothic"/>
              </a:rPr>
              <a:t>s</a:t>
            </a:r>
            <a:r>
              <a:rPr sz="2400" spc="-39" dirty="0" smtClean="0">
                <a:latin typeface="Century Gothic"/>
                <a:cs typeface="Century Gothic"/>
              </a:rPr>
              <a:t>e</a:t>
            </a:r>
            <a:r>
              <a:rPr sz="2400" spc="79" dirty="0" smtClean="0">
                <a:latin typeface="Century Gothic"/>
                <a:cs typeface="Century Gothic"/>
              </a:rPr>
              <a:t>i</a:t>
            </a:r>
            <a:r>
              <a:rPr sz="2400" spc="19" dirty="0" smtClean="0">
                <a:latin typeface="Century Gothic"/>
                <a:cs typeface="Century Gothic"/>
              </a:rPr>
              <a:t>z</a:t>
            </a:r>
            <a:r>
              <a:rPr sz="2400" spc="79" dirty="0" smtClean="0">
                <a:latin typeface="Century Gothic"/>
                <a:cs typeface="Century Gothic"/>
              </a:rPr>
              <a:t>i</a:t>
            </a:r>
            <a:r>
              <a:rPr sz="2400" spc="-25" dirty="0" smtClean="0">
                <a:latin typeface="Century Gothic"/>
                <a:cs typeface="Century Gothic"/>
              </a:rPr>
              <a:t>n</a:t>
            </a:r>
            <a:r>
              <a:rPr sz="2400" spc="0" dirty="0" smtClean="0">
                <a:latin typeface="Century Gothic"/>
                <a:cs typeface="Century Gothic"/>
              </a:rPr>
              <a:t>g</a:t>
            </a:r>
            <a:r>
              <a:rPr sz="2400" spc="-119" dirty="0" smtClean="0">
                <a:latin typeface="Century Gothic"/>
                <a:cs typeface="Century Gothic"/>
              </a:rPr>
              <a:t> </a:t>
            </a:r>
            <a:r>
              <a:rPr sz="2400" spc="29" dirty="0" smtClean="0">
                <a:latin typeface="Century Gothic"/>
                <a:cs typeface="Century Gothic"/>
              </a:rPr>
              <a:t>o</a:t>
            </a:r>
            <a:r>
              <a:rPr sz="2400" spc="-34" dirty="0" smtClean="0">
                <a:latin typeface="Century Gothic"/>
                <a:cs typeface="Century Gothic"/>
              </a:rPr>
              <a:t>pp</a:t>
            </a:r>
            <a:r>
              <a:rPr sz="2400" spc="29" dirty="0" smtClean="0">
                <a:latin typeface="Century Gothic"/>
                <a:cs typeface="Century Gothic"/>
              </a:rPr>
              <a:t>o</a:t>
            </a:r>
            <a:r>
              <a:rPr sz="2400" spc="0" dirty="0" smtClean="0">
                <a:latin typeface="Century Gothic"/>
                <a:cs typeface="Century Gothic"/>
              </a:rPr>
              <a:t>r</a:t>
            </a:r>
            <a:r>
              <a:rPr sz="2400" spc="-14" dirty="0" smtClean="0">
                <a:latin typeface="Century Gothic"/>
                <a:cs typeface="Century Gothic"/>
              </a:rPr>
              <a:t>t</a:t>
            </a:r>
            <a:r>
              <a:rPr sz="2400" spc="-19" dirty="0" smtClean="0">
                <a:latin typeface="Century Gothic"/>
                <a:cs typeface="Century Gothic"/>
              </a:rPr>
              <a:t>u</a:t>
            </a:r>
            <a:r>
              <a:rPr sz="2400" spc="-25" dirty="0" smtClean="0">
                <a:latin typeface="Century Gothic"/>
                <a:cs typeface="Century Gothic"/>
              </a:rPr>
              <a:t>n</a:t>
            </a:r>
            <a:r>
              <a:rPr sz="2400" spc="79" dirty="0" smtClean="0">
                <a:latin typeface="Century Gothic"/>
                <a:cs typeface="Century Gothic"/>
              </a:rPr>
              <a:t>i</a:t>
            </a:r>
            <a:r>
              <a:rPr sz="2400" spc="-14" dirty="0" smtClean="0">
                <a:latin typeface="Century Gothic"/>
                <a:cs typeface="Century Gothic"/>
              </a:rPr>
              <a:t>t</a:t>
            </a:r>
            <a:r>
              <a:rPr sz="2400" spc="79" dirty="0" smtClean="0">
                <a:latin typeface="Century Gothic"/>
                <a:cs typeface="Century Gothic"/>
              </a:rPr>
              <a:t>i</a:t>
            </a:r>
            <a:r>
              <a:rPr sz="2400" spc="-39" dirty="0" smtClean="0">
                <a:latin typeface="Century Gothic"/>
                <a:cs typeface="Century Gothic"/>
              </a:rPr>
              <a:t>e</a:t>
            </a:r>
            <a:r>
              <a:rPr sz="2400" spc="0" dirty="0" smtClean="0">
                <a:latin typeface="Century Gothic"/>
                <a:cs typeface="Century Gothic"/>
              </a:rPr>
              <a:t>s</a:t>
            </a:r>
            <a:endParaRPr sz="2400" dirty="0">
              <a:latin typeface="Century Gothic"/>
              <a:cs typeface="Century Gothic"/>
            </a:endParaRPr>
          </a:p>
        </p:txBody>
      </p:sp>
      <p:sp>
        <p:nvSpPr>
          <p:cNvPr id="5" name="object 5"/>
          <p:cNvSpPr txBox="1"/>
          <p:nvPr/>
        </p:nvSpPr>
        <p:spPr>
          <a:xfrm>
            <a:off x="756559" y="3117727"/>
            <a:ext cx="7731678" cy="990640"/>
          </a:xfrm>
          <a:prstGeom prst="rect">
            <a:avLst/>
          </a:prstGeom>
        </p:spPr>
        <p:txBody>
          <a:bodyPr wrap="square" lIns="0" tIns="0" rIns="0" bIns="0" rtlCol="0">
            <a:noAutofit/>
          </a:bodyPr>
          <a:lstStyle/>
          <a:p>
            <a:pPr marL="296895">
              <a:lnSpc>
                <a:spcPts val="2410"/>
              </a:lnSpc>
              <a:spcBef>
                <a:spcPts val="120"/>
              </a:spcBef>
            </a:pPr>
            <a:r>
              <a:rPr sz="2200" i="1" spc="-75" dirty="0" smtClean="0">
                <a:latin typeface="Century Gothic"/>
                <a:cs typeface="Century Gothic"/>
              </a:rPr>
              <a:t>T</a:t>
            </a:r>
            <a:r>
              <a:rPr sz="2200" i="1" spc="-34" dirty="0" smtClean="0">
                <a:latin typeface="Century Gothic"/>
                <a:cs typeface="Century Gothic"/>
              </a:rPr>
              <a:t>r</a:t>
            </a:r>
            <a:r>
              <a:rPr sz="2200" i="1" spc="-9" dirty="0" smtClean="0">
                <a:latin typeface="Century Gothic"/>
                <a:cs typeface="Century Gothic"/>
              </a:rPr>
              <a:t>a</a:t>
            </a:r>
            <a:r>
              <a:rPr sz="2200" i="1" spc="-4" dirty="0" smtClean="0">
                <a:latin typeface="Century Gothic"/>
                <a:cs typeface="Century Gothic"/>
              </a:rPr>
              <a:t>n</a:t>
            </a:r>
            <a:r>
              <a:rPr sz="2200" i="1" spc="9" dirty="0" smtClean="0">
                <a:latin typeface="Century Gothic"/>
                <a:cs typeface="Century Gothic"/>
              </a:rPr>
              <a:t>s</a:t>
            </a:r>
            <a:r>
              <a:rPr sz="2200" i="1" spc="109" dirty="0" smtClean="0">
                <a:latin typeface="Century Gothic"/>
                <a:cs typeface="Century Gothic"/>
              </a:rPr>
              <a:t>i</a:t>
            </a:r>
            <a:r>
              <a:rPr sz="2200" i="1" spc="39" dirty="0" smtClean="0">
                <a:latin typeface="Century Gothic"/>
                <a:cs typeface="Century Gothic"/>
              </a:rPr>
              <a:t>t</a:t>
            </a:r>
            <a:r>
              <a:rPr sz="2200" i="1" spc="29" dirty="0" smtClean="0">
                <a:latin typeface="Century Gothic"/>
                <a:cs typeface="Century Gothic"/>
              </a:rPr>
              <a:t>i</a:t>
            </a:r>
            <a:r>
              <a:rPr sz="2200" i="1" spc="-25" dirty="0" smtClean="0">
                <a:latin typeface="Century Gothic"/>
                <a:cs typeface="Century Gothic"/>
              </a:rPr>
              <a:t>o</a:t>
            </a:r>
            <a:r>
              <a:rPr sz="2200" i="1" spc="0" dirty="0" smtClean="0">
                <a:latin typeface="Century Gothic"/>
                <a:cs typeface="Century Gothic"/>
              </a:rPr>
              <a:t>n</a:t>
            </a:r>
            <a:r>
              <a:rPr sz="2200" i="1" spc="-94" dirty="0" smtClean="0">
                <a:latin typeface="Century Gothic"/>
                <a:cs typeface="Century Gothic"/>
              </a:rPr>
              <a:t> </a:t>
            </a:r>
            <a:r>
              <a:rPr sz="2200" i="1" spc="34" dirty="0" smtClean="0">
                <a:latin typeface="Century Gothic"/>
                <a:cs typeface="Century Gothic"/>
              </a:rPr>
              <a:t>P</a:t>
            </a:r>
            <a:r>
              <a:rPr sz="2200" i="1" spc="-14" dirty="0" smtClean="0">
                <a:latin typeface="Century Gothic"/>
                <a:cs typeface="Century Gothic"/>
              </a:rPr>
              <a:t>e</a:t>
            </a:r>
            <a:r>
              <a:rPr sz="2200" i="1" spc="-34" dirty="0" smtClean="0">
                <a:latin typeface="Century Gothic"/>
                <a:cs typeface="Century Gothic"/>
              </a:rPr>
              <a:t>r</a:t>
            </a:r>
            <a:r>
              <a:rPr sz="2200" i="1" spc="109" dirty="0" smtClean="0">
                <a:latin typeface="Century Gothic"/>
                <a:cs typeface="Century Gothic"/>
              </a:rPr>
              <a:t>i</a:t>
            </a:r>
            <a:r>
              <a:rPr sz="2200" i="1" spc="-25" dirty="0" smtClean="0">
                <a:latin typeface="Century Gothic"/>
                <a:cs typeface="Century Gothic"/>
              </a:rPr>
              <a:t>o</a:t>
            </a:r>
            <a:r>
              <a:rPr sz="2200" i="1" spc="0" dirty="0" smtClean="0">
                <a:latin typeface="Century Gothic"/>
                <a:cs typeface="Century Gothic"/>
              </a:rPr>
              <a:t>d</a:t>
            </a:r>
            <a:r>
              <a:rPr sz="2200" i="1" spc="-145" dirty="0" smtClean="0">
                <a:latin typeface="Century Gothic"/>
                <a:cs typeface="Century Gothic"/>
              </a:rPr>
              <a:t> </a:t>
            </a:r>
            <a:r>
              <a:rPr sz="2200" i="1" spc="-25" dirty="0" smtClean="0">
                <a:latin typeface="Century Gothic"/>
                <a:cs typeface="Century Gothic"/>
              </a:rPr>
              <a:t>(</a:t>
            </a:r>
            <a:r>
              <a:rPr sz="2200" i="1" spc="39" dirty="0" smtClean="0">
                <a:latin typeface="Century Gothic"/>
                <a:cs typeface="Century Gothic"/>
              </a:rPr>
              <a:t>201</a:t>
            </a:r>
            <a:r>
              <a:rPr sz="2200" i="1" spc="0" dirty="0" smtClean="0">
                <a:latin typeface="Century Gothic"/>
                <a:cs typeface="Century Gothic"/>
              </a:rPr>
              <a:t>4</a:t>
            </a:r>
            <a:r>
              <a:rPr sz="2200" i="1" spc="-112" dirty="0" smtClean="0">
                <a:latin typeface="Century Gothic"/>
                <a:cs typeface="Century Gothic"/>
              </a:rPr>
              <a:t> </a:t>
            </a:r>
            <a:r>
              <a:rPr sz="2200" i="1" spc="0" dirty="0" smtClean="0">
                <a:latin typeface="Century Gothic"/>
                <a:cs typeface="Century Gothic"/>
              </a:rPr>
              <a:t>&amp;</a:t>
            </a:r>
            <a:r>
              <a:rPr sz="2200" i="1" spc="-48" dirty="0" smtClean="0">
                <a:latin typeface="Century Gothic"/>
                <a:cs typeface="Century Gothic"/>
              </a:rPr>
              <a:t> </a:t>
            </a:r>
            <a:r>
              <a:rPr sz="2200" i="1" spc="39" dirty="0" smtClean="0">
                <a:latin typeface="Century Gothic"/>
                <a:cs typeface="Century Gothic"/>
              </a:rPr>
              <a:t>201</a:t>
            </a:r>
            <a:r>
              <a:rPr sz="2200" i="1" spc="0" dirty="0" smtClean="0">
                <a:latin typeface="Century Gothic"/>
                <a:cs typeface="Century Gothic"/>
              </a:rPr>
              <a:t>5</a:t>
            </a:r>
            <a:r>
              <a:rPr sz="2200" i="1" spc="-121" dirty="0" smtClean="0">
                <a:latin typeface="Century Gothic"/>
                <a:cs typeface="Century Gothic"/>
              </a:rPr>
              <a:t> </a:t>
            </a:r>
            <a:r>
              <a:rPr sz="2200" i="1" spc="39" dirty="0" smtClean="0">
                <a:latin typeface="Century Gothic"/>
                <a:cs typeface="Century Gothic"/>
              </a:rPr>
              <a:t>v</a:t>
            </a:r>
            <a:r>
              <a:rPr sz="2200" i="1" spc="109" dirty="0" smtClean="0">
                <a:latin typeface="Century Gothic"/>
                <a:cs typeface="Century Gothic"/>
              </a:rPr>
              <a:t>i</a:t>
            </a:r>
            <a:r>
              <a:rPr sz="2200" i="1" spc="9" dirty="0" smtClean="0">
                <a:latin typeface="Century Gothic"/>
                <a:cs typeface="Century Gothic"/>
              </a:rPr>
              <a:t>s</a:t>
            </a:r>
            <a:r>
              <a:rPr sz="2200" i="1" spc="29" dirty="0" smtClean="0">
                <a:latin typeface="Century Gothic"/>
                <a:cs typeface="Century Gothic"/>
              </a:rPr>
              <a:t>i</a:t>
            </a:r>
            <a:r>
              <a:rPr sz="2200" i="1" spc="39" dirty="0" smtClean="0">
                <a:latin typeface="Century Gothic"/>
                <a:cs typeface="Century Gothic"/>
              </a:rPr>
              <a:t>t</a:t>
            </a:r>
            <a:r>
              <a:rPr sz="2200" i="1" spc="-69" dirty="0" smtClean="0">
                <a:latin typeface="Century Gothic"/>
                <a:cs typeface="Century Gothic"/>
              </a:rPr>
              <a:t>s</a:t>
            </a:r>
            <a:r>
              <a:rPr sz="2200" i="1" spc="-19" dirty="0" smtClean="0">
                <a:latin typeface="Century Gothic"/>
                <a:cs typeface="Century Gothic"/>
              </a:rPr>
              <a:t>)</a:t>
            </a:r>
            <a:r>
              <a:rPr sz="2200" spc="0" dirty="0" smtClean="0">
                <a:latin typeface="Century Gothic"/>
                <a:cs typeface="Century Gothic"/>
              </a:rPr>
              <a:t>-</a:t>
            </a:r>
            <a:r>
              <a:rPr sz="2200" spc="-161" dirty="0" smtClean="0">
                <a:latin typeface="Century Gothic"/>
                <a:cs typeface="Century Gothic"/>
              </a:rPr>
              <a:t> </a:t>
            </a:r>
            <a:r>
              <a:rPr sz="2200" spc="34" dirty="0" smtClean="0">
                <a:latin typeface="Century Gothic"/>
                <a:cs typeface="Century Gothic"/>
              </a:rPr>
              <a:t>P</a:t>
            </a:r>
            <a:r>
              <a:rPr sz="2200" spc="-34" dirty="0" smtClean="0">
                <a:latin typeface="Century Gothic"/>
                <a:cs typeface="Century Gothic"/>
              </a:rPr>
              <a:t>r</a:t>
            </a:r>
            <a:r>
              <a:rPr sz="2200" spc="-14" dirty="0" smtClean="0">
                <a:latin typeface="Century Gothic"/>
                <a:cs typeface="Century Gothic"/>
              </a:rPr>
              <a:t>e</a:t>
            </a:r>
            <a:r>
              <a:rPr sz="2200" spc="9" dirty="0" smtClean="0">
                <a:latin typeface="Century Gothic"/>
                <a:cs typeface="Century Gothic"/>
              </a:rPr>
              <a:t>s</a:t>
            </a:r>
            <a:r>
              <a:rPr sz="2200" spc="-14" dirty="0" smtClean="0">
                <a:latin typeface="Century Gothic"/>
                <a:cs typeface="Century Gothic"/>
              </a:rPr>
              <a:t>e</a:t>
            </a:r>
            <a:r>
              <a:rPr sz="2200" spc="-4" dirty="0" smtClean="0">
                <a:latin typeface="Century Gothic"/>
                <a:cs typeface="Century Gothic"/>
              </a:rPr>
              <a:t>n</a:t>
            </a:r>
            <a:r>
              <a:rPr sz="2200" spc="0" dirty="0" smtClean="0">
                <a:latin typeface="Century Gothic"/>
                <a:cs typeface="Century Gothic"/>
              </a:rPr>
              <a:t>t</a:t>
            </a:r>
            <a:r>
              <a:rPr sz="2200" spc="-78" dirty="0" smtClean="0">
                <a:latin typeface="Century Gothic"/>
                <a:cs typeface="Century Gothic"/>
              </a:rPr>
              <a:t> </a:t>
            </a:r>
            <a:r>
              <a:rPr sz="2200" spc="-4" dirty="0" smtClean="0">
                <a:latin typeface="Century Gothic"/>
                <a:cs typeface="Century Gothic"/>
              </a:rPr>
              <a:t>p</a:t>
            </a:r>
            <a:r>
              <a:rPr sz="2200" spc="29" dirty="0" smtClean="0">
                <a:latin typeface="Century Gothic"/>
                <a:cs typeface="Century Gothic"/>
              </a:rPr>
              <a:t>l</a:t>
            </a:r>
            <a:r>
              <a:rPr sz="2200" spc="-9" dirty="0" smtClean="0">
                <a:latin typeface="Century Gothic"/>
                <a:cs typeface="Century Gothic"/>
              </a:rPr>
              <a:t>a</a:t>
            </a:r>
            <a:r>
              <a:rPr sz="2200" spc="-4" dirty="0" smtClean="0">
                <a:latin typeface="Century Gothic"/>
                <a:cs typeface="Century Gothic"/>
              </a:rPr>
              <a:t>n</a:t>
            </a:r>
            <a:r>
              <a:rPr sz="2200" spc="0" dirty="0" smtClean="0">
                <a:latin typeface="Century Gothic"/>
                <a:cs typeface="Century Gothic"/>
              </a:rPr>
              <a:t>s</a:t>
            </a:r>
            <a:r>
              <a:rPr sz="2200" spc="-58" dirty="0" smtClean="0">
                <a:latin typeface="Century Gothic"/>
                <a:cs typeface="Century Gothic"/>
              </a:rPr>
              <a:t> </a:t>
            </a:r>
            <a:r>
              <a:rPr sz="2200" spc="-25" dirty="0" smtClean="0">
                <a:latin typeface="Century Gothic"/>
                <a:cs typeface="Century Gothic"/>
              </a:rPr>
              <a:t>(</a:t>
            </a:r>
            <a:r>
              <a:rPr sz="2200" spc="9" dirty="0" smtClean="0">
                <a:latin typeface="Century Gothic"/>
                <a:cs typeface="Century Gothic"/>
              </a:rPr>
              <a:t>s</a:t>
            </a:r>
            <a:r>
              <a:rPr sz="2200" spc="-14" dirty="0" smtClean="0">
                <a:latin typeface="Century Gothic"/>
                <a:cs typeface="Century Gothic"/>
              </a:rPr>
              <a:t>e</a:t>
            </a:r>
            <a:r>
              <a:rPr sz="2200" spc="29" dirty="0" smtClean="0">
                <a:latin typeface="Century Gothic"/>
                <a:cs typeface="Century Gothic"/>
              </a:rPr>
              <a:t>l</a:t>
            </a:r>
            <a:r>
              <a:rPr sz="2200" spc="19" dirty="0" smtClean="0">
                <a:latin typeface="Century Gothic"/>
                <a:cs typeface="Century Gothic"/>
              </a:rPr>
              <a:t>f</a:t>
            </a:r>
            <a:r>
              <a:rPr sz="2200" spc="0" dirty="0" smtClean="0">
                <a:latin typeface="Century Gothic"/>
                <a:cs typeface="Century Gothic"/>
              </a:rPr>
              <a:t>-</a:t>
            </a:r>
            <a:endParaRPr sz="2200">
              <a:latin typeface="Century Gothic"/>
              <a:cs typeface="Century Gothic"/>
            </a:endParaRPr>
          </a:p>
          <a:p>
            <a:pPr marL="12700" marR="588848">
              <a:lnSpc>
                <a:spcPts val="2640"/>
              </a:lnSpc>
              <a:spcBef>
                <a:spcPts val="131"/>
              </a:spcBef>
            </a:pPr>
            <a:r>
              <a:rPr sz="2200" spc="9" dirty="0" smtClean="0">
                <a:latin typeface="Century Gothic"/>
                <a:cs typeface="Century Gothic"/>
              </a:rPr>
              <a:t>s</a:t>
            </a:r>
            <a:r>
              <a:rPr sz="2200" spc="39" dirty="0" smtClean="0">
                <a:latin typeface="Century Gothic"/>
                <a:cs typeface="Century Gothic"/>
              </a:rPr>
              <a:t>t</a:t>
            </a:r>
            <a:r>
              <a:rPr sz="2200" spc="0" dirty="0" smtClean="0">
                <a:latin typeface="Century Gothic"/>
                <a:cs typeface="Century Gothic"/>
              </a:rPr>
              <a:t>u</a:t>
            </a:r>
            <a:r>
              <a:rPr sz="2200" spc="-14" dirty="0" smtClean="0">
                <a:latin typeface="Century Gothic"/>
                <a:cs typeface="Century Gothic"/>
              </a:rPr>
              <a:t>d</a:t>
            </a:r>
            <a:r>
              <a:rPr sz="2200" spc="0" dirty="0" smtClean="0">
                <a:latin typeface="Century Gothic"/>
                <a:cs typeface="Century Gothic"/>
              </a:rPr>
              <a:t>y)</a:t>
            </a:r>
            <a:r>
              <a:rPr sz="2200" spc="-163" dirty="0" smtClean="0">
                <a:latin typeface="Century Gothic"/>
                <a:cs typeface="Century Gothic"/>
              </a:rPr>
              <a:t> </a:t>
            </a:r>
            <a:r>
              <a:rPr sz="2200" spc="-9" dirty="0" smtClean="0">
                <a:latin typeface="Century Gothic"/>
                <a:cs typeface="Century Gothic"/>
              </a:rPr>
              <a:t>a</a:t>
            </a:r>
            <a:r>
              <a:rPr sz="2200" spc="-4" dirty="0" smtClean="0">
                <a:latin typeface="Century Gothic"/>
                <a:cs typeface="Century Gothic"/>
              </a:rPr>
              <a:t>n</a:t>
            </a:r>
            <a:r>
              <a:rPr sz="2200" spc="0" dirty="0" smtClean="0">
                <a:latin typeface="Century Gothic"/>
                <a:cs typeface="Century Gothic"/>
              </a:rPr>
              <a:t>d</a:t>
            </a:r>
            <a:r>
              <a:rPr sz="2200" spc="-16" dirty="0" smtClean="0">
                <a:latin typeface="Century Gothic"/>
                <a:cs typeface="Century Gothic"/>
              </a:rPr>
              <a:t> </a:t>
            </a:r>
            <a:r>
              <a:rPr sz="2200" spc="-4" dirty="0" smtClean="0">
                <a:latin typeface="Century Gothic"/>
                <a:cs typeface="Century Gothic"/>
              </a:rPr>
              <a:t>p</a:t>
            </a:r>
            <a:r>
              <a:rPr sz="2200" spc="-34" dirty="0" smtClean="0">
                <a:latin typeface="Century Gothic"/>
                <a:cs typeface="Century Gothic"/>
              </a:rPr>
              <a:t>r</a:t>
            </a:r>
            <a:r>
              <a:rPr sz="2200" spc="-25" dirty="0" smtClean="0">
                <a:latin typeface="Century Gothic"/>
                <a:cs typeface="Century Gothic"/>
              </a:rPr>
              <a:t>o</a:t>
            </a:r>
            <a:r>
              <a:rPr sz="2200" spc="14" dirty="0" smtClean="0">
                <a:latin typeface="Century Gothic"/>
                <a:cs typeface="Century Gothic"/>
              </a:rPr>
              <a:t>g</a:t>
            </a:r>
            <a:r>
              <a:rPr sz="2200" spc="-34" dirty="0" smtClean="0">
                <a:latin typeface="Century Gothic"/>
                <a:cs typeface="Century Gothic"/>
              </a:rPr>
              <a:t>r</a:t>
            </a:r>
            <a:r>
              <a:rPr sz="2200" spc="-14" dirty="0" smtClean="0">
                <a:latin typeface="Century Gothic"/>
                <a:cs typeface="Century Gothic"/>
              </a:rPr>
              <a:t>e</a:t>
            </a:r>
            <a:r>
              <a:rPr sz="2200" spc="9" dirty="0" smtClean="0">
                <a:latin typeface="Century Gothic"/>
                <a:cs typeface="Century Gothic"/>
              </a:rPr>
              <a:t>s</a:t>
            </a:r>
            <a:r>
              <a:rPr sz="2200" spc="0" dirty="0" smtClean="0">
                <a:latin typeface="Century Gothic"/>
                <a:cs typeface="Century Gothic"/>
              </a:rPr>
              <a:t>s</a:t>
            </a:r>
            <a:r>
              <a:rPr sz="2200" spc="66" dirty="0" smtClean="0">
                <a:latin typeface="Century Gothic"/>
                <a:cs typeface="Century Gothic"/>
              </a:rPr>
              <a:t> </a:t>
            </a:r>
            <a:r>
              <a:rPr sz="2200" spc="39" dirty="0" smtClean="0">
                <a:latin typeface="Century Gothic"/>
                <a:cs typeface="Century Gothic"/>
              </a:rPr>
              <a:t>t</a:t>
            </a:r>
            <a:r>
              <a:rPr sz="2200" spc="-25" dirty="0" smtClean="0">
                <a:latin typeface="Century Gothic"/>
                <a:cs typeface="Century Gothic"/>
              </a:rPr>
              <a:t>o</a:t>
            </a:r>
            <a:r>
              <a:rPr sz="2200" spc="59" dirty="0" smtClean="0">
                <a:latin typeface="Century Gothic"/>
                <a:cs typeface="Century Gothic"/>
              </a:rPr>
              <a:t>w</a:t>
            </a:r>
            <a:r>
              <a:rPr sz="2200" spc="-9" dirty="0" smtClean="0">
                <a:latin typeface="Century Gothic"/>
                <a:cs typeface="Century Gothic"/>
              </a:rPr>
              <a:t>a</a:t>
            </a:r>
            <a:r>
              <a:rPr sz="2200" spc="-34" dirty="0" smtClean="0">
                <a:latin typeface="Century Gothic"/>
                <a:cs typeface="Century Gothic"/>
              </a:rPr>
              <a:t>r</a:t>
            </a:r>
            <a:r>
              <a:rPr sz="2200" spc="0" dirty="0" smtClean="0">
                <a:latin typeface="Century Gothic"/>
                <a:cs typeface="Century Gothic"/>
              </a:rPr>
              <a:t>d</a:t>
            </a:r>
            <a:r>
              <a:rPr sz="2200" spc="-135" dirty="0" smtClean="0">
                <a:latin typeface="Century Gothic"/>
                <a:cs typeface="Century Gothic"/>
              </a:rPr>
              <a:t> </a:t>
            </a:r>
            <a:r>
              <a:rPr sz="2200" spc="109" dirty="0" smtClean="0">
                <a:latin typeface="Century Gothic"/>
                <a:cs typeface="Century Gothic"/>
              </a:rPr>
              <a:t>i</a:t>
            </a:r>
            <a:r>
              <a:rPr sz="2200" spc="-19" dirty="0" smtClean="0">
                <a:latin typeface="Century Gothic"/>
                <a:cs typeface="Century Gothic"/>
              </a:rPr>
              <a:t>m</a:t>
            </a:r>
            <a:r>
              <a:rPr sz="2200" spc="-9" dirty="0" smtClean="0">
                <a:latin typeface="Century Gothic"/>
                <a:cs typeface="Century Gothic"/>
              </a:rPr>
              <a:t>p</a:t>
            </a:r>
            <a:r>
              <a:rPr sz="2200" spc="29" dirty="0" smtClean="0">
                <a:latin typeface="Century Gothic"/>
                <a:cs typeface="Century Gothic"/>
              </a:rPr>
              <a:t>l</a:t>
            </a:r>
            <a:r>
              <a:rPr sz="2200" spc="-14" dirty="0" smtClean="0">
                <a:latin typeface="Century Gothic"/>
                <a:cs typeface="Century Gothic"/>
              </a:rPr>
              <a:t>e</a:t>
            </a:r>
            <a:r>
              <a:rPr sz="2200" spc="-19" dirty="0" smtClean="0">
                <a:latin typeface="Century Gothic"/>
                <a:cs typeface="Century Gothic"/>
              </a:rPr>
              <a:t>m</a:t>
            </a:r>
            <a:r>
              <a:rPr sz="2200" spc="-14" dirty="0" smtClean="0">
                <a:latin typeface="Century Gothic"/>
                <a:cs typeface="Century Gothic"/>
              </a:rPr>
              <a:t>e</a:t>
            </a:r>
            <a:r>
              <a:rPr sz="2200" spc="-4" dirty="0" smtClean="0">
                <a:latin typeface="Century Gothic"/>
                <a:cs typeface="Century Gothic"/>
              </a:rPr>
              <a:t>n</a:t>
            </a:r>
            <a:r>
              <a:rPr sz="2200" spc="39" dirty="0" smtClean="0">
                <a:latin typeface="Century Gothic"/>
                <a:cs typeface="Century Gothic"/>
              </a:rPr>
              <a:t>t</a:t>
            </a:r>
            <a:r>
              <a:rPr sz="2200" spc="-9" dirty="0" smtClean="0">
                <a:latin typeface="Century Gothic"/>
                <a:cs typeface="Century Gothic"/>
              </a:rPr>
              <a:t>a</a:t>
            </a:r>
            <a:r>
              <a:rPr sz="2200" spc="-39" dirty="0" smtClean="0">
                <a:latin typeface="Century Gothic"/>
                <a:cs typeface="Century Gothic"/>
              </a:rPr>
              <a:t>t</a:t>
            </a:r>
            <a:r>
              <a:rPr sz="2200" spc="29" dirty="0" smtClean="0">
                <a:latin typeface="Century Gothic"/>
                <a:cs typeface="Century Gothic"/>
              </a:rPr>
              <a:t>i</a:t>
            </a:r>
            <a:r>
              <a:rPr sz="2200" spc="-25" dirty="0" smtClean="0">
                <a:latin typeface="Century Gothic"/>
                <a:cs typeface="Century Gothic"/>
              </a:rPr>
              <a:t>o</a:t>
            </a:r>
            <a:r>
              <a:rPr sz="2200" spc="0" dirty="0" smtClean="0">
                <a:latin typeface="Century Gothic"/>
                <a:cs typeface="Century Gothic"/>
              </a:rPr>
              <a:t>n</a:t>
            </a:r>
            <a:r>
              <a:rPr sz="2200" spc="-38" dirty="0" smtClean="0">
                <a:latin typeface="Century Gothic"/>
                <a:cs typeface="Century Gothic"/>
              </a:rPr>
              <a:t> </a:t>
            </a:r>
            <a:r>
              <a:rPr sz="2200" spc="-25" dirty="0" smtClean="0">
                <a:latin typeface="Century Gothic"/>
                <a:cs typeface="Century Gothic"/>
              </a:rPr>
              <a:t>(</a:t>
            </a:r>
            <a:r>
              <a:rPr sz="2200" spc="-10" dirty="0" smtClean="0">
                <a:latin typeface="Century Gothic"/>
                <a:cs typeface="Century Gothic"/>
              </a:rPr>
              <a:t>a</a:t>
            </a:r>
            <a:r>
              <a:rPr sz="2200" spc="-4" dirty="0" smtClean="0">
                <a:latin typeface="Century Gothic"/>
                <a:cs typeface="Century Gothic"/>
              </a:rPr>
              <a:t>nn</a:t>
            </a:r>
            <a:r>
              <a:rPr sz="2200" spc="0" dirty="0" smtClean="0">
                <a:latin typeface="Century Gothic"/>
                <a:cs typeface="Century Gothic"/>
              </a:rPr>
              <a:t>u</a:t>
            </a:r>
            <a:r>
              <a:rPr sz="2200" spc="-10" dirty="0" smtClean="0">
                <a:latin typeface="Century Gothic"/>
                <a:cs typeface="Century Gothic"/>
              </a:rPr>
              <a:t>a</a:t>
            </a:r>
            <a:r>
              <a:rPr sz="2200" spc="0" dirty="0" smtClean="0">
                <a:latin typeface="Century Gothic"/>
                <a:cs typeface="Century Gothic"/>
              </a:rPr>
              <a:t>l </a:t>
            </a:r>
            <a:r>
              <a:rPr sz="2250" spc="-34" dirty="0" smtClean="0">
                <a:latin typeface="Century Gothic"/>
                <a:cs typeface="Century Gothic"/>
              </a:rPr>
              <a:t>r</a:t>
            </a:r>
            <a:r>
              <a:rPr sz="2250" spc="-14" dirty="0" smtClean="0">
                <a:latin typeface="Century Gothic"/>
                <a:cs typeface="Century Gothic"/>
              </a:rPr>
              <a:t>e</a:t>
            </a:r>
            <a:r>
              <a:rPr sz="2250" spc="-9" dirty="0" smtClean="0">
                <a:latin typeface="Century Gothic"/>
                <a:cs typeface="Century Gothic"/>
              </a:rPr>
              <a:t>p</a:t>
            </a:r>
            <a:r>
              <a:rPr sz="2250" spc="-25" dirty="0" smtClean="0">
                <a:latin typeface="Century Gothic"/>
                <a:cs typeface="Century Gothic"/>
              </a:rPr>
              <a:t>o</a:t>
            </a:r>
            <a:r>
              <a:rPr sz="2250" spc="-34" dirty="0" smtClean="0">
                <a:latin typeface="Century Gothic"/>
                <a:cs typeface="Century Gothic"/>
              </a:rPr>
              <a:t>r</a:t>
            </a:r>
            <a:r>
              <a:rPr sz="2250" spc="39" dirty="0" smtClean="0">
                <a:latin typeface="Century Gothic"/>
                <a:cs typeface="Century Gothic"/>
              </a:rPr>
              <a:t>t</a:t>
            </a:r>
            <a:r>
              <a:rPr sz="2250" spc="0" dirty="0" smtClean="0">
                <a:latin typeface="Century Gothic"/>
                <a:cs typeface="Century Gothic"/>
              </a:rPr>
              <a:t>)</a:t>
            </a:r>
            <a:endParaRPr sz="2250">
              <a:latin typeface="Century Gothic"/>
              <a:cs typeface="Century Gothic"/>
            </a:endParaRPr>
          </a:p>
        </p:txBody>
      </p:sp>
      <p:sp>
        <p:nvSpPr>
          <p:cNvPr id="4" name="object 4"/>
          <p:cNvSpPr txBox="1"/>
          <p:nvPr/>
        </p:nvSpPr>
        <p:spPr>
          <a:xfrm>
            <a:off x="152400" y="4343400"/>
            <a:ext cx="8710701" cy="1447800"/>
          </a:xfrm>
          <a:prstGeom prst="rect">
            <a:avLst/>
          </a:prstGeom>
        </p:spPr>
        <p:style>
          <a:lnRef idx="0">
            <a:schemeClr val="accent3"/>
          </a:lnRef>
          <a:fillRef idx="3">
            <a:schemeClr val="accent3"/>
          </a:fillRef>
          <a:effectRef idx="3">
            <a:schemeClr val="accent3"/>
          </a:effectRef>
          <a:fontRef idx="minor">
            <a:schemeClr val="lt1"/>
          </a:fontRef>
        </p:style>
        <p:txBody>
          <a:bodyPr wrap="square" lIns="0" tIns="0" rIns="0" bIns="0" rtlCol="0">
            <a:noAutofit/>
          </a:bodyPr>
          <a:lstStyle/>
          <a:p>
            <a:pPr marL="263428" marR="335686" algn="ctr">
              <a:lnSpc>
                <a:spcPts val="2420"/>
              </a:lnSpc>
              <a:spcBef>
                <a:spcPts val="121"/>
              </a:spcBef>
            </a:pPr>
            <a:endParaRPr lang="x-none" sz="2400" b="1" i="1" spc="-75" dirty="0" smtClean="0">
              <a:solidFill>
                <a:schemeClr val="tx1"/>
              </a:solidFill>
              <a:latin typeface="Century Gothic"/>
              <a:cs typeface="Century Gothic"/>
            </a:endParaRPr>
          </a:p>
          <a:p>
            <a:pPr marL="263428" marR="335686" algn="ctr">
              <a:lnSpc>
                <a:spcPts val="2420"/>
              </a:lnSpc>
              <a:spcBef>
                <a:spcPts val="121"/>
              </a:spcBef>
            </a:pPr>
            <a:r>
              <a:rPr sz="2400" b="1" i="1" spc="-75" dirty="0" smtClean="0">
                <a:solidFill>
                  <a:schemeClr val="tx1"/>
                </a:solidFill>
                <a:latin typeface="Century Gothic"/>
                <a:cs typeface="Century Gothic"/>
              </a:rPr>
              <a:t>T</a:t>
            </a:r>
            <a:r>
              <a:rPr sz="2400" b="1" i="1" spc="-19" dirty="0" smtClean="0">
                <a:solidFill>
                  <a:schemeClr val="tx1"/>
                </a:solidFill>
                <a:latin typeface="Century Gothic"/>
                <a:cs typeface="Century Gothic"/>
              </a:rPr>
              <a:t>w</a:t>
            </a:r>
            <a:r>
              <a:rPr sz="2400" b="1" i="1" spc="0" dirty="0" smtClean="0">
                <a:solidFill>
                  <a:schemeClr val="tx1"/>
                </a:solidFill>
                <a:latin typeface="Century Gothic"/>
                <a:cs typeface="Century Gothic"/>
              </a:rPr>
              <a:t>o</a:t>
            </a:r>
            <a:r>
              <a:rPr sz="2400" b="1" i="1" spc="-132" dirty="0" smtClean="0">
                <a:solidFill>
                  <a:schemeClr val="tx1"/>
                </a:solidFill>
                <a:latin typeface="Century Gothic"/>
                <a:cs typeface="Century Gothic"/>
              </a:rPr>
              <a:t> </a:t>
            </a:r>
            <a:r>
              <a:rPr sz="2400" b="1" i="1" spc="0" dirty="0" smtClean="0">
                <a:solidFill>
                  <a:schemeClr val="tx1"/>
                </a:solidFill>
                <a:latin typeface="Century Gothic"/>
                <a:cs typeface="Century Gothic"/>
              </a:rPr>
              <a:t>y</a:t>
            </a:r>
            <a:r>
              <a:rPr sz="2400" b="1" i="1" spc="-14" dirty="0" smtClean="0">
                <a:solidFill>
                  <a:schemeClr val="tx1"/>
                </a:solidFill>
                <a:latin typeface="Century Gothic"/>
                <a:cs typeface="Century Gothic"/>
              </a:rPr>
              <a:t>e</a:t>
            </a:r>
            <a:r>
              <a:rPr sz="2400" b="1" i="1" spc="-9" dirty="0" smtClean="0">
                <a:solidFill>
                  <a:schemeClr val="tx1"/>
                </a:solidFill>
                <a:latin typeface="Century Gothic"/>
                <a:cs typeface="Century Gothic"/>
              </a:rPr>
              <a:t>a</a:t>
            </a:r>
            <a:r>
              <a:rPr sz="2400" b="1" i="1" spc="-34" dirty="0" smtClean="0">
                <a:solidFill>
                  <a:schemeClr val="tx1"/>
                </a:solidFill>
                <a:latin typeface="Century Gothic"/>
                <a:cs typeface="Century Gothic"/>
              </a:rPr>
              <a:t>r</a:t>
            </a:r>
            <a:r>
              <a:rPr sz="2400" b="1" i="1" spc="0" dirty="0" smtClean="0">
                <a:solidFill>
                  <a:schemeClr val="tx1"/>
                </a:solidFill>
                <a:latin typeface="Century Gothic"/>
                <a:cs typeface="Century Gothic"/>
              </a:rPr>
              <a:t>s</a:t>
            </a:r>
            <a:r>
              <a:rPr sz="2400" b="1" i="1" spc="-107" dirty="0" smtClean="0">
                <a:solidFill>
                  <a:schemeClr val="tx1"/>
                </a:solidFill>
                <a:latin typeface="Century Gothic"/>
                <a:cs typeface="Century Gothic"/>
              </a:rPr>
              <a:t> </a:t>
            </a:r>
            <a:r>
              <a:rPr sz="2400" b="1" i="1" spc="-4" dirty="0" smtClean="0">
                <a:solidFill>
                  <a:schemeClr val="tx1"/>
                </a:solidFill>
                <a:latin typeface="Century Gothic"/>
                <a:cs typeface="Century Gothic"/>
              </a:rPr>
              <a:t>p</a:t>
            </a:r>
            <a:r>
              <a:rPr sz="2400" b="1" i="1" spc="-24" dirty="0" smtClean="0">
                <a:solidFill>
                  <a:schemeClr val="tx1"/>
                </a:solidFill>
                <a:latin typeface="Century Gothic"/>
                <a:cs typeface="Century Gothic"/>
              </a:rPr>
              <a:t>o</a:t>
            </a:r>
            <a:r>
              <a:rPr sz="2400" b="1" i="1" spc="9" dirty="0" smtClean="0">
                <a:solidFill>
                  <a:schemeClr val="tx1"/>
                </a:solidFill>
                <a:latin typeface="Century Gothic"/>
                <a:cs typeface="Century Gothic"/>
              </a:rPr>
              <a:t>s</a:t>
            </a:r>
            <a:r>
              <a:rPr sz="2400" b="1" i="1" spc="118" dirty="0" smtClean="0">
                <a:solidFill>
                  <a:schemeClr val="tx1"/>
                </a:solidFill>
                <a:latin typeface="Century Gothic"/>
                <a:cs typeface="Century Gothic"/>
              </a:rPr>
              <a:t>t</a:t>
            </a:r>
            <a:r>
              <a:rPr sz="2400" b="1" i="1" spc="-24" dirty="0" smtClean="0">
                <a:solidFill>
                  <a:schemeClr val="tx1"/>
                </a:solidFill>
                <a:latin typeface="Century Gothic"/>
                <a:cs typeface="Century Gothic"/>
              </a:rPr>
              <a:t>-</a:t>
            </a:r>
            <a:r>
              <a:rPr sz="2400" b="1" i="1" spc="9" dirty="0" smtClean="0">
                <a:solidFill>
                  <a:schemeClr val="tx1"/>
                </a:solidFill>
                <a:latin typeface="Century Gothic"/>
                <a:cs typeface="Century Gothic"/>
              </a:rPr>
              <a:t>s</a:t>
            </a:r>
            <a:r>
              <a:rPr sz="2400" b="1" i="1" spc="118" dirty="0" smtClean="0">
                <a:solidFill>
                  <a:schemeClr val="tx1"/>
                </a:solidFill>
                <a:latin typeface="Century Gothic"/>
                <a:cs typeface="Century Gothic"/>
              </a:rPr>
              <a:t>t</a:t>
            </a:r>
            <a:r>
              <a:rPr sz="2400" b="1" i="1" spc="-88" dirty="0" smtClean="0">
                <a:solidFill>
                  <a:schemeClr val="tx1"/>
                </a:solidFill>
                <a:latin typeface="Century Gothic"/>
                <a:cs typeface="Century Gothic"/>
              </a:rPr>
              <a:t>a</a:t>
            </a:r>
            <a:r>
              <a:rPr sz="2400" b="1" i="1" spc="-4" dirty="0" smtClean="0">
                <a:solidFill>
                  <a:schemeClr val="tx1"/>
                </a:solidFill>
                <a:latin typeface="Century Gothic"/>
                <a:cs typeface="Century Gothic"/>
              </a:rPr>
              <a:t>n</a:t>
            </a:r>
            <a:r>
              <a:rPr sz="2400" b="1" i="1" spc="-14" dirty="0" smtClean="0">
                <a:solidFill>
                  <a:schemeClr val="tx1"/>
                </a:solidFill>
                <a:latin typeface="Century Gothic"/>
                <a:cs typeface="Century Gothic"/>
              </a:rPr>
              <a:t>d</a:t>
            </a:r>
            <a:r>
              <a:rPr sz="2400" b="1" i="1" spc="-9" dirty="0" smtClean="0">
                <a:solidFill>
                  <a:schemeClr val="tx1"/>
                </a:solidFill>
                <a:latin typeface="Century Gothic"/>
                <a:cs typeface="Century Gothic"/>
              </a:rPr>
              <a:t>a</a:t>
            </a:r>
            <a:r>
              <a:rPr sz="2400" b="1" i="1" spc="-34" dirty="0" smtClean="0">
                <a:solidFill>
                  <a:schemeClr val="tx1"/>
                </a:solidFill>
                <a:latin typeface="Century Gothic"/>
                <a:cs typeface="Century Gothic"/>
              </a:rPr>
              <a:t>r</a:t>
            </a:r>
            <a:r>
              <a:rPr sz="2400" b="1" i="1" spc="-14" dirty="0" smtClean="0">
                <a:solidFill>
                  <a:schemeClr val="tx1"/>
                </a:solidFill>
                <a:latin typeface="Century Gothic"/>
                <a:cs typeface="Century Gothic"/>
              </a:rPr>
              <a:t>d</a:t>
            </a:r>
            <a:r>
              <a:rPr sz="2400" b="1" i="1" spc="0" dirty="0" smtClean="0">
                <a:solidFill>
                  <a:schemeClr val="tx1"/>
                </a:solidFill>
                <a:latin typeface="Century Gothic"/>
                <a:cs typeface="Century Gothic"/>
              </a:rPr>
              <a:t>s</a:t>
            </a:r>
            <a:r>
              <a:rPr sz="2400" b="1" i="1" spc="-203" dirty="0" smtClean="0">
                <a:solidFill>
                  <a:schemeClr val="tx1"/>
                </a:solidFill>
                <a:latin typeface="Century Gothic"/>
                <a:cs typeface="Century Gothic"/>
              </a:rPr>
              <a:t> </a:t>
            </a:r>
            <a:r>
              <a:rPr sz="2400" b="1" i="1" spc="-34" dirty="0" smtClean="0">
                <a:solidFill>
                  <a:schemeClr val="tx1"/>
                </a:solidFill>
                <a:latin typeface="Century Gothic"/>
                <a:cs typeface="Century Gothic"/>
              </a:rPr>
              <a:t>r</a:t>
            </a:r>
            <a:r>
              <a:rPr sz="2400" b="1" i="1" spc="-14" dirty="0" smtClean="0">
                <a:solidFill>
                  <a:schemeClr val="tx1"/>
                </a:solidFill>
                <a:latin typeface="Century Gothic"/>
                <a:cs typeface="Century Gothic"/>
              </a:rPr>
              <a:t>e</a:t>
            </a:r>
            <a:r>
              <a:rPr sz="2400" b="1" i="1" spc="-9" dirty="0" smtClean="0">
                <a:solidFill>
                  <a:schemeClr val="tx1"/>
                </a:solidFill>
                <a:latin typeface="Century Gothic"/>
                <a:cs typeface="Century Gothic"/>
              </a:rPr>
              <a:t>q</a:t>
            </a:r>
            <a:r>
              <a:rPr sz="2400" b="1" i="1" spc="0" dirty="0" smtClean="0">
                <a:solidFill>
                  <a:schemeClr val="tx1"/>
                </a:solidFill>
                <a:latin typeface="Century Gothic"/>
                <a:cs typeface="Century Gothic"/>
              </a:rPr>
              <a:t>u</a:t>
            </a:r>
            <a:r>
              <a:rPr sz="2400" b="1" i="1" spc="108" dirty="0" smtClean="0">
                <a:solidFill>
                  <a:schemeClr val="tx1"/>
                </a:solidFill>
                <a:latin typeface="Century Gothic"/>
                <a:cs typeface="Century Gothic"/>
              </a:rPr>
              <a:t>i</a:t>
            </a:r>
            <a:r>
              <a:rPr sz="2400" b="1" i="1" spc="-34" dirty="0" smtClean="0">
                <a:solidFill>
                  <a:schemeClr val="tx1"/>
                </a:solidFill>
                <a:latin typeface="Century Gothic"/>
                <a:cs typeface="Century Gothic"/>
              </a:rPr>
              <a:t>r</a:t>
            </a:r>
            <a:r>
              <a:rPr sz="2400" b="1" i="1" spc="-14" dirty="0" smtClean="0">
                <a:solidFill>
                  <a:schemeClr val="tx1"/>
                </a:solidFill>
                <a:latin typeface="Century Gothic"/>
                <a:cs typeface="Century Gothic"/>
              </a:rPr>
              <a:t>e</a:t>
            </a:r>
            <a:r>
              <a:rPr sz="2400" b="1" i="1" spc="0" dirty="0" smtClean="0">
                <a:solidFill>
                  <a:schemeClr val="tx1"/>
                </a:solidFill>
                <a:latin typeface="Century Gothic"/>
                <a:cs typeface="Century Gothic"/>
              </a:rPr>
              <a:t>d</a:t>
            </a:r>
            <a:r>
              <a:rPr sz="2400" b="1" i="1" spc="-228" dirty="0" smtClean="0">
                <a:solidFill>
                  <a:schemeClr val="tx1"/>
                </a:solidFill>
                <a:latin typeface="Century Gothic"/>
                <a:cs typeface="Century Gothic"/>
              </a:rPr>
              <a:t> </a:t>
            </a:r>
            <a:r>
              <a:rPr sz="2400" b="1" i="1" spc="-25" dirty="0" smtClean="0">
                <a:solidFill>
                  <a:schemeClr val="tx1"/>
                </a:solidFill>
                <a:latin typeface="Century Gothic"/>
                <a:cs typeface="Century Gothic"/>
              </a:rPr>
              <a:t>(</a:t>
            </a:r>
            <a:r>
              <a:rPr sz="2400" b="1" i="1" spc="39" dirty="0" smtClean="0">
                <a:solidFill>
                  <a:schemeClr val="tx1"/>
                </a:solidFill>
                <a:latin typeface="Century Gothic"/>
                <a:cs typeface="Century Gothic"/>
              </a:rPr>
              <a:t>201</a:t>
            </a:r>
            <a:r>
              <a:rPr sz="2400" b="1" i="1" spc="0" dirty="0" smtClean="0">
                <a:solidFill>
                  <a:schemeClr val="tx1"/>
                </a:solidFill>
                <a:latin typeface="Century Gothic"/>
                <a:cs typeface="Century Gothic"/>
              </a:rPr>
              <a:t>6</a:t>
            </a:r>
            <a:r>
              <a:rPr sz="2400" b="1" i="1" spc="-238" dirty="0" smtClean="0">
                <a:solidFill>
                  <a:schemeClr val="tx1"/>
                </a:solidFill>
                <a:latin typeface="Century Gothic"/>
                <a:cs typeface="Century Gothic"/>
              </a:rPr>
              <a:t> </a:t>
            </a:r>
            <a:r>
              <a:rPr sz="2400" b="1" i="1" spc="0" dirty="0" smtClean="0">
                <a:solidFill>
                  <a:schemeClr val="tx1"/>
                </a:solidFill>
                <a:latin typeface="Century Gothic"/>
                <a:cs typeface="Century Gothic"/>
              </a:rPr>
              <a:t>&amp;</a:t>
            </a:r>
            <a:r>
              <a:rPr sz="2400" b="1" i="1" spc="-91" dirty="0" smtClean="0">
                <a:solidFill>
                  <a:schemeClr val="tx1"/>
                </a:solidFill>
                <a:latin typeface="Century Gothic"/>
                <a:cs typeface="Century Gothic"/>
              </a:rPr>
              <a:t> </a:t>
            </a:r>
            <a:r>
              <a:rPr sz="2400" b="1" i="1" spc="39" dirty="0" smtClean="0">
                <a:solidFill>
                  <a:schemeClr val="tx1"/>
                </a:solidFill>
                <a:latin typeface="Century Gothic"/>
                <a:cs typeface="Century Gothic"/>
              </a:rPr>
              <a:t>201</a:t>
            </a:r>
            <a:r>
              <a:rPr sz="2400" b="1" i="1" spc="0" dirty="0" smtClean="0">
                <a:solidFill>
                  <a:schemeClr val="tx1"/>
                </a:solidFill>
                <a:latin typeface="Century Gothic"/>
                <a:cs typeface="Century Gothic"/>
              </a:rPr>
              <a:t>7</a:t>
            </a:r>
            <a:r>
              <a:rPr sz="2400" b="1" i="1" spc="-229" dirty="0" smtClean="0">
                <a:solidFill>
                  <a:schemeClr val="tx1"/>
                </a:solidFill>
                <a:latin typeface="Century Gothic"/>
                <a:cs typeface="Century Gothic"/>
              </a:rPr>
              <a:t> </a:t>
            </a:r>
            <a:r>
              <a:rPr sz="2400" b="1" i="1" spc="39" dirty="0" smtClean="0">
                <a:solidFill>
                  <a:schemeClr val="tx1"/>
                </a:solidFill>
                <a:latin typeface="Century Gothic"/>
                <a:cs typeface="Century Gothic"/>
              </a:rPr>
              <a:t>v</a:t>
            </a:r>
            <a:r>
              <a:rPr sz="2400" b="1" i="1" spc="109" dirty="0" smtClean="0">
                <a:solidFill>
                  <a:schemeClr val="tx1"/>
                </a:solidFill>
                <a:latin typeface="Century Gothic"/>
                <a:cs typeface="Century Gothic"/>
              </a:rPr>
              <a:t>i</a:t>
            </a:r>
            <a:r>
              <a:rPr sz="2400" b="1" i="1" spc="9" dirty="0" smtClean="0">
                <a:solidFill>
                  <a:schemeClr val="tx1"/>
                </a:solidFill>
                <a:latin typeface="Century Gothic"/>
                <a:cs typeface="Century Gothic"/>
              </a:rPr>
              <a:t>s</a:t>
            </a:r>
            <a:r>
              <a:rPr sz="2400" b="1" i="1" spc="29" dirty="0" smtClean="0">
                <a:solidFill>
                  <a:schemeClr val="tx1"/>
                </a:solidFill>
                <a:latin typeface="Century Gothic"/>
                <a:cs typeface="Century Gothic"/>
              </a:rPr>
              <a:t>i</a:t>
            </a:r>
            <a:r>
              <a:rPr sz="2400" b="1" i="1" spc="39" dirty="0" smtClean="0">
                <a:solidFill>
                  <a:schemeClr val="tx1"/>
                </a:solidFill>
                <a:latin typeface="Century Gothic"/>
                <a:cs typeface="Century Gothic"/>
              </a:rPr>
              <a:t>t</a:t>
            </a:r>
            <a:r>
              <a:rPr sz="2400" b="1" i="1" spc="-69" dirty="0" smtClean="0">
                <a:solidFill>
                  <a:schemeClr val="tx1"/>
                </a:solidFill>
                <a:latin typeface="Century Gothic"/>
                <a:cs typeface="Century Gothic"/>
              </a:rPr>
              <a:t>s</a:t>
            </a:r>
            <a:r>
              <a:rPr sz="2400" b="1" i="1" spc="-25" dirty="0" smtClean="0">
                <a:solidFill>
                  <a:schemeClr val="tx1"/>
                </a:solidFill>
                <a:latin typeface="Century Gothic"/>
                <a:cs typeface="Century Gothic"/>
              </a:rPr>
              <a:t>)</a:t>
            </a:r>
            <a:r>
              <a:rPr sz="2400" b="1" spc="0" dirty="0" smtClean="0">
                <a:solidFill>
                  <a:schemeClr val="tx1"/>
                </a:solidFill>
                <a:latin typeface="Century Gothic"/>
                <a:cs typeface="Century Gothic"/>
              </a:rPr>
              <a:t>-</a:t>
            </a:r>
            <a:endParaRPr sz="2400" b="1" dirty="0">
              <a:solidFill>
                <a:schemeClr val="tx1"/>
              </a:solidFill>
              <a:latin typeface="Century Gothic"/>
              <a:cs typeface="Century Gothic"/>
            </a:endParaRPr>
          </a:p>
          <a:p>
            <a:pPr algn="ctr">
              <a:lnSpc>
                <a:spcPts val="2720"/>
              </a:lnSpc>
              <a:spcBef>
                <a:spcPts val="15"/>
              </a:spcBef>
            </a:pPr>
            <a:r>
              <a:rPr sz="3600" b="1" spc="34" baseline="-1208" dirty="0" smtClean="0">
                <a:solidFill>
                  <a:schemeClr val="tx1"/>
                </a:solidFill>
                <a:latin typeface="Century Gothic"/>
                <a:cs typeface="Century Gothic"/>
              </a:rPr>
              <a:t>P</a:t>
            </a:r>
            <a:r>
              <a:rPr sz="3600" b="1" spc="-34" baseline="-1208" dirty="0" smtClean="0">
                <a:solidFill>
                  <a:schemeClr val="tx1"/>
                </a:solidFill>
                <a:latin typeface="Century Gothic"/>
                <a:cs typeface="Century Gothic"/>
              </a:rPr>
              <a:t>r</a:t>
            </a:r>
            <a:r>
              <a:rPr sz="3600" b="1" spc="-14" baseline="-1208" dirty="0" smtClean="0">
                <a:solidFill>
                  <a:schemeClr val="tx1"/>
                </a:solidFill>
                <a:latin typeface="Century Gothic"/>
                <a:cs typeface="Century Gothic"/>
              </a:rPr>
              <a:t>e</a:t>
            </a:r>
            <a:r>
              <a:rPr sz="3600" b="1" spc="9" baseline="-1208" dirty="0" smtClean="0">
                <a:solidFill>
                  <a:schemeClr val="tx1"/>
                </a:solidFill>
                <a:latin typeface="Century Gothic"/>
                <a:cs typeface="Century Gothic"/>
              </a:rPr>
              <a:t>s</a:t>
            </a:r>
            <a:r>
              <a:rPr sz="3600" b="1" spc="-14" baseline="-1208" dirty="0" smtClean="0">
                <a:solidFill>
                  <a:schemeClr val="tx1"/>
                </a:solidFill>
                <a:latin typeface="Century Gothic"/>
                <a:cs typeface="Century Gothic"/>
              </a:rPr>
              <a:t>e</a:t>
            </a:r>
            <a:r>
              <a:rPr sz="3600" b="1" spc="-4" baseline="-1208" dirty="0" smtClean="0">
                <a:solidFill>
                  <a:schemeClr val="tx1"/>
                </a:solidFill>
                <a:latin typeface="Century Gothic"/>
                <a:cs typeface="Century Gothic"/>
              </a:rPr>
              <a:t>n</a:t>
            </a:r>
            <a:r>
              <a:rPr sz="3600" b="1" spc="0" baseline="-1208" dirty="0" smtClean="0">
                <a:solidFill>
                  <a:schemeClr val="tx1"/>
                </a:solidFill>
                <a:latin typeface="Century Gothic"/>
                <a:cs typeface="Century Gothic"/>
              </a:rPr>
              <a:t>t</a:t>
            </a:r>
            <a:r>
              <a:rPr sz="3600" b="1" spc="-173" baseline="-1208" dirty="0" smtClean="0">
                <a:solidFill>
                  <a:schemeClr val="tx1"/>
                </a:solidFill>
                <a:latin typeface="Century Gothic"/>
                <a:cs typeface="Century Gothic"/>
              </a:rPr>
              <a:t> </a:t>
            </a:r>
            <a:r>
              <a:rPr sz="3600" b="1" spc="-4" baseline="-1208" dirty="0" smtClean="0">
                <a:solidFill>
                  <a:schemeClr val="tx1"/>
                </a:solidFill>
                <a:latin typeface="Century Gothic"/>
                <a:cs typeface="Century Gothic"/>
              </a:rPr>
              <a:t>p</a:t>
            </a:r>
            <a:r>
              <a:rPr sz="3600" b="1" spc="29" baseline="-1208" dirty="0" smtClean="0">
                <a:solidFill>
                  <a:schemeClr val="tx1"/>
                </a:solidFill>
                <a:latin typeface="Century Gothic"/>
                <a:cs typeface="Century Gothic"/>
              </a:rPr>
              <a:t>l</a:t>
            </a:r>
            <a:r>
              <a:rPr sz="3600" b="1" spc="-9" baseline="-1208" dirty="0" smtClean="0">
                <a:solidFill>
                  <a:schemeClr val="tx1"/>
                </a:solidFill>
                <a:latin typeface="Century Gothic"/>
                <a:cs typeface="Century Gothic"/>
              </a:rPr>
              <a:t>a</a:t>
            </a:r>
            <a:r>
              <a:rPr sz="3600" b="1" spc="-4" baseline="-1208" dirty="0" smtClean="0">
                <a:solidFill>
                  <a:schemeClr val="tx1"/>
                </a:solidFill>
                <a:latin typeface="Century Gothic"/>
                <a:cs typeface="Century Gothic"/>
              </a:rPr>
              <a:t>n</a:t>
            </a:r>
            <a:r>
              <a:rPr sz="3600" b="1" spc="0" baseline="-1208" dirty="0" smtClean="0">
                <a:solidFill>
                  <a:schemeClr val="tx1"/>
                </a:solidFill>
                <a:latin typeface="Century Gothic"/>
                <a:cs typeface="Century Gothic"/>
              </a:rPr>
              <a:t>s</a:t>
            </a:r>
            <a:r>
              <a:rPr sz="3600" b="1" spc="-203" baseline="-1208" dirty="0" smtClean="0">
                <a:solidFill>
                  <a:schemeClr val="tx1"/>
                </a:solidFill>
                <a:latin typeface="Century Gothic"/>
                <a:cs typeface="Century Gothic"/>
              </a:rPr>
              <a:t> </a:t>
            </a:r>
            <a:r>
              <a:rPr sz="3600" b="1" spc="-9" baseline="-1208" dirty="0" smtClean="0">
                <a:solidFill>
                  <a:schemeClr val="tx1"/>
                </a:solidFill>
                <a:latin typeface="Century Gothic"/>
                <a:cs typeface="Century Gothic"/>
              </a:rPr>
              <a:t>a</a:t>
            </a:r>
            <a:r>
              <a:rPr sz="3600" b="1" spc="-4" baseline="-1208" dirty="0" smtClean="0">
                <a:solidFill>
                  <a:schemeClr val="tx1"/>
                </a:solidFill>
                <a:latin typeface="Century Gothic"/>
                <a:cs typeface="Century Gothic"/>
              </a:rPr>
              <a:t>n</a:t>
            </a:r>
            <a:r>
              <a:rPr sz="3600" b="1" spc="0" baseline="-1208" dirty="0" smtClean="0">
                <a:solidFill>
                  <a:schemeClr val="tx1"/>
                </a:solidFill>
                <a:latin typeface="Century Gothic"/>
                <a:cs typeface="Century Gothic"/>
              </a:rPr>
              <a:t>d</a:t>
            </a:r>
            <a:r>
              <a:rPr sz="3600" b="1" spc="-44" baseline="-1208" dirty="0" smtClean="0">
                <a:solidFill>
                  <a:schemeClr val="tx1"/>
                </a:solidFill>
                <a:latin typeface="Century Gothic"/>
                <a:cs typeface="Century Gothic"/>
              </a:rPr>
              <a:t> </a:t>
            </a:r>
            <a:r>
              <a:rPr sz="3600" b="1" spc="-14" baseline="-1208" dirty="0" smtClean="0">
                <a:solidFill>
                  <a:schemeClr val="tx1"/>
                </a:solidFill>
                <a:latin typeface="Century Gothic"/>
                <a:cs typeface="Century Gothic"/>
              </a:rPr>
              <a:t>e</a:t>
            </a:r>
            <a:r>
              <a:rPr sz="3600" b="1" spc="118" baseline="-1208" dirty="0" smtClean="0">
                <a:solidFill>
                  <a:schemeClr val="tx1"/>
                </a:solidFill>
                <a:latin typeface="Century Gothic"/>
                <a:cs typeface="Century Gothic"/>
              </a:rPr>
              <a:t>v</a:t>
            </a:r>
            <a:r>
              <a:rPr sz="3600" b="1" spc="108" baseline="-1208" dirty="0" smtClean="0">
                <a:solidFill>
                  <a:schemeClr val="tx1"/>
                </a:solidFill>
                <a:latin typeface="Century Gothic"/>
                <a:cs typeface="Century Gothic"/>
              </a:rPr>
              <a:t>i</a:t>
            </a:r>
            <a:r>
              <a:rPr sz="3600" b="1" spc="-14" baseline="-1208" dirty="0" smtClean="0">
                <a:solidFill>
                  <a:schemeClr val="tx1"/>
                </a:solidFill>
                <a:latin typeface="Century Gothic"/>
                <a:cs typeface="Century Gothic"/>
              </a:rPr>
              <a:t>de</a:t>
            </a:r>
            <a:r>
              <a:rPr sz="3600" b="1" spc="-4" baseline="-1208" dirty="0" smtClean="0">
                <a:solidFill>
                  <a:schemeClr val="tx1"/>
                </a:solidFill>
                <a:latin typeface="Century Gothic"/>
                <a:cs typeface="Century Gothic"/>
              </a:rPr>
              <a:t>n</a:t>
            </a:r>
            <a:r>
              <a:rPr sz="3600" b="1" spc="-88" baseline="-1208" dirty="0" smtClean="0">
                <a:solidFill>
                  <a:schemeClr val="tx1"/>
                </a:solidFill>
                <a:latin typeface="Century Gothic"/>
                <a:cs typeface="Century Gothic"/>
              </a:rPr>
              <a:t>c</a:t>
            </a:r>
            <a:r>
              <a:rPr sz="3600" b="1" spc="0" baseline="-1208" dirty="0" smtClean="0">
                <a:solidFill>
                  <a:schemeClr val="tx1"/>
                </a:solidFill>
                <a:latin typeface="Century Gothic"/>
                <a:cs typeface="Century Gothic"/>
              </a:rPr>
              <a:t>e</a:t>
            </a:r>
            <a:r>
              <a:rPr sz="3600" b="1" spc="-232" baseline="-1208" dirty="0" smtClean="0">
                <a:solidFill>
                  <a:schemeClr val="tx1"/>
                </a:solidFill>
                <a:latin typeface="Century Gothic"/>
                <a:cs typeface="Century Gothic"/>
              </a:rPr>
              <a:t> </a:t>
            </a:r>
            <a:r>
              <a:rPr sz="3600" b="1" spc="-25" baseline="-1208" dirty="0" smtClean="0">
                <a:solidFill>
                  <a:schemeClr val="tx1"/>
                </a:solidFill>
                <a:latin typeface="Century Gothic"/>
                <a:cs typeface="Century Gothic"/>
              </a:rPr>
              <a:t>o</a:t>
            </a:r>
            <a:r>
              <a:rPr sz="3600" b="1" spc="0" baseline="-1208" dirty="0" smtClean="0">
                <a:solidFill>
                  <a:schemeClr val="tx1"/>
                </a:solidFill>
                <a:latin typeface="Century Gothic"/>
                <a:cs typeface="Century Gothic"/>
              </a:rPr>
              <a:t>f</a:t>
            </a:r>
            <a:r>
              <a:rPr sz="3600" b="1" spc="-146" baseline="-1208" dirty="0" smtClean="0">
                <a:solidFill>
                  <a:schemeClr val="tx1"/>
                </a:solidFill>
                <a:latin typeface="Century Gothic"/>
                <a:cs typeface="Century Gothic"/>
              </a:rPr>
              <a:t> </a:t>
            </a:r>
            <a:r>
              <a:rPr sz="3600" b="1" spc="109" baseline="-1208" dirty="0" smtClean="0">
                <a:solidFill>
                  <a:schemeClr val="tx1"/>
                </a:solidFill>
                <a:latin typeface="Century Gothic"/>
                <a:cs typeface="Century Gothic"/>
              </a:rPr>
              <a:t>i</a:t>
            </a:r>
            <a:r>
              <a:rPr sz="3600" b="1" spc="-19" baseline="-1208" dirty="0" smtClean="0">
                <a:solidFill>
                  <a:schemeClr val="tx1"/>
                </a:solidFill>
                <a:latin typeface="Century Gothic"/>
                <a:cs typeface="Century Gothic"/>
              </a:rPr>
              <a:t>m</a:t>
            </a:r>
            <a:r>
              <a:rPr sz="3600" b="1" spc="-4" baseline="-1208" dirty="0" smtClean="0">
                <a:solidFill>
                  <a:schemeClr val="tx1"/>
                </a:solidFill>
                <a:latin typeface="Century Gothic"/>
                <a:cs typeface="Century Gothic"/>
              </a:rPr>
              <a:t>p</a:t>
            </a:r>
            <a:r>
              <a:rPr sz="3600" b="1" spc="29" baseline="-1208" dirty="0" smtClean="0">
                <a:solidFill>
                  <a:schemeClr val="tx1"/>
                </a:solidFill>
                <a:latin typeface="Century Gothic"/>
                <a:cs typeface="Century Gothic"/>
              </a:rPr>
              <a:t>l</a:t>
            </a:r>
            <a:r>
              <a:rPr sz="3600" b="1" spc="-14" baseline="-1208" dirty="0" smtClean="0">
                <a:solidFill>
                  <a:schemeClr val="tx1"/>
                </a:solidFill>
                <a:latin typeface="Century Gothic"/>
                <a:cs typeface="Century Gothic"/>
              </a:rPr>
              <a:t>e</a:t>
            </a:r>
            <a:r>
              <a:rPr sz="3600" b="1" spc="-19" baseline="-1208" dirty="0" smtClean="0">
                <a:solidFill>
                  <a:schemeClr val="tx1"/>
                </a:solidFill>
                <a:latin typeface="Century Gothic"/>
                <a:cs typeface="Century Gothic"/>
              </a:rPr>
              <a:t>m</a:t>
            </a:r>
            <a:r>
              <a:rPr sz="3600" b="1" spc="-14" baseline="-1208" dirty="0" smtClean="0">
                <a:solidFill>
                  <a:schemeClr val="tx1"/>
                </a:solidFill>
                <a:latin typeface="Century Gothic"/>
                <a:cs typeface="Century Gothic"/>
              </a:rPr>
              <a:t>e</a:t>
            </a:r>
            <a:r>
              <a:rPr sz="3600" b="1" spc="-4" baseline="-1208" dirty="0" smtClean="0">
                <a:solidFill>
                  <a:schemeClr val="tx1"/>
                </a:solidFill>
                <a:latin typeface="Century Gothic"/>
                <a:cs typeface="Century Gothic"/>
              </a:rPr>
              <a:t>n</a:t>
            </a:r>
            <a:r>
              <a:rPr sz="3600" b="1" spc="39" baseline="-1208" dirty="0" smtClean="0">
                <a:solidFill>
                  <a:schemeClr val="tx1"/>
                </a:solidFill>
                <a:latin typeface="Century Gothic"/>
                <a:cs typeface="Century Gothic"/>
              </a:rPr>
              <a:t>t</a:t>
            </a:r>
            <a:r>
              <a:rPr sz="3600" b="1" spc="-9" baseline="-1208" dirty="0" smtClean="0">
                <a:solidFill>
                  <a:schemeClr val="tx1"/>
                </a:solidFill>
                <a:latin typeface="Century Gothic"/>
                <a:cs typeface="Century Gothic"/>
              </a:rPr>
              <a:t>a</a:t>
            </a:r>
            <a:r>
              <a:rPr sz="3600" b="1" spc="-39" baseline="-1208" dirty="0" smtClean="0">
                <a:solidFill>
                  <a:schemeClr val="tx1"/>
                </a:solidFill>
                <a:latin typeface="Century Gothic"/>
                <a:cs typeface="Century Gothic"/>
              </a:rPr>
              <a:t>t</a:t>
            </a:r>
            <a:r>
              <a:rPr sz="3600" b="1" spc="29" baseline="-1208" dirty="0" smtClean="0">
                <a:solidFill>
                  <a:schemeClr val="tx1"/>
                </a:solidFill>
                <a:latin typeface="Century Gothic"/>
                <a:cs typeface="Century Gothic"/>
              </a:rPr>
              <a:t>i</a:t>
            </a:r>
            <a:r>
              <a:rPr sz="3600" b="1" spc="-25" baseline="-1208" dirty="0" smtClean="0">
                <a:solidFill>
                  <a:schemeClr val="tx1"/>
                </a:solidFill>
                <a:latin typeface="Century Gothic"/>
                <a:cs typeface="Century Gothic"/>
              </a:rPr>
              <a:t>o</a:t>
            </a:r>
            <a:r>
              <a:rPr sz="3600" b="1" spc="0" baseline="-1208" dirty="0" smtClean="0">
                <a:solidFill>
                  <a:schemeClr val="tx1"/>
                </a:solidFill>
                <a:latin typeface="Century Gothic"/>
                <a:cs typeface="Century Gothic"/>
              </a:rPr>
              <a:t>n</a:t>
            </a:r>
            <a:r>
              <a:rPr sz="3600" b="1" spc="-309" baseline="-1208" dirty="0" smtClean="0">
                <a:solidFill>
                  <a:schemeClr val="tx1"/>
                </a:solidFill>
                <a:latin typeface="Century Gothic"/>
                <a:cs typeface="Century Gothic"/>
              </a:rPr>
              <a:t> </a:t>
            </a:r>
            <a:r>
              <a:rPr sz="3600" b="1" spc="-24" baseline="-1208" dirty="0" smtClean="0">
                <a:solidFill>
                  <a:schemeClr val="tx1"/>
                </a:solidFill>
                <a:latin typeface="Century Gothic"/>
                <a:cs typeface="Century Gothic"/>
              </a:rPr>
              <a:t>(</a:t>
            </a:r>
            <a:r>
              <a:rPr sz="3600" b="1" spc="9" baseline="-1208" dirty="0" smtClean="0">
                <a:solidFill>
                  <a:schemeClr val="tx1"/>
                </a:solidFill>
                <a:latin typeface="Century Gothic"/>
                <a:cs typeface="Century Gothic"/>
              </a:rPr>
              <a:t>s</a:t>
            </a:r>
            <a:r>
              <a:rPr sz="3600" b="1" spc="-14" baseline="-1208" dirty="0" smtClean="0">
                <a:solidFill>
                  <a:schemeClr val="tx1"/>
                </a:solidFill>
                <a:latin typeface="Century Gothic"/>
                <a:cs typeface="Century Gothic"/>
              </a:rPr>
              <a:t>e</a:t>
            </a:r>
            <a:r>
              <a:rPr sz="3600" b="1" spc="29" baseline="-1208" dirty="0" smtClean="0">
                <a:solidFill>
                  <a:schemeClr val="tx1"/>
                </a:solidFill>
                <a:latin typeface="Century Gothic"/>
                <a:cs typeface="Century Gothic"/>
              </a:rPr>
              <a:t>l</a:t>
            </a:r>
            <a:r>
              <a:rPr sz="3600" b="1" spc="19" baseline="-1208" dirty="0" smtClean="0">
                <a:solidFill>
                  <a:schemeClr val="tx1"/>
                </a:solidFill>
                <a:latin typeface="Century Gothic"/>
                <a:cs typeface="Century Gothic"/>
              </a:rPr>
              <a:t>f</a:t>
            </a:r>
            <a:r>
              <a:rPr sz="3600" b="1" spc="-24" baseline="-1208" dirty="0" smtClean="0">
                <a:solidFill>
                  <a:schemeClr val="tx1"/>
                </a:solidFill>
                <a:latin typeface="Century Gothic"/>
                <a:cs typeface="Century Gothic"/>
              </a:rPr>
              <a:t>-</a:t>
            </a:r>
            <a:r>
              <a:rPr sz="3600" b="1" spc="9" baseline="-1208" dirty="0" smtClean="0">
                <a:solidFill>
                  <a:schemeClr val="tx1"/>
                </a:solidFill>
                <a:latin typeface="Century Gothic"/>
                <a:cs typeface="Century Gothic"/>
              </a:rPr>
              <a:t>s</a:t>
            </a:r>
            <a:r>
              <a:rPr sz="3600" b="1" spc="39" baseline="-1208" dirty="0" smtClean="0">
                <a:solidFill>
                  <a:schemeClr val="tx1"/>
                </a:solidFill>
                <a:latin typeface="Century Gothic"/>
                <a:cs typeface="Century Gothic"/>
              </a:rPr>
              <a:t>t</a:t>
            </a:r>
            <a:r>
              <a:rPr sz="3600" b="1" spc="0" baseline="-1208" dirty="0" smtClean="0">
                <a:solidFill>
                  <a:schemeClr val="tx1"/>
                </a:solidFill>
                <a:latin typeface="Century Gothic"/>
                <a:cs typeface="Century Gothic"/>
              </a:rPr>
              <a:t>u</a:t>
            </a:r>
            <a:r>
              <a:rPr sz="3600" b="1" spc="-14" baseline="-1208" dirty="0" smtClean="0">
                <a:solidFill>
                  <a:schemeClr val="tx1"/>
                </a:solidFill>
                <a:latin typeface="Century Gothic"/>
                <a:cs typeface="Century Gothic"/>
              </a:rPr>
              <a:t>d</a:t>
            </a:r>
            <a:r>
              <a:rPr sz="3600" b="1" spc="0" baseline="-1208" dirty="0" smtClean="0">
                <a:solidFill>
                  <a:schemeClr val="tx1"/>
                </a:solidFill>
                <a:latin typeface="Century Gothic"/>
                <a:cs typeface="Century Gothic"/>
              </a:rPr>
              <a:t>y)</a:t>
            </a:r>
            <a:endParaRPr sz="2400" b="1" dirty="0">
              <a:solidFill>
                <a:schemeClr val="tx1"/>
              </a:solidFill>
              <a:latin typeface="Century Gothic"/>
              <a:cs typeface="Century Gothic"/>
            </a:endParaRPr>
          </a:p>
        </p:txBody>
      </p:sp>
      <p:sp>
        <p:nvSpPr>
          <p:cNvPr id="3" name="object 3"/>
          <p:cNvSpPr txBox="1"/>
          <p:nvPr/>
        </p:nvSpPr>
        <p:spPr>
          <a:xfrm>
            <a:off x="0" y="6412255"/>
            <a:ext cx="3657600" cy="437861"/>
          </a:xfrm>
          <a:prstGeom prst="rect">
            <a:avLst/>
          </a:prstGeom>
        </p:spPr>
        <p:txBody>
          <a:bodyPr wrap="square" lIns="0" tIns="0" rIns="0" bIns="0" rtlCol="0">
            <a:noAutofit/>
          </a:bodyPr>
          <a:lstStyle/>
          <a:p>
            <a:pPr marL="12700" indent="5937">
              <a:lnSpc>
                <a:spcPct val="97358"/>
              </a:lnSpc>
              <a:spcBef>
                <a:spcPts val="10"/>
              </a:spcBef>
            </a:pPr>
            <a:r>
              <a:rPr sz="1200" spc="0" dirty="0" smtClean="0">
                <a:latin typeface="Times New Roman"/>
                <a:cs typeface="Times New Roman"/>
              </a:rPr>
              <a:t>Council</a:t>
            </a:r>
            <a:r>
              <a:rPr sz="1200" spc="39" dirty="0" smtClean="0">
                <a:latin typeface="Times New Roman"/>
                <a:cs typeface="Times New Roman"/>
              </a:rPr>
              <a:t> </a:t>
            </a:r>
            <a:r>
              <a:rPr sz="1200" spc="0" dirty="0" smtClean="0">
                <a:latin typeface="Times New Roman"/>
                <a:cs typeface="Times New Roman"/>
              </a:rPr>
              <a:t>for</a:t>
            </a:r>
            <a:r>
              <a:rPr sz="1200" spc="130" dirty="0" smtClean="0">
                <a:latin typeface="Times New Roman"/>
                <a:cs typeface="Times New Roman"/>
              </a:rPr>
              <a:t> </a:t>
            </a:r>
            <a:r>
              <a:rPr sz="1200" b="1" spc="0" dirty="0" smtClean="0">
                <a:latin typeface="Arial"/>
                <a:cs typeface="Arial"/>
              </a:rPr>
              <a:t>the </a:t>
            </a:r>
            <a:r>
              <a:rPr sz="1200" spc="0" dirty="0" smtClean="0">
                <a:latin typeface="Times New Roman"/>
                <a:cs typeface="Times New Roman"/>
              </a:rPr>
              <a:t>Accreditation  </a:t>
            </a:r>
            <a:r>
              <a:rPr sz="1200" spc="59" dirty="0" smtClean="0">
                <a:latin typeface="Times New Roman"/>
                <a:cs typeface="Times New Roman"/>
              </a:rPr>
              <a:t> </a:t>
            </a:r>
            <a:r>
              <a:rPr sz="1200" spc="0" dirty="0" smtClean="0">
                <a:latin typeface="Times New Roman"/>
                <a:cs typeface="Times New Roman"/>
              </a:rPr>
              <a:t>of Educator </a:t>
            </a:r>
            <a:r>
              <a:rPr sz="1200" spc="115" dirty="0" smtClean="0">
                <a:latin typeface="Times New Roman"/>
                <a:cs typeface="Times New Roman"/>
              </a:rPr>
              <a:t> </a:t>
            </a:r>
            <a:r>
              <a:rPr sz="1200" spc="0" dirty="0" smtClean="0">
                <a:latin typeface="Times New Roman"/>
                <a:cs typeface="Times New Roman"/>
              </a:rPr>
              <a:t>Preparation</a:t>
            </a:r>
            <a:endParaRPr sz="1200" dirty="0">
              <a:latin typeface="Times New Roman"/>
              <a:cs typeface="Times New Roman"/>
            </a:endParaRPr>
          </a:p>
        </p:txBody>
      </p:sp>
      <p:sp>
        <p:nvSpPr>
          <p:cNvPr id="2" name="object 2"/>
          <p:cNvSpPr txBox="1"/>
          <p:nvPr/>
        </p:nvSpPr>
        <p:spPr>
          <a:xfrm>
            <a:off x="3601276" y="6439233"/>
            <a:ext cx="5116445" cy="178287"/>
          </a:xfrm>
          <a:prstGeom prst="rect">
            <a:avLst/>
          </a:prstGeom>
        </p:spPr>
        <p:txBody>
          <a:bodyPr wrap="square" lIns="0" tIns="0" rIns="0" bIns="0" rtlCol="0">
            <a:noAutofit/>
          </a:bodyPr>
          <a:lstStyle/>
          <a:p>
            <a:pPr marL="12700">
              <a:lnSpc>
                <a:spcPts val="1345"/>
              </a:lnSpc>
              <a:spcBef>
                <a:spcPts val="67"/>
              </a:spcBef>
            </a:pP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O</a:t>
            </a:r>
            <a:r>
              <a:rPr sz="1200" spc="-9" dirty="0" smtClean="0">
                <a:solidFill>
                  <a:srgbClr val="397D59"/>
                </a:solidFill>
                <a:latin typeface="Century Gothic"/>
                <a:cs typeface="Century Gothic"/>
              </a:rPr>
              <a:t>NN</a:t>
            </a:r>
            <a:r>
              <a:rPr sz="1200" spc="-4" dirty="0" smtClean="0">
                <a:solidFill>
                  <a:srgbClr val="397D59"/>
                </a:solidFill>
                <a:latin typeface="Century Gothic"/>
                <a:cs typeface="Century Gothic"/>
              </a:rPr>
              <a:t>E</a:t>
            </a: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T</a:t>
            </a:r>
            <a:r>
              <a:rPr sz="1200" spc="-44" dirty="0" smtClean="0">
                <a:solidFill>
                  <a:srgbClr val="397D59"/>
                </a:solidFill>
                <a:latin typeface="Century Gothic"/>
                <a:cs typeface="Century Gothic"/>
              </a:rPr>
              <a:t> </a:t>
            </a:r>
            <a:r>
              <a:rPr sz="1200" spc="50" dirty="0" smtClean="0">
                <a:solidFill>
                  <a:srgbClr val="397D59"/>
                </a:solidFill>
                <a:latin typeface="Century Gothic"/>
                <a:cs typeface="Century Gothic"/>
              </a:rPr>
              <a:t>W</a:t>
            </a:r>
            <a:r>
              <a:rPr sz="1200" spc="0" dirty="0" smtClean="0">
                <a:solidFill>
                  <a:srgbClr val="397D59"/>
                </a:solidFill>
                <a:latin typeface="Century Gothic"/>
                <a:cs typeface="Century Gothic"/>
              </a:rPr>
              <a:t>I</a:t>
            </a:r>
            <a:r>
              <a:rPr sz="1200" spc="-204" dirty="0" smtClean="0">
                <a:solidFill>
                  <a:srgbClr val="397D59"/>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H</a:t>
            </a:r>
            <a:r>
              <a:rPr sz="1200" spc="-29" dirty="0" smtClean="0">
                <a:solidFill>
                  <a:srgbClr val="397D59"/>
                </a:solidFill>
                <a:latin typeface="Century Gothic"/>
                <a:cs typeface="Century Gothic"/>
              </a:rPr>
              <a:t> </a:t>
            </a:r>
            <a:r>
              <a:rPr sz="1200" spc="-14" dirty="0" smtClean="0">
                <a:solidFill>
                  <a:srgbClr val="397D59"/>
                </a:solidFill>
                <a:latin typeface="Century Gothic"/>
                <a:cs typeface="Century Gothic"/>
              </a:rPr>
              <a:t>C</a:t>
            </a:r>
            <a:r>
              <a:rPr sz="1200" spc="-9" dirty="0" smtClean="0">
                <a:solidFill>
                  <a:srgbClr val="397D59"/>
                </a:solidFill>
                <a:latin typeface="Century Gothic"/>
                <a:cs typeface="Century Gothic"/>
              </a:rPr>
              <a:t>A</a:t>
            </a:r>
            <a:r>
              <a:rPr sz="1200" spc="-4" dirty="0" smtClean="0">
                <a:solidFill>
                  <a:srgbClr val="397D59"/>
                </a:solidFill>
                <a:latin typeface="Century Gothic"/>
                <a:cs typeface="Century Gothic"/>
              </a:rPr>
              <a:t>E</a:t>
            </a:r>
            <a:r>
              <a:rPr sz="1200" spc="0" dirty="0" smtClean="0">
                <a:solidFill>
                  <a:srgbClr val="397D59"/>
                </a:solidFill>
                <a:latin typeface="Century Gothic"/>
                <a:cs typeface="Century Gothic"/>
              </a:rPr>
              <a:t>P </a:t>
            </a:r>
            <a:r>
              <a:rPr sz="1200" b="1" spc="0" dirty="0" smtClean="0">
                <a:solidFill>
                  <a:srgbClr val="DDC12B"/>
                </a:solidFill>
                <a:latin typeface="Century Gothic"/>
                <a:cs typeface="Century Gothic"/>
              </a:rPr>
              <a:t>|  </a:t>
            </a:r>
            <a:r>
              <a:rPr sz="1200" spc="-284" dirty="0" smtClean="0">
                <a:solidFill>
                  <a:srgbClr val="0000FF"/>
                </a:solidFill>
                <a:latin typeface="Century Gothic"/>
                <a:cs typeface="Century Gothic"/>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44" dirty="0" smtClean="0">
                <a:solidFill>
                  <a:srgbClr val="0000FF"/>
                </a:solidFill>
                <a:latin typeface="Century Gothic"/>
                <a:cs typeface="Century Gothic"/>
                <a:hlinkClick r:id="rId3"/>
              </a:rPr>
              <a:t>w</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C</a:t>
            </a:r>
            <a:r>
              <a:rPr sz="1200" u="sng" spc="-9" dirty="0" smtClean="0">
                <a:solidFill>
                  <a:srgbClr val="0000FF"/>
                </a:solidFill>
                <a:latin typeface="Century Gothic"/>
                <a:cs typeface="Century Gothic"/>
                <a:hlinkClick r:id="rId3"/>
              </a:rPr>
              <a:t>A</a:t>
            </a:r>
            <a:r>
              <a:rPr sz="1200" u="sng" spc="-4" dirty="0" smtClean="0">
                <a:solidFill>
                  <a:srgbClr val="0000FF"/>
                </a:solidFill>
                <a:latin typeface="Century Gothic"/>
                <a:cs typeface="Century Gothic"/>
                <a:hlinkClick r:id="rId3"/>
              </a:rPr>
              <a:t>E</a:t>
            </a:r>
            <a:r>
              <a:rPr sz="1200" u="sng" spc="9" dirty="0" smtClean="0">
                <a:solidFill>
                  <a:srgbClr val="0000FF"/>
                </a:solidFill>
                <a:latin typeface="Century Gothic"/>
                <a:cs typeface="Century Gothic"/>
                <a:hlinkClick r:id="rId3"/>
              </a:rPr>
              <a:t>P</a:t>
            </a:r>
            <a:r>
              <a:rPr sz="1200" u="sng" spc="-9" dirty="0" smtClean="0">
                <a:solidFill>
                  <a:srgbClr val="0000FF"/>
                </a:solidFill>
                <a:latin typeface="Century Gothic"/>
                <a:cs typeface="Century Gothic"/>
                <a:hlinkClick r:id="rId3"/>
              </a:rPr>
              <a:t>n</a:t>
            </a:r>
            <a:r>
              <a:rPr sz="1200" u="sng" spc="19" dirty="0" smtClean="0">
                <a:solidFill>
                  <a:srgbClr val="0000FF"/>
                </a:solidFill>
                <a:latin typeface="Century Gothic"/>
                <a:cs typeface="Century Gothic"/>
                <a:hlinkClick r:id="rId3"/>
              </a:rPr>
              <a:t>e</a:t>
            </a:r>
            <a:r>
              <a:rPr sz="1200" u="sng" spc="-4" dirty="0" smtClean="0">
                <a:solidFill>
                  <a:srgbClr val="0000FF"/>
                </a:solidFill>
                <a:latin typeface="Century Gothic"/>
                <a:cs typeface="Century Gothic"/>
                <a:hlinkClick r:id="rId3"/>
              </a:rPr>
              <a:t>t</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o</a:t>
            </a:r>
            <a:r>
              <a:rPr sz="1200" u="sng" spc="39" dirty="0" smtClean="0">
                <a:solidFill>
                  <a:srgbClr val="0000FF"/>
                </a:solidFill>
                <a:latin typeface="Century Gothic"/>
                <a:cs typeface="Century Gothic"/>
                <a:hlinkClick r:id="rId3"/>
              </a:rPr>
              <a:t>r</a:t>
            </a:r>
            <a:r>
              <a:rPr sz="1200" u="sng" spc="0" dirty="0" smtClean="0">
                <a:solidFill>
                  <a:srgbClr val="0000FF"/>
                </a:solidFill>
                <a:latin typeface="Century Gothic"/>
                <a:cs typeface="Century Gothic"/>
                <a:hlinkClick r:id="rId3"/>
              </a:rPr>
              <a:t>g</a:t>
            </a:r>
            <a:r>
              <a:rPr sz="1200" spc="0" dirty="0" smtClean="0">
                <a:solidFill>
                  <a:srgbClr val="0000FF"/>
                </a:solidFill>
                <a:latin typeface="Century Gothic"/>
                <a:cs typeface="Century Gothic"/>
                <a:hlinkClick r:id="rId3"/>
              </a:rPr>
              <a:t> </a:t>
            </a:r>
            <a:r>
              <a:rPr sz="1200" u="sng" spc="0" dirty="0" smtClean="0">
                <a:solidFill>
                  <a:srgbClr val="DDC12B"/>
                </a:solidFill>
                <a:latin typeface="Century Gothic"/>
                <a:cs typeface="Century Gothic"/>
                <a:hlinkClick r:id="rId3"/>
              </a:rPr>
              <a:t>|</a:t>
            </a:r>
            <a:r>
              <a:rPr sz="1200" spc="-94" dirty="0" smtClean="0">
                <a:solidFill>
                  <a:srgbClr val="DDC12B"/>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w</a:t>
            </a:r>
            <a:r>
              <a:rPr sz="1200" spc="-209" dirty="0" smtClean="0">
                <a:solidFill>
                  <a:srgbClr val="397D59"/>
                </a:solidFill>
                <a:latin typeface="Century Gothic"/>
                <a:cs typeface="Century Gothic"/>
              </a:rPr>
              <a:t> </a:t>
            </a:r>
            <a:r>
              <a:rPr sz="1200" spc="0" dirty="0" smtClean="0">
                <a:solidFill>
                  <a:srgbClr val="397D59"/>
                </a:solidFill>
                <a:latin typeface="Century Gothic"/>
                <a:cs typeface="Century Gothic"/>
              </a:rPr>
              <a:t>i</a:t>
            </a:r>
            <a:r>
              <a:rPr sz="1200" spc="-4" dirty="0" smtClean="0">
                <a:solidFill>
                  <a:srgbClr val="397D59"/>
                </a:solidFill>
                <a:latin typeface="Century Gothic"/>
                <a:cs typeface="Century Gothic"/>
              </a:rPr>
              <a:t>tt</a:t>
            </a:r>
            <a:r>
              <a:rPr sz="1200" spc="19" dirty="0" smtClean="0">
                <a:solidFill>
                  <a:srgbClr val="397D59"/>
                </a:solidFill>
                <a:latin typeface="Century Gothic"/>
                <a:cs typeface="Century Gothic"/>
              </a:rPr>
              <a:t>e</a:t>
            </a:r>
            <a:r>
              <a:rPr sz="1200" spc="39" dirty="0" smtClean="0">
                <a:solidFill>
                  <a:srgbClr val="397D59"/>
                </a:solidFill>
                <a:latin typeface="Century Gothic"/>
                <a:cs typeface="Century Gothic"/>
              </a:rPr>
              <a:t>r</a:t>
            </a:r>
            <a:r>
              <a:rPr sz="1200" spc="0" dirty="0" smtClean="0">
                <a:solidFill>
                  <a:srgbClr val="397D59"/>
                </a:solidFill>
                <a:latin typeface="Century Gothic"/>
                <a:cs typeface="Century Gothic"/>
              </a:rPr>
              <a:t>:</a:t>
            </a:r>
            <a:r>
              <a:rPr sz="1200" spc="-104" dirty="0" smtClean="0">
                <a:solidFill>
                  <a:srgbClr val="397D59"/>
                </a:solidFill>
                <a:latin typeface="Century Gothic"/>
                <a:cs typeface="Century Gothic"/>
              </a:rPr>
              <a:t> </a:t>
            </a:r>
            <a:r>
              <a:rPr sz="1200" spc="0" dirty="0" smtClean="0">
                <a:solidFill>
                  <a:srgbClr val="397D59"/>
                </a:solidFill>
                <a:latin typeface="Century Gothic"/>
                <a:cs typeface="Century Gothic"/>
                <a:hlinkClick r:id="rId4"/>
              </a:rPr>
              <a:t>@</a:t>
            </a:r>
            <a:r>
              <a:rPr sz="1200" spc="-14" dirty="0" smtClean="0">
                <a:solidFill>
                  <a:srgbClr val="397D59"/>
                </a:solidFill>
                <a:latin typeface="Century Gothic"/>
                <a:cs typeface="Century Gothic"/>
                <a:hlinkClick r:id="rId4"/>
              </a:rPr>
              <a:t>C</a:t>
            </a:r>
            <a:r>
              <a:rPr sz="1200" spc="-9" dirty="0" smtClean="0">
                <a:solidFill>
                  <a:srgbClr val="397D59"/>
                </a:solidFill>
                <a:latin typeface="Century Gothic"/>
                <a:cs typeface="Century Gothic"/>
                <a:hlinkClick r:id="rId4"/>
              </a:rPr>
              <a:t>A</a:t>
            </a:r>
            <a:r>
              <a:rPr sz="1200" spc="-4" dirty="0" smtClean="0">
                <a:solidFill>
                  <a:srgbClr val="397D59"/>
                </a:solidFill>
                <a:latin typeface="Century Gothic"/>
                <a:cs typeface="Century Gothic"/>
                <a:hlinkClick r:id="rId4"/>
              </a:rPr>
              <a:t>E</a:t>
            </a:r>
            <a:r>
              <a:rPr sz="1200" spc="9" dirty="0" smtClean="0">
                <a:solidFill>
                  <a:srgbClr val="397D59"/>
                </a:solidFill>
                <a:latin typeface="Century Gothic"/>
                <a:cs typeface="Century Gothic"/>
                <a:hlinkClick r:id="rId4"/>
              </a:rPr>
              <a:t>P</a:t>
            </a:r>
            <a:r>
              <a:rPr sz="1200" spc="-9" dirty="0" smtClean="0">
                <a:solidFill>
                  <a:srgbClr val="397D59"/>
                </a:solidFill>
                <a:latin typeface="Century Gothic"/>
                <a:cs typeface="Century Gothic"/>
                <a:hlinkClick r:id="rId4"/>
              </a:rPr>
              <a:t>u</a:t>
            </a:r>
            <a:r>
              <a:rPr sz="1200" spc="-19" dirty="0" smtClean="0">
                <a:solidFill>
                  <a:srgbClr val="397D59"/>
                </a:solidFill>
                <a:latin typeface="Century Gothic"/>
                <a:cs typeface="Century Gothic"/>
                <a:hlinkClick r:id="rId4"/>
              </a:rPr>
              <a:t>pda</a:t>
            </a:r>
            <a:r>
              <a:rPr sz="1200" spc="-4" dirty="0" smtClean="0">
                <a:solidFill>
                  <a:srgbClr val="397D59"/>
                </a:solidFill>
                <a:latin typeface="Century Gothic"/>
                <a:cs typeface="Century Gothic"/>
                <a:hlinkClick r:id="rId4"/>
              </a:rPr>
              <a:t>t</a:t>
            </a:r>
            <a:r>
              <a:rPr sz="1200" spc="19" dirty="0" smtClean="0">
                <a:solidFill>
                  <a:srgbClr val="397D59"/>
                </a:solidFill>
                <a:latin typeface="Century Gothic"/>
                <a:cs typeface="Century Gothic"/>
                <a:hlinkClick r:id="rId4"/>
              </a:rPr>
              <a:t>e</a:t>
            </a:r>
            <a:r>
              <a:rPr sz="1200" spc="0" dirty="0" smtClean="0">
                <a:solidFill>
                  <a:srgbClr val="397D59"/>
                </a:solidFill>
                <a:latin typeface="Century Gothic"/>
                <a:cs typeface="Century Gothic"/>
                <a:hlinkClick r:id="rId4"/>
              </a:rPr>
              <a:t>s</a:t>
            </a:r>
            <a:endParaRPr sz="1200" dirty="0">
              <a:latin typeface="Century Gothic"/>
              <a:cs typeface="Century Gothic"/>
            </a:endParaRPr>
          </a:p>
        </p:txBody>
      </p:sp>
      <p:sp>
        <p:nvSpPr>
          <p:cNvPr id="14" name="Rectangle 13"/>
          <p:cNvSpPr/>
          <p:nvPr/>
        </p:nvSpPr>
        <p:spPr>
          <a:xfrm>
            <a:off x="457200" y="452846"/>
            <a:ext cx="6781800" cy="537754"/>
          </a:xfrm>
          <a:prstGeom prst="rect">
            <a:avLst/>
          </a:prstGeom>
        </p:spPr>
        <p:txBody>
          <a:bodyPr wrap="square">
            <a:spAutoFit/>
          </a:bodyPr>
          <a:lstStyle/>
          <a:p>
            <a:pPr marL="12700">
              <a:lnSpc>
                <a:spcPts val="3400"/>
              </a:lnSpc>
              <a:spcBef>
                <a:spcPts val="170"/>
              </a:spcBef>
            </a:pPr>
            <a:r>
              <a:rPr lang="pt-BR" sz="3200" spc="25" dirty="0">
                <a:solidFill>
                  <a:srgbClr val="FEFFFF"/>
                </a:solidFill>
                <a:latin typeface="Century Gothic"/>
                <a:cs typeface="Century Gothic"/>
              </a:rPr>
              <a:t>Standard 4: </a:t>
            </a:r>
            <a:r>
              <a:rPr lang="pt-BR" sz="3200" spc="25" dirty="0" err="1">
                <a:solidFill>
                  <a:srgbClr val="FEFFFF"/>
                </a:solidFill>
                <a:latin typeface="Century Gothic"/>
                <a:cs typeface="Century Gothic"/>
              </a:rPr>
              <a:t>P</a:t>
            </a:r>
            <a:r>
              <a:rPr lang="pt-BR" sz="3200" spc="-4" dirty="0" err="1">
                <a:solidFill>
                  <a:srgbClr val="FEFFFF"/>
                </a:solidFill>
                <a:latin typeface="Century Gothic"/>
                <a:cs typeface="Century Gothic"/>
              </a:rPr>
              <a:t>r</a:t>
            </a:r>
            <a:r>
              <a:rPr lang="pt-BR" sz="3200" spc="-14" dirty="0" err="1">
                <a:solidFill>
                  <a:srgbClr val="FEFFFF"/>
                </a:solidFill>
                <a:latin typeface="Century Gothic"/>
                <a:cs typeface="Century Gothic"/>
              </a:rPr>
              <a:t>o</a:t>
            </a:r>
            <a:r>
              <a:rPr lang="pt-BR" sz="3200" spc="4" dirty="0" err="1">
                <a:solidFill>
                  <a:srgbClr val="FEFFFF"/>
                </a:solidFill>
                <a:latin typeface="Century Gothic"/>
                <a:cs typeface="Century Gothic"/>
              </a:rPr>
              <a:t>g</a:t>
            </a:r>
            <a:r>
              <a:rPr lang="pt-BR" sz="3200" spc="-4" dirty="0" err="1">
                <a:solidFill>
                  <a:srgbClr val="FEFFFF"/>
                </a:solidFill>
                <a:latin typeface="Century Gothic"/>
                <a:cs typeface="Century Gothic"/>
              </a:rPr>
              <a:t>r</a:t>
            </a:r>
            <a:r>
              <a:rPr lang="pt-BR" sz="3200" spc="-25" dirty="0" err="1">
                <a:solidFill>
                  <a:srgbClr val="FEFFFF"/>
                </a:solidFill>
                <a:latin typeface="Century Gothic"/>
                <a:cs typeface="Century Gothic"/>
              </a:rPr>
              <a:t>a</a:t>
            </a:r>
            <a:r>
              <a:rPr lang="pt-BR" sz="3200" dirty="0" err="1">
                <a:solidFill>
                  <a:srgbClr val="FEFFFF"/>
                </a:solidFill>
                <a:latin typeface="Century Gothic"/>
                <a:cs typeface="Century Gothic"/>
              </a:rPr>
              <a:t>m</a:t>
            </a:r>
            <a:r>
              <a:rPr lang="pt-BR" sz="3200" spc="-44" dirty="0">
                <a:solidFill>
                  <a:srgbClr val="FEFFFF"/>
                </a:solidFill>
                <a:latin typeface="Century Gothic"/>
                <a:cs typeface="Century Gothic"/>
              </a:rPr>
              <a:t> </a:t>
            </a:r>
            <a:r>
              <a:rPr lang="pt-BR" sz="3200" spc="154" dirty="0" err="1">
                <a:solidFill>
                  <a:srgbClr val="FEFFFF"/>
                </a:solidFill>
                <a:latin typeface="Century Gothic"/>
                <a:cs typeface="Century Gothic"/>
              </a:rPr>
              <a:t>I</a:t>
            </a:r>
            <a:r>
              <a:rPr lang="pt-BR" sz="3200" spc="119" dirty="0" err="1">
                <a:solidFill>
                  <a:srgbClr val="FEFFFF"/>
                </a:solidFill>
                <a:latin typeface="Century Gothic"/>
                <a:cs typeface="Century Gothic"/>
              </a:rPr>
              <a:t>m</a:t>
            </a:r>
            <a:r>
              <a:rPr lang="pt-BR" sz="3200" spc="-19" dirty="0" err="1">
                <a:solidFill>
                  <a:srgbClr val="FEFFFF"/>
                </a:solidFill>
                <a:latin typeface="Century Gothic"/>
                <a:cs typeface="Century Gothic"/>
              </a:rPr>
              <a:t>p</a:t>
            </a:r>
            <a:r>
              <a:rPr lang="pt-BR" sz="3200" spc="-25" dirty="0" err="1">
                <a:solidFill>
                  <a:srgbClr val="FEFFFF"/>
                </a:solidFill>
                <a:latin typeface="Century Gothic"/>
                <a:cs typeface="Century Gothic"/>
              </a:rPr>
              <a:t>a</a:t>
            </a:r>
            <a:r>
              <a:rPr lang="pt-BR" sz="3200" spc="9" dirty="0" err="1">
                <a:solidFill>
                  <a:srgbClr val="FEFFFF"/>
                </a:solidFill>
                <a:latin typeface="Century Gothic"/>
                <a:cs typeface="Century Gothic"/>
              </a:rPr>
              <a:t>c</a:t>
            </a:r>
            <a:r>
              <a:rPr lang="pt-BR" sz="3200" dirty="0" err="1">
                <a:solidFill>
                  <a:srgbClr val="FEFFFF"/>
                </a:solidFill>
                <a:latin typeface="Century Gothic"/>
                <a:cs typeface="Century Gothic"/>
              </a:rPr>
              <a:t>t</a:t>
            </a:r>
            <a:endParaRPr lang="pt-BR" sz="3200" dirty="0">
              <a:latin typeface="Century Gothic"/>
              <a:cs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1847"/>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1"/>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6" name="object 16"/>
          <p:cNvSpPr/>
          <p:nvPr/>
        </p:nvSpPr>
        <p:spPr>
          <a:xfrm>
            <a:off x="0" y="6140450"/>
            <a:ext cx="9144000" cy="717550"/>
          </a:xfrm>
          <a:prstGeom prst="rect">
            <a:avLst/>
          </a:prstGeom>
          <a:blipFill>
            <a:blip r:embed="rId2" cstate="print"/>
            <a:stretch>
              <a:fillRect/>
            </a:stretch>
          </a:blipFill>
        </p:spPr>
        <p:txBody>
          <a:bodyPr wrap="square" lIns="0" tIns="0" rIns="0" bIns="0" rtlCol="0">
            <a:noAutofit/>
          </a:bodyPr>
          <a:lstStyle/>
          <a:p>
            <a:endParaRPr/>
          </a:p>
        </p:txBody>
      </p:sp>
      <p:sp>
        <p:nvSpPr>
          <p:cNvPr id="17" name="object 17"/>
          <p:cNvSpPr/>
          <p:nvPr/>
        </p:nvSpPr>
        <p:spPr>
          <a:xfrm>
            <a:off x="6824535" y="6602056"/>
            <a:ext cx="30479" cy="0"/>
          </a:xfrm>
          <a:custGeom>
            <a:avLst/>
            <a:gdLst/>
            <a:ahLst/>
            <a:cxnLst/>
            <a:rect l="l" t="t" r="r" b="b"/>
            <a:pathLst>
              <a:path w="30479">
                <a:moveTo>
                  <a:pt x="0" y="0"/>
                </a:moveTo>
                <a:lnTo>
                  <a:pt x="30479" y="0"/>
                </a:lnTo>
              </a:path>
            </a:pathLst>
          </a:custGeom>
          <a:ln w="11430">
            <a:solidFill>
              <a:srgbClr val="397D59"/>
            </a:solidFill>
          </a:ln>
        </p:spPr>
        <p:txBody>
          <a:bodyPr wrap="square" lIns="0" tIns="0" rIns="0" bIns="0" rtlCol="0">
            <a:noAutofit/>
          </a:bodyPr>
          <a:lstStyle/>
          <a:p>
            <a:endParaRPr/>
          </a:p>
        </p:txBody>
      </p:sp>
      <p:sp>
        <p:nvSpPr>
          <p:cNvPr id="18" name="object 18"/>
          <p:cNvSpPr/>
          <p:nvPr/>
        </p:nvSpPr>
        <p:spPr>
          <a:xfrm>
            <a:off x="3624690" y="6297578"/>
            <a:ext cx="5519305" cy="1587"/>
          </a:xfrm>
          <a:custGeom>
            <a:avLst/>
            <a:gdLst/>
            <a:ahLst/>
            <a:cxnLst/>
            <a:rect l="l" t="t" r="r" b="b"/>
            <a:pathLst>
              <a:path w="5519305" h="1587">
                <a:moveTo>
                  <a:pt x="0" y="0"/>
                </a:moveTo>
                <a:lnTo>
                  <a:pt x="5519305" y="1587"/>
                </a:lnTo>
              </a:path>
            </a:pathLst>
          </a:custGeom>
          <a:ln w="25400">
            <a:solidFill>
              <a:srgbClr val="DDC12B"/>
            </a:solidFill>
          </a:ln>
        </p:spPr>
        <p:txBody>
          <a:bodyPr wrap="square" lIns="0" tIns="0" rIns="0" bIns="0" rtlCol="0">
            <a:noAutofit/>
          </a:bodyPr>
          <a:lstStyle/>
          <a:p>
            <a:endParaRPr/>
          </a:p>
        </p:txBody>
      </p:sp>
      <p:sp>
        <p:nvSpPr>
          <p:cNvPr id="13" name="object 13"/>
          <p:cNvSpPr txBox="1"/>
          <p:nvPr/>
        </p:nvSpPr>
        <p:spPr>
          <a:xfrm>
            <a:off x="583554" y="684718"/>
            <a:ext cx="8255646" cy="431800"/>
          </a:xfrm>
          <a:prstGeom prst="rect">
            <a:avLst/>
          </a:prstGeom>
        </p:spPr>
        <p:txBody>
          <a:bodyPr wrap="square" lIns="0" tIns="0" rIns="0" bIns="0" rtlCol="0">
            <a:noAutofit/>
          </a:bodyPr>
          <a:lstStyle/>
          <a:p>
            <a:pPr marL="12700">
              <a:lnSpc>
                <a:spcPts val="3400"/>
              </a:lnSpc>
              <a:spcBef>
                <a:spcPts val="170"/>
              </a:spcBef>
            </a:pPr>
            <a:r>
              <a:rPr lang="x-none" sz="3200" spc="25" dirty="0" smtClean="0">
                <a:solidFill>
                  <a:srgbClr val="FEFFFF"/>
                </a:solidFill>
                <a:latin typeface="Century Gothic"/>
                <a:cs typeface="Century Gothic"/>
              </a:rPr>
              <a:t>Standard 4: </a:t>
            </a:r>
            <a:r>
              <a:rPr sz="3200" spc="25" dirty="0" smtClean="0">
                <a:solidFill>
                  <a:srgbClr val="FEFFFF"/>
                </a:solidFill>
                <a:latin typeface="Century Gothic"/>
                <a:cs typeface="Century Gothic"/>
              </a:rPr>
              <a:t>P</a:t>
            </a:r>
            <a:r>
              <a:rPr sz="3200" spc="-4" dirty="0" smtClean="0">
                <a:solidFill>
                  <a:srgbClr val="FEFFFF"/>
                </a:solidFill>
                <a:latin typeface="Century Gothic"/>
                <a:cs typeface="Century Gothic"/>
              </a:rPr>
              <a:t>r</a:t>
            </a:r>
            <a:r>
              <a:rPr sz="3200" spc="-14" dirty="0" smtClean="0">
                <a:solidFill>
                  <a:srgbClr val="FEFFFF"/>
                </a:solidFill>
                <a:latin typeface="Century Gothic"/>
                <a:cs typeface="Century Gothic"/>
              </a:rPr>
              <a:t>o</a:t>
            </a:r>
            <a:r>
              <a:rPr sz="3200" spc="4" dirty="0" smtClean="0">
                <a:solidFill>
                  <a:srgbClr val="FEFFFF"/>
                </a:solidFill>
                <a:latin typeface="Century Gothic"/>
                <a:cs typeface="Century Gothic"/>
              </a:rPr>
              <a:t>g</a:t>
            </a:r>
            <a:r>
              <a:rPr sz="3200" spc="-4" dirty="0" smtClean="0">
                <a:solidFill>
                  <a:srgbClr val="FEFFFF"/>
                </a:solidFill>
                <a:latin typeface="Century Gothic"/>
                <a:cs typeface="Century Gothic"/>
              </a:rPr>
              <a:t>r</a:t>
            </a:r>
            <a:r>
              <a:rPr sz="3200" spc="-25" dirty="0" smtClean="0">
                <a:solidFill>
                  <a:srgbClr val="FEFFFF"/>
                </a:solidFill>
                <a:latin typeface="Century Gothic"/>
                <a:cs typeface="Century Gothic"/>
              </a:rPr>
              <a:t>a</a:t>
            </a:r>
            <a:r>
              <a:rPr sz="3200" spc="0" dirty="0" smtClean="0">
                <a:solidFill>
                  <a:srgbClr val="FEFFFF"/>
                </a:solidFill>
                <a:latin typeface="Century Gothic"/>
                <a:cs typeface="Century Gothic"/>
              </a:rPr>
              <a:t>m</a:t>
            </a:r>
            <a:r>
              <a:rPr sz="3200" spc="-44" dirty="0" smtClean="0">
                <a:solidFill>
                  <a:srgbClr val="FEFFFF"/>
                </a:solidFill>
                <a:latin typeface="Century Gothic"/>
                <a:cs typeface="Century Gothic"/>
              </a:rPr>
              <a:t> </a:t>
            </a:r>
            <a:r>
              <a:rPr sz="3200" spc="154" dirty="0" smtClean="0">
                <a:solidFill>
                  <a:srgbClr val="FEFFFF"/>
                </a:solidFill>
                <a:latin typeface="Century Gothic"/>
                <a:cs typeface="Century Gothic"/>
              </a:rPr>
              <a:t>I</a:t>
            </a:r>
            <a:r>
              <a:rPr sz="3200" spc="119" dirty="0" smtClean="0">
                <a:solidFill>
                  <a:srgbClr val="FEFFFF"/>
                </a:solidFill>
                <a:latin typeface="Century Gothic"/>
                <a:cs typeface="Century Gothic"/>
              </a:rPr>
              <a:t>m</a:t>
            </a:r>
            <a:r>
              <a:rPr sz="3200" spc="-19" dirty="0" smtClean="0">
                <a:solidFill>
                  <a:srgbClr val="FEFFFF"/>
                </a:solidFill>
                <a:latin typeface="Century Gothic"/>
                <a:cs typeface="Century Gothic"/>
              </a:rPr>
              <a:t>p</a:t>
            </a:r>
            <a:r>
              <a:rPr sz="3200" spc="-25" dirty="0" smtClean="0">
                <a:solidFill>
                  <a:srgbClr val="FEFFFF"/>
                </a:solidFill>
                <a:latin typeface="Century Gothic"/>
                <a:cs typeface="Century Gothic"/>
              </a:rPr>
              <a:t>a</a:t>
            </a:r>
            <a:r>
              <a:rPr sz="3200" spc="9" dirty="0" smtClean="0">
                <a:solidFill>
                  <a:srgbClr val="FEFFFF"/>
                </a:solidFill>
                <a:latin typeface="Century Gothic"/>
                <a:cs typeface="Century Gothic"/>
              </a:rPr>
              <a:t>c</a:t>
            </a:r>
            <a:r>
              <a:rPr sz="3200" spc="0" dirty="0" smtClean="0">
                <a:solidFill>
                  <a:srgbClr val="FEFFFF"/>
                </a:solidFill>
                <a:latin typeface="Century Gothic"/>
                <a:cs typeface="Century Gothic"/>
              </a:rPr>
              <a:t>t</a:t>
            </a:r>
            <a:endParaRPr sz="3200" dirty="0">
              <a:latin typeface="Century Gothic"/>
              <a:cs typeface="Century Gothic"/>
            </a:endParaRPr>
          </a:p>
        </p:txBody>
      </p:sp>
      <p:sp>
        <p:nvSpPr>
          <p:cNvPr id="4" name="object 4"/>
          <p:cNvSpPr txBox="1"/>
          <p:nvPr/>
        </p:nvSpPr>
        <p:spPr>
          <a:xfrm>
            <a:off x="0" y="6400800"/>
            <a:ext cx="3657600" cy="304800"/>
          </a:xfrm>
          <a:prstGeom prst="rect">
            <a:avLst/>
          </a:prstGeom>
        </p:spPr>
        <p:txBody>
          <a:bodyPr wrap="square" lIns="0" tIns="0" rIns="0" bIns="0" rtlCol="0">
            <a:noAutofit/>
          </a:bodyPr>
          <a:lstStyle/>
          <a:p>
            <a:pPr marL="12700" indent="5937">
              <a:lnSpc>
                <a:spcPct val="97358"/>
              </a:lnSpc>
              <a:spcBef>
                <a:spcPts val="10"/>
              </a:spcBef>
            </a:pPr>
            <a:r>
              <a:rPr sz="1200" spc="0" dirty="0" smtClean="0">
                <a:latin typeface="Times New Roman"/>
                <a:cs typeface="Times New Roman"/>
              </a:rPr>
              <a:t>Council</a:t>
            </a:r>
            <a:r>
              <a:rPr sz="1200" spc="39" dirty="0" smtClean="0">
                <a:latin typeface="Times New Roman"/>
                <a:cs typeface="Times New Roman"/>
              </a:rPr>
              <a:t> </a:t>
            </a:r>
            <a:r>
              <a:rPr sz="1200" spc="0" dirty="0" smtClean="0">
                <a:latin typeface="Times New Roman"/>
                <a:cs typeface="Times New Roman"/>
              </a:rPr>
              <a:t>for</a:t>
            </a:r>
            <a:r>
              <a:rPr sz="1200" spc="130" dirty="0" smtClean="0">
                <a:latin typeface="Times New Roman"/>
                <a:cs typeface="Times New Roman"/>
              </a:rPr>
              <a:t> </a:t>
            </a:r>
            <a:r>
              <a:rPr sz="1200" b="1" spc="0" dirty="0" smtClean="0">
                <a:latin typeface="Arial"/>
                <a:cs typeface="Arial"/>
              </a:rPr>
              <a:t>the </a:t>
            </a:r>
            <a:r>
              <a:rPr sz="1200" spc="0" dirty="0" smtClean="0">
                <a:latin typeface="Times New Roman"/>
                <a:cs typeface="Times New Roman"/>
              </a:rPr>
              <a:t>Accreditation  </a:t>
            </a:r>
            <a:r>
              <a:rPr sz="1200" spc="59" dirty="0" smtClean="0">
                <a:latin typeface="Times New Roman"/>
                <a:cs typeface="Times New Roman"/>
              </a:rPr>
              <a:t> </a:t>
            </a:r>
            <a:r>
              <a:rPr sz="1200" spc="0" dirty="0" smtClean="0">
                <a:latin typeface="Times New Roman"/>
                <a:cs typeface="Times New Roman"/>
              </a:rPr>
              <a:t>of Educator </a:t>
            </a:r>
            <a:r>
              <a:rPr sz="1200" spc="115" dirty="0" smtClean="0">
                <a:latin typeface="Times New Roman"/>
                <a:cs typeface="Times New Roman"/>
              </a:rPr>
              <a:t> </a:t>
            </a:r>
            <a:r>
              <a:rPr sz="1200" spc="0" dirty="0" smtClean="0">
                <a:latin typeface="Times New Roman"/>
                <a:cs typeface="Times New Roman"/>
              </a:rPr>
              <a:t>Preparation</a:t>
            </a:r>
            <a:endParaRPr sz="1200" dirty="0">
              <a:latin typeface="Times New Roman"/>
              <a:cs typeface="Times New Roman"/>
            </a:endParaRPr>
          </a:p>
        </p:txBody>
      </p:sp>
      <p:sp>
        <p:nvSpPr>
          <p:cNvPr id="3" name="object 3"/>
          <p:cNvSpPr txBox="1"/>
          <p:nvPr/>
        </p:nvSpPr>
        <p:spPr>
          <a:xfrm>
            <a:off x="3601276" y="6439233"/>
            <a:ext cx="5116445" cy="178287"/>
          </a:xfrm>
          <a:prstGeom prst="rect">
            <a:avLst/>
          </a:prstGeom>
        </p:spPr>
        <p:txBody>
          <a:bodyPr wrap="square" lIns="0" tIns="0" rIns="0" bIns="0" rtlCol="0">
            <a:noAutofit/>
          </a:bodyPr>
          <a:lstStyle/>
          <a:p>
            <a:pPr marL="12700">
              <a:lnSpc>
                <a:spcPts val="1345"/>
              </a:lnSpc>
              <a:spcBef>
                <a:spcPts val="67"/>
              </a:spcBef>
            </a:pP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O</a:t>
            </a:r>
            <a:r>
              <a:rPr sz="1200" spc="-9" dirty="0" smtClean="0">
                <a:solidFill>
                  <a:srgbClr val="397D59"/>
                </a:solidFill>
                <a:latin typeface="Century Gothic"/>
                <a:cs typeface="Century Gothic"/>
              </a:rPr>
              <a:t>NN</a:t>
            </a:r>
            <a:r>
              <a:rPr sz="1200" spc="-4" dirty="0" smtClean="0">
                <a:solidFill>
                  <a:srgbClr val="397D59"/>
                </a:solidFill>
                <a:latin typeface="Century Gothic"/>
                <a:cs typeface="Century Gothic"/>
              </a:rPr>
              <a:t>E</a:t>
            </a: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T</a:t>
            </a:r>
            <a:r>
              <a:rPr sz="1200" spc="-44" dirty="0" smtClean="0">
                <a:solidFill>
                  <a:srgbClr val="397D59"/>
                </a:solidFill>
                <a:latin typeface="Century Gothic"/>
                <a:cs typeface="Century Gothic"/>
              </a:rPr>
              <a:t> </a:t>
            </a:r>
            <a:r>
              <a:rPr sz="1200" spc="50" dirty="0" smtClean="0">
                <a:solidFill>
                  <a:srgbClr val="397D59"/>
                </a:solidFill>
                <a:latin typeface="Century Gothic"/>
                <a:cs typeface="Century Gothic"/>
              </a:rPr>
              <a:t>W</a:t>
            </a:r>
            <a:r>
              <a:rPr sz="1200" spc="0" dirty="0" smtClean="0">
                <a:solidFill>
                  <a:srgbClr val="397D59"/>
                </a:solidFill>
                <a:latin typeface="Century Gothic"/>
                <a:cs typeface="Century Gothic"/>
              </a:rPr>
              <a:t>I</a:t>
            </a:r>
            <a:r>
              <a:rPr sz="1200" spc="-204" dirty="0" smtClean="0">
                <a:solidFill>
                  <a:srgbClr val="397D59"/>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H</a:t>
            </a:r>
            <a:r>
              <a:rPr sz="1200" spc="-29" dirty="0" smtClean="0">
                <a:solidFill>
                  <a:srgbClr val="397D59"/>
                </a:solidFill>
                <a:latin typeface="Century Gothic"/>
                <a:cs typeface="Century Gothic"/>
              </a:rPr>
              <a:t> </a:t>
            </a:r>
            <a:r>
              <a:rPr sz="1200" spc="-14" dirty="0" smtClean="0">
                <a:solidFill>
                  <a:srgbClr val="397D59"/>
                </a:solidFill>
                <a:latin typeface="Century Gothic"/>
                <a:cs typeface="Century Gothic"/>
              </a:rPr>
              <a:t>C</a:t>
            </a:r>
            <a:r>
              <a:rPr sz="1200" spc="-9" dirty="0" smtClean="0">
                <a:solidFill>
                  <a:srgbClr val="397D59"/>
                </a:solidFill>
                <a:latin typeface="Century Gothic"/>
                <a:cs typeface="Century Gothic"/>
              </a:rPr>
              <a:t>A</a:t>
            </a:r>
            <a:r>
              <a:rPr sz="1200" spc="-4" dirty="0" smtClean="0">
                <a:solidFill>
                  <a:srgbClr val="397D59"/>
                </a:solidFill>
                <a:latin typeface="Century Gothic"/>
                <a:cs typeface="Century Gothic"/>
              </a:rPr>
              <a:t>E</a:t>
            </a:r>
            <a:r>
              <a:rPr sz="1200" spc="0" dirty="0" smtClean="0">
                <a:solidFill>
                  <a:srgbClr val="397D59"/>
                </a:solidFill>
                <a:latin typeface="Century Gothic"/>
                <a:cs typeface="Century Gothic"/>
              </a:rPr>
              <a:t>P </a:t>
            </a:r>
            <a:r>
              <a:rPr sz="1200" b="1" spc="0" dirty="0" smtClean="0">
                <a:solidFill>
                  <a:srgbClr val="DDC12B"/>
                </a:solidFill>
                <a:latin typeface="Century Gothic"/>
                <a:cs typeface="Century Gothic"/>
              </a:rPr>
              <a:t>|  </a:t>
            </a:r>
            <a:r>
              <a:rPr sz="1200" spc="-284" dirty="0" smtClean="0">
                <a:solidFill>
                  <a:srgbClr val="0000FF"/>
                </a:solidFill>
                <a:latin typeface="Century Gothic"/>
                <a:cs typeface="Century Gothic"/>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44" dirty="0" smtClean="0">
                <a:solidFill>
                  <a:srgbClr val="0000FF"/>
                </a:solidFill>
                <a:latin typeface="Century Gothic"/>
                <a:cs typeface="Century Gothic"/>
                <a:hlinkClick r:id="rId3"/>
              </a:rPr>
              <a:t>w</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C</a:t>
            </a:r>
            <a:r>
              <a:rPr sz="1200" u="sng" spc="-9" dirty="0" smtClean="0">
                <a:solidFill>
                  <a:srgbClr val="0000FF"/>
                </a:solidFill>
                <a:latin typeface="Century Gothic"/>
                <a:cs typeface="Century Gothic"/>
                <a:hlinkClick r:id="rId3"/>
              </a:rPr>
              <a:t>A</a:t>
            </a:r>
            <a:r>
              <a:rPr sz="1200" u="sng" spc="-4" dirty="0" smtClean="0">
                <a:solidFill>
                  <a:srgbClr val="0000FF"/>
                </a:solidFill>
                <a:latin typeface="Century Gothic"/>
                <a:cs typeface="Century Gothic"/>
                <a:hlinkClick r:id="rId3"/>
              </a:rPr>
              <a:t>E</a:t>
            </a:r>
            <a:r>
              <a:rPr sz="1200" u="sng" spc="9" dirty="0" smtClean="0">
                <a:solidFill>
                  <a:srgbClr val="0000FF"/>
                </a:solidFill>
                <a:latin typeface="Century Gothic"/>
                <a:cs typeface="Century Gothic"/>
                <a:hlinkClick r:id="rId3"/>
              </a:rPr>
              <a:t>P</a:t>
            </a:r>
            <a:r>
              <a:rPr sz="1200" u="sng" spc="-9" dirty="0" smtClean="0">
                <a:solidFill>
                  <a:srgbClr val="0000FF"/>
                </a:solidFill>
                <a:latin typeface="Century Gothic"/>
                <a:cs typeface="Century Gothic"/>
                <a:hlinkClick r:id="rId3"/>
              </a:rPr>
              <a:t>n</a:t>
            </a:r>
            <a:r>
              <a:rPr sz="1200" u="sng" spc="19" dirty="0" smtClean="0">
                <a:solidFill>
                  <a:srgbClr val="0000FF"/>
                </a:solidFill>
                <a:latin typeface="Century Gothic"/>
                <a:cs typeface="Century Gothic"/>
                <a:hlinkClick r:id="rId3"/>
              </a:rPr>
              <a:t>e</a:t>
            </a:r>
            <a:r>
              <a:rPr sz="1200" u="sng" spc="-4" dirty="0" smtClean="0">
                <a:solidFill>
                  <a:srgbClr val="0000FF"/>
                </a:solidFill>
                <a:latin typeface="Century Gothic"/>
                <a:cs typeface="Century Gothic"/>
                <a:hlinkClick r:id="rId3"/>
              </a:rPr>
              <a:t>t</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o</a:t>
            </a:r>
            <a:r>
              <a:rPr sz="1200" u="sng" spc="39" dirty="0" smtClean="0">
                <a:solidFill>
                  <a:srgbClr val="0000FF"/>
                </a:solidFill>
                <a:latin typeface="Century Gothic"/>
                <a:cs typeface="Century Gothic"/>
                <a:hlinkClick r:id="rId3"/>
              </a:rPr>
              <a:t>r</a:t>
            </a:r>
            <a:r>
              <a:rPr sz="1200" u="sng" spc="0" dirty="0" smtClean="0">
                <a:solidFill>
                  <a:srgbClr val="0000FF"/>
                </a:solidFill>
                <a:latin typeface="Century Gothic"/>
                <a:cs typeface="Century Gothic"/>
                <a:hlinkClick r:id="rId3"/>
              </a:rPr>
              <a:t>g</a:t>
            </a:r>
            <a:r>
              <a:rPr sz="1200" spc="0" dirty="0" smtClean="0">
                <a:solidFill>
                  <a:srgbClr val="0000FF"/>
                </a:solidFill>
                <a:latin typeface="Century Gothic"/>
                <a:cs typeface="Century Gothic"/>
                <a:hlinkClick r:id="rId3"/>
              </a:rPr>
              <a:t> </a:t>
            </a:r>
            <a:r>
              <a:rPr sz="1200" u="sng" spc="0" dirty="0" smtClean="0">
                <a:solidFill>
                  <a:srgbClr val="DDC12B"/>
                </a:solidFill>
                <a:latin typeface="Century Gothic"/>
                <a:cs typeface="Century Gothic"/>
                <a:hlinkClick r:id="rId3"/>
              </a:rPr>
              <a:t>|</a:t>
            </a:r>
            <a:r>
              <a:rPr sz="1200" spc="-94" dirty="0" smtClean="0">
                <a:solidFill>
                  <a:srgbClr val="DDC12B"/>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w</a:t>
            </a:r>
            <a:r>
              <a:rPr sz="1200" spc="-209" dirty="0" smtClean="0">
                <a:solidFill>
                  <a:srgbClr val="397D59"/>
                </a:solidFill>
                <a:latin typeface="Century Gothic"/>
                <a:cs typeface="Century Gothic"/>
              </a:rPr>
              <a:t> </a:t>
            </a:r>
            <a:r>
              <a:rPr sz="1200" spc="0" dirty="0" smtClean="0">
                <a:solidFill>
                  <a:srgbClr val="397D59"/>
                </a:solidFill>
                <a:latin typeface="Century Gothic"/>
                <a:cs typeface="Century Gothic"/>
              </a:rPr>
              <a:t>i</a:t>
            </a:r>
            <a:r>
              <a:rPr sz="1200" spc="-4" dirty="0" smtClean="0">
                <a:solidFill>
                  <a:srgbClr val="397D59"/>
                </a:solidFill>
                <a:latin typeface="Century Gothic"/>
                <a:cs typeface="Century Gothic"/>
              </a:rPr>
              <a:t>tt</a:t>
            </a:r>
            <a:r>
              <a:rPr sz="1200" spc="19" dirty="0" smtClean="0">
                <a:solidFill>
                  <a:srgbClr val="397D59"/>
                </a:solidFill>
                <a:latin typeface="Century Gothic"/>
                <a:cs typeface="Century Gothic"/>
              </a:rPr>
              <a:t>e</a:t>
            </a:r>
            <a:r>
              <a:rPr sz="1200" spc="39" dirty="0" smtClean="0">
                <a:solidFill>
                  <a:srgbClr val="397D59"/>
                </a:solidFill>
                <a:latin typeface="Century Gothic"/>
                <a:cs typeface="Century Gothic"/>
              </a:rPr>
              <a:t>r</a:t>
            </a:r>
            <a:r>
              <a:rPr sz="1200" spc="0" dirty="0" smtClean="0">
                <a:solidFill>
                  <a:srgbClr val="397D59"/>
                </a:solidFill>
                <a:latin typeface="Century Gothic"/>
                <a:cs typeface="Century Gothic"/>
              </a:rPr>
              <a:t>:</a:t>
            </a:r>
            <a:r>
              <a:rPr sz="1200" spc="-104" dirty="0" smtClean="0">
                <a:solidFill>
                  <a:srgbClr val="397D59"/>
                </a:solidFill>
                <a:latin typeface="Century Gothic"/>
                <a:cs typeface="Century Gothic"/>
              </a:rPr>
              <a:t> </a:t>
            </a:r>
            <a:r>
              <a:rPr sz="1200" spc="0" dirty="0" smtClean="0">
                <a:solidFill>
                  <a:srgbClr val="397D59"/>
                </a:solidFill>
                <a:latin typeface="Century Gothic"/>
                <a:cs typeface="Century Gothic"/>
                <a:hlinkClick r:id="rId4"/>
              </a:rPr>
              <a:t>@</a:t>
            </a:r>
            <a:r>
              <a:rPr sz="1200" spc="-14" dirty="0" smtClean="0">
                <a:solidFill>
                  <a:srgbClr val="397D59"/>
                </a:solidFill>
                <a:latin typeface="Century Gothic"/>
                <a:cs typeface="Century Gothic"/>
                <a:hlinkClick r:id="rId4"/>
              </a:rPr>
              <a:t>C</a:t>
            </a:r>
            <a:r>
              <a:rPr sz="1200" spc="-9" dirty="0" smtClean="0">
                <a:solidFill>
                  <a:srgbClr val="397D59"/>
                </a:solidFill>
                <a:latin typeface="Century Gothic"/>
                <a:cs typeface="Century Gothic"/>
                <a:hlinkClick r:id="rId4"/>
              </a:rPr>
              <a:t>A</a:t>
            </a:r>
            <a:r>
              <a:rPr sz="1200" spc="-4" dirty="0" smtClean="0">
                <a:solidFill>
                  <a:srgbClr val="397D59"/>
                </a:solidFill>
                <a:latin typeface="Century Gothic"/>
                <a:cs typeface="Century Gothic"/>
                <a:hlinkClick r:id="rId4"/>
              </a:rPr>
              <a:t>E</a:t>
            </a:r>
            <a:r>
              <a:rPr sz="1200" spc="9" dirty="0" smtClean="0">
                <a:solidFill>
                  <a:srgbClr val="397D59"/>
                </a:solidFill>
                <a:latin typeface="Century Gothic"/>
                <a:cs typeface="Century Gothic"/>
                <a:hlinkClick r:id="rId4"/>
              </a:rPr>
              <a:t>P</a:t>
            </a:r>
            <a:r>
              <a:rPr sz="1200" spc="-9" dirty="0" smtClean="0">
                <a:solidFill>
                  <a:srgbClr val="397D59"/>
                </a:solidFill>
                <a:latin typeface="Century Gothic"/>
                <a:cs typeface="Century Gothic"/>
                <a:hlinkClick r:id="rId4"/>
              </a:rPr>
              <a:t>u</a:t>
            </a:r>
            <a:r>
              <a:rPr sz="1200" spc="-19" dirty="0" smtClean="0">
                <a:solidFill>
                  <a:srgbClr val="397D59"/>
                </a:solidFill>
                <a:latin typeface="Century Gothic"/>
                <a:cs typeface="Century Gothic"/>
                <a:hlinkClick r:id="rId4"/>
              </a:rPr>
              <a:t>pda</a:t>
            </a:r>
            <a:r>
              <a:rPr sz="1200" spc="-4" dirty="0" smtClean="0">
                <a:solidFill>
                  <a:srgbClr val="397D59"/>
                </a:solidFill>
                <a:latin typeface="Century Gothic"/>
                <a:cs typeface="Century Gothic"/>
                <a:hlinkClick r:id="rId4"/>
              </a:rPr>
              <a:t>t</a:t>
            </a:r>
            <a:r>
              <a:rPr sz="1200" spc="19" dirty="0" smtClean="0">
                <a:solidFill>
                  <a:srgbClr val="397D59"/>
                </a:solidFill>
                <a:latin typeface="Century Gothic"/>
                <a:cs typeface="Century Gothic"/>
                <a:hlinkClick r:id="rId4"/>
              </a:rPr>
              <a:t>e</a:t>
            </a:r>
            <a:r>
              <a:rPr sz="1200" spc="0" dirty="0" smtClean="0">
                <a:solidFill>
                  <a:srgbClr val="397D59"/>
                </a:solidFill>
                <a:latin typeface="Century Gothic"/>
                <a:cs typeface="Century Gothic"/>
                <a:hlinkClick r:id="rId4"/>
              </a:rPr>
              <a:t>s</a:t>
            </a:r>
            <a:endParaRPr sz="1200">
              <a:latin typeface="Century Gothic"/>
              <a:cs typeface="Century Gothic"/>
            </a:endParaRPr>
          </a:p>
        </p:txBody>
      </p:sp>
      <p:sp>
        <p:nvSpPr>
          <p:cNvPr id="2" name="Rectangle 1"/>
          <p:cNvSpPr/>
          <p:nvPr/>
        </p:nvSpPr>
        <p:spPr>
          <a:xfrm>
            <a:off x="533400" y="1828801"/>
            <a:ext cx="8001000" cy="2677656"/>
          </a:xfrm>
          <a:prstGeom prst="rect">
            <a:avLst/>
          </a:prstGeom>
        </p:spPr>
        <p:txBody>
          <a:bodyPr wrap="square">
            <a:spAutoFit/>
          </a:bodyPr>
          <a:lstStyle/>
          <a:p>
            <a:r>
              <a:rPr lang="en-US" sz="2800" spc="-39" dirty="0">
                <a:latin typeface="Century Gothic"/>
                <a:cs typeface="Century Gothic"/>
              </a:rPr>
              <a:t>The</a:t>
            </a:r>
            <a:r>
              <a:rPr lang="en-US" sz="2800" dirty="0"/>
              <a:t> </a:t>
            </a:r>
            <a:r>
              <a:rPr lang="en-US" sz="2800" spc="-39" dirty="0">
                <a:latin typeface="Century Gothic"/>
                <a:cs typeface="Century Gothic"/>
              </a:rPr>
              <a:t>provider </a:t>
            </a:r>
            <a:r>
              <a:rPr lang="en-US" sz="2800" b="1" spc="-39" dirty="0">
                <a:latin typeface="Century Gothic"/>
                <a:cs typeface="Century Gothic"/>
              </a:rPr>
              <a:t>demonstrates the impact </a:t>
            </a:r>
            <a:r>
              <a:rPr lang="en-US" sz="2800" spc="-39" dirty="0">
                <a:latin typeface="Century Gothic"/>
                <a:cs typeface="Century Gothic"/>
              </a:rPr>
              <a:t>of its completers </a:t>
            </a:r>
            <a:r>
              <a:rPr lang="en-US" sz="2800" b="1" spc="-39" dirty="0">
                <a:latin typeface="Century Gothic"/>
                <a:cs typeface="Century Gothic"/>
              </a:rPr>
              <a:t>on P-12 student learning </a:t>
            </a:r>
            <a:r>
              <a:rPr lang="en-US" sz="2800" spc="-39" dirty="0">
                <a:latin typeface="Century Gothic"/>
                <a:cs typeface="Century Gothic"/>
              </a:rPr>
              <a:t>and </a:t>
            </a:r>
            <a:r>
              <a:rPr lang="en-US" sz="2800" b="1" spc="-39" dirty="0">
                <a:latin typeface="Century Gothic"/>
                <a:cs typeface="Century Gothic"/>
              </a:rPr>
              <a:t>development, classroom instruction, </a:t>
            </a:r>
            <a:r>
              <a:rPr lang="en-US" sz="2800" spc="-39" dirty="0">
                <a:latin typeface="Century Gothic"/>
                <a:cs typeface="Century Gothic"/>
              </a:rPr>
              <a:t>and </a:t>
            </a:r>
            <a:r>
              <a:rPr lang="en-US" sz="2800" b="1" spc="-39" dirty="0">
                <a:latin typeface="Century Gothic"/>
                <a:cs typeface="Century Gothic"/>
              </a:rPr>
              <a:t>schools, and the satisfaction of its completers with the relevance and effectiveness of their preparation</a:t>
            </a:r>
            <a:r>
              <a:rPr lang="en-US" sz="2800" spc="-39" dirty="0">
                <a:latin typeface="Century Gothic"/>
                <a:cs typeface="Century Gothic"/>
              </a:rPr>
              <a:t>.</a:t>
            </a:r>
          </a:p>
        </p:txBody>
      </p:sp>
    </p:spTree>
    <p:extLst>
      <p:ext uri="{BB962C8B-B14F-4D97-AF65-F5344CB8AC3E}">
        <p14:creationId xmlns:p14="http://schemas.microsoft.com/office/powerpoint/2010/main" val="458675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1847"/>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1"/>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6" name="object 16"/>
          <p:cNvSpPr/>
          <p:nvPr/>
        </p:nvSpPr>
        <p:spPr>
          <a:xfrm>
            <a:off x="0" y="6140450"/>
            <a:ext cx="9144000" cy="717550"/>
          </a:xfrm>
          <a:prstGeom prst="rect">
            <a:avLst/>
          </a:prstGeom>
          <a:blipFill>
            <a:blip r:embed="rId2" cstate="print"/>
            <a:stretch>
              <a:fillRect/>
            </a:stretch>
          </a:blipFill>
        </p:spPr>
        <p:txBody>
          <a:bodyPr wrap="square" lIns="0" tIns="0" rIns="0" bIns="0" rtlCol="0">
            <a:noAutofit/>
          </a:bodyPr>
          <a:lstStyle/>
          <a:p>
            <a:endParaRPr/>
          </a:p>
        </p:txBody>
      </p:sp>
      <p:sp>
        <p:nvSpPr>
          <p:cNvPr id="17" name="object 17"/>
          <p:cNvSpPr/>
          <p:nvPr/>
        </p:nvSpPr>
        <p:spPr>
          <a:xfrm>
            <a:off x="6824535" y="6602056"/>
            <a:ext cx="30479" cy="0"/>
          </a:xfrm>
          <a:custGeom>
            <a:avLst/>
            <a:gdLst/>
            <a:ahLst/>
            <a:cxnLst/>
            <a:rect l="l" t="t" r="r" b="b"/>
            <a:pathLst>
              <a:path w="30479">
                <a:moveTo>
                  <a:pt x="0" y="0"/>
                </a:moveTo>
                <a:lnTo>
                  <a:pt x="30479" y="0"/>
                </a:lnTo>
              </a:path>
            </a:pathLst>
          </a:custGeom>
          <a:ln w="11430">
            <a:solidFill>
              <a:srgbClr val="397D59"/>
            </a:solidFill>
          </a:ln>
        </p:spPr>
        <p:txBody>
          <a:bodyPr wrap="square" lIns="0" tIns="0" rIns="0" bIns="0" rtlCol="0">
            <a:noAutofit/>
          </a:bodyPr>
          <a:lstStyle/>
          <a:p>
            <a:endParaRPr/>
          </a:p>
        </p:txBody>
      </p:sp>
      <p:sp>
        <p:nvSpPr>
          <p:cNvPr id="18" name="object 18"/>
          <p:cNvSpPr/>
          <p:nvPr/>
        </p:nvSpPr>
        <p:spPr>
          <a:xfrm>
            <a:off x="3624690" y="6297578"/>
            <a:ext cx="5519305" cy="1587"/>
          </a:xfrm>
          <a:custGeom>
            <a:avLst/>
            <a:gdLst/>
            <a:ahLst/>
            <a:cxnLst/>
            <a:rect l="l" t="t" r="r" b="b"/>
            <a:pathLst>
              <a:path w="5519305" h="1587">
                <a:moveTo>
                  <a:pt x="0" y="0"/>
                </a:moveTo>
                <a:lnTo>
                  <a:pt x="5519305" y="1587"/>
                </a:lnTo>
              </a:path>
            </a:pathLst>
          </a:custGeom>
          <a:ln w="25400">
            <a:solidFill>
              <a:srgbClr val="DDC12B"/>
            </a:solidFill>
          </a:ln>
        </p:spPr>
        <p:txBody>
          <a:bodyPr wrap="square" lIns="0" tIns="0" rIns="0" bIns="0" rtlCol="0">
            <a:noAutofit/>
          </a:bodyPr>
          <a:lstStyle/>
          <a:p>
            <a:endParaRPr/>
          </a:p>
        </p:txBody>
      </p:sp>
      <p:sp>
        <p:nvSpPr>
          <p:cNvPr id="4" name="object 4"/>
          <p:cNvSpPr txBox="1"/>
          <p:nvPr/>
        </p:nvSpPr>
        <p:spPr>
          <a:xfrm>
            <a:off x="0" y="6400800"/>
            <a:ext cx="3657600" cy="304800"/>
          </a:xfrm>
          <a:prstGeom prst="rect">
            <a:avLst/>
          </a:prstGeom>
        </p:spPr>
        <p:txBody>
          <a:bodyPr wrap="square" lIns="0" tIns="0" rIns="0" bIns="0" rtlCol="0">
            <a:noAutofit/>
          </a:bodyPr>
          <a:lstStyle/>
          <a:p>
            <a:pPr marL="12700" indent="5937">
              <a:lnSpc>
                <a:spcPct val="97358"/>
              </a:lnSpc>
              <a:spcBef>
                <a:spcPts val="10"/>
              </a:spcBef>
            </a:pPr>
            <a:r>
              <a:rPr sz="1200" spc="0" dirty="0" smtClean="0">
                <a:latin typeface="Times New Roman"/>
                <a:cs typeface="Times New Roman"/>
              </a:rPr>
              <a:t>Council</a:t>
            </a:r>
            <a:r>
              <a:rPr sz="1200" spc="39" dirty="0" smtClean="0">
                <a:latin typeface="Times New Roman"/>
                <a:cs typeface="Times New Roman"/>
              </a:rPr>
              <a:t> </a:t>
            </a:r>
            <a:r>
              <a:rPr sz="1200" spc="0" dirty="0" smtClean="0">
                <a:latin typeface="Times New Roman"/>
                <a:cs typeface="Times New Roman"/>
              </a:rPr>
              <a:t>for</a:t>
            </a:r>
            <a:r>
              <a:rPr sz="1200" spc="130" dirty="0" smtClean="0">
                <a:latin typeface="Times New Roman"/>
                <a:cs typeface="Times New Roman"/>
              </a:rPr>
              <a:t> </a:t>
            </a:r>
            <a:r>
              <a:rPr sz="1200" b="1" spc="0" dirty="0" smtClean="0">
                <a:latin typeface="Arial"/>
                <a:cs typeface="Arial"/>
              </a:rPr>
              <a:t>the </a:t>
            </a:r>
            <a:r>
              <a:rPr sz="1200" spc="0" dirty="0" smtClean="0">
                <a:latin typeface="Times New Roman"/>
                <a:cs typeface="Times New Roman"/>
              </a:rPr>
              <a:t>Accreditation  </a:t>
            </a:r>
            <a:r>
              <a:rPr sz="1200" spc="59" dirty="0" smtClean="0">
                <a:latin typeface="Times New Roman"/>
                <a:cs typeface="Times New Roman"/>
              </a:rPr>
              <a:t> </a:t>
            </a:r>
            <a:r>
              <a:rPr sz="1200" spc="0" dirty="0" smtClean="0">
                <a:latin typeface="Times New Roman"/>
                <a:cs typeface="Times New Roman"/>
              </a:rPr>
              <a:t>of Educator </a:t>
            </a:r>
            <a:r>
              <a:rPr sz="1200" spc="115" dirty="0" smtClean="0">
                <a:latin typeface="Times New Roman"/>
                <a:cs typeface="Times New Roman"/>
              </a:rPr>
              <a:t> </a:t>
            </a:r>
            <a:r>
              <a:rPr sz="1200" spc="0" dirty="0" smtClean="0">
                <a:latin typeface="Times New Roman"/>
                <a:cs typeface="Times New Roman"/>
              </a:rPr>
              <a:t>Preparation</a:t>
            </a:r>
            <a:endParaRPr sz="1200" dirty="0">
              <a:latin typeface="Times New Roman"/>
              <a:cs typeface="Times New Roman"/>
            </a:endParaRPr>
          </a:p>
        </p:txBody>
      </p:sp>
      <p:sp>
        <p:nvSpPr>
          <p:cNvPr id="3" name="object 3"/>
          <p:cNvSpPr txBox="1"/>
          <p:nvPr/>
        </p:nvSpPr>
        <p:spPr>
          <a:xfrm>
            <a:off x="3601276" y="6439233"/>
            <a:ext cx="5116445" cy="178287"/>
          </a:xfrm>
          <a:prstGeom prst="rect">
            <a:avLst/>
          </a:prstGeom>
        </p:spPr>
        <p:txBody>
          <a:bodyPr wrap="square" lIns="0" tIns="0" rIns="0" bIns="0" rtlCol="0">
            <a:noAutofit/>
          </a:bodyPr>
          <a:lstStyle/>
          <a:p>
            <a:pPr marL="12700">
              <a:lnSpc>
                <a:spcPts val="1345"/>
              </a:lnSpc>
              <a:spcBef>
                <a:spcPts val="67"/>
              </a:spcBef>
            </a:pP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O</a:t>
            </a:r>
            <a:r>
              <a:rPr sz="1200" spc="-9" dirty="0" smtClean="0">
                <a:solidFill>
                  <a:srgbClr val="397D59"/>
                </a:solidFill>
                <a:latin typeface="Century Gothic"/>
                <a:cs typeface="Century Gothic"/>
              </a:rPr>
              <a:t>NN</a:t>
            </a:r>
            <a:r>
              <a:rPr sz="1200" spc="-4" dirty="0" smtClean="0">
                <a:solidFill>
                  <a:srgbClr val="397D59"/>
                </a:solidFill>
                <a:latin typeface="Century Gothic"/>
                <a:cs typeface="Century Gothic"/>
              </a:rPr>
              <a:t>E</a:t>
            </a: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T</a:t>
            </a:r>
            <a:r>
              <a:rPr sz="1200" spc="-44" dirty="0" smtClean="0">
                <a:solidFill>
                  <a:srgbClr val="397D59"/>
                </a:solidFill>
                <a:latin typeface="Century Gothic"/>
                <a:cs typeface="Century Gothic"/>
              </a:rPr>
              <a:t> </a:t>
            </a:r>
            <a:r>
              <a:rPr sz="1200" spc="50" dirty="0" smtClean="0">
                <a:solidFill>
                  <a:srgbClr val="397D59"/>
                </a:solidFill>
                <a:latin typeface="Century Gothic"/>
                <a:cs typeface="Century Gothic"/>
              </a:rPr>
              <a:t>W</a:t>
            </a:r>
            <a:r>
              <a:rPr sz="1200" spc="0" dirty="0" smtClean="0">
                <a:solidFill>
                  <a:srgbClr val="397D59"/>
                </a:solidFill>
                <a:latin typeface="Century Gothic"/>
                <a:cs typeface="Century Gothic"/>
              </a:rPr>
              <a:t>I</a:t>
            </a:r>
            <a:r>
              <a:rPr sz="1200" spc="-204" dirty="0" smtClean="0">
                <a:solidFill>
                  <a:srgbClr val="397D59"/>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H</a:t>
            </a:r>
            <a:r>
              <a:rPr sz="1200" spc="-29" dirty="0" smtClean="0">
                <a:solidFill>
                  <a:srgbClr val="397D59"/>
                </a:solidFill>
                <a:latin typeface="Century Gothic"/>
                <a:cs typeface="Century Gothic"/>
              </a:rPr>
              <a:t> </a:t>
            </a:r>
            <a:r>
              <a:rPr sz="1200" spc="-14" dirty="0" smtClean="0">
                <a:solidFill>
                  <a:srgbClr val="397D59"/>
                </a:solidFill>
                <a:latin typeface="Century Gothic"/>
                <a:cs typeface="Century Gothic"/>
              </a:rPr>
              <a:t>C</a:t>
            </a:r>
            <a:r>
              <a:rPr sz="1200" spc="-9" dirty="0" smtClean="0">
                <a:solidFill>
                  <a:srgbClr val="397D59"/>
                </a:solidFill>
                <a:latin typeface="Century Gothic"/>
                <a:cs typeface="Century Gothic"/>
              </a:rPr>
              <a:t>A</a:t>
            </a:r>
            <a:r>
              <a:rPr sz="1200" spc="-4" dirty="0" smtClean="0">
                <a:solidFill>
                  <a:srgbClr val="397D59"/>
                </a:solidFill>
                <a:latin typeface="Century Gothic"/>
                <a:cs typeface="Century Gothic"/>
              </a:rPr>
              <a:t>E</a:t>
            </a:r>
            <a:r>
              <a:rPr sz="1200" spc="0" dirty="0" smtClean="0">
                <a:solidFill>
                  <a:srgbClr val="397D59"/>
                </a:solidFill>
                <a:latin typeface="Century Gothic"/>
                <a:cs typeface="Century Gothic"/>
              </a:rPr>
              <a:t>P </a:t>
            </a:r>
            <a:r>
              <a:rPr sz="1200" b="1" spc="0" dirty="0" smtClean="0">
                <a:solidFill>
                  <a:srgbClr val="DDC12B"/>
                </a:solidFill>
                <a:latin typeface="Century Gothic"/>
                <a:cs typeface="Century Gothic"/>
              </a:rPr>
              <a:t>|  </a:t>
            </a:r>
            <a:r>
              <a:rPr sz="1200" spc="-284" dirty="0" smtClean="0">
                <a:solidFill>
                  <a:srgbClr val="0000FF"/>
                </a:solidFill>
                <a:latin typeface="Century Gothic"/>
                <a:cs typeface="Century Gothic"/>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44" dirty="0" smtClean="0">
                <a:solidFill>
                  <a:srgbClr val="0000FF"/>
                </a:solidFill>
                <a:latin typeface="Century Gothic"/>
                <a:cs typeface="Century Gothic"/>
                <a:hlinkClick r:id="rId3"/>
              </a:rPr>
              <a:t>w</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C</a:t>
            </a:r>
            <a:r>
              <a:rPr sz="1200" u="sng" spc="-9" dirty="0" smtClean="0">
                <a:solidFill>
                  <a:srgbClr val="0000FF"/>
                </a:solidFill>
                <a:latin typeface="Century Gothic"/>
                <a:cs typeface="Century Gothic"/>
                <a:hlinkClick r:id="rId3"/>
              </a:rPr>
              <a:t>A</a:t>
            </a:r>
            <a:r>
              <a:rPr sz="1200" u="sng" spc="-4" dirty="0" smtClean="0">
                <a:solidFill>
                  <a:srgbClr val="0000FF"/>
                </a:solidFill>
                <a:latin typeface="Century Gothic"/>
                <a:cs typeface="Century Gothic"/>
                <a:hlinkClick r:id="rId3"/>
              </a:rPr>
              <a:t>E</a:t>
            </a:r>
            <a:r>
              <a:rPr sz="1200" u="sng" spc="9" dirty="0" smtClean="0">
                <a:solidFill>
                  <a:srgbClr val="0000FF"/>
                </a:solidFill>
                <a:latin typeface="Century Gothic"/>
                <a:cs typeface="Century Gothic"/>
                <a:hlinkClick r:id="rId3"/>
              </a:rPr>
              <a:t>P</a:t>
            </a:r>
            <a:r>
              <a:rPr sz="1200" u="sng" spc="-9" dirty="0" smtClean="0">
                <a:solidFill>
                  <a:srgbClr val="0000FF"/>
                </a:solidFill>
                <a:latin typeface="Century Gothic"/>
                <a:cs typeface="Century Gothic"/>
                <a:hlinkClick r:id="rId3"/>
              </a:rPr>
              <a:t>n</a:t>
            </a:r>
            <a:r>
              <a:rPr sz="1200" u="sng" spc="19" dirty="0" smtClean="0">
                <a:solidFill>
                  <a:srgbClr val="0000FF"/>
                </a:solidFill>
                <a:latin typeface="Century Gothic"/>
                <a:cs typeface="Century Gothic"/>
                <a:hlinkClick r:id="rId3"/>
              </a:rPr>
              <a:t>e</a:t>
            </a:r>
            <a:r>
              <a:rPr sz="1200" u="sng" spc="-4" dirty="0" smtClean="0">
                <a:solidFill>
                  <a:srgbClr val="0000FF"/>
                </a:solidFill>
                <a:latin typeface="Century Gothic"/>
                <a:cs typeface="Century Gothic"/>
                <a:hlinkClick r:id="rId3"/>
              </a:rPr>
              <a:t>t</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o</a:t>
            </a:r>
            <a:r>
              <a:rPr sz="1200" u="sng" spc="39" dirty="0" smtClean="0">
                <a:solidFill>
                  <a:srgbClr val="0000FF"/>
                </a:solidFill>
                <a:latin typeface="Century Gothic"/>
                <a:cs typeface="Century Gothic"/>
                <a:hlinkClick r:id="rId3"/>
              </a:rPr>
              <a:t>r</a:t>
            </a:r>
            <a:r>
              <a:rPr sz="1200" u="sng" spc="0" dirty="0" smtClean="0">
                <a:solidFill>
                  <a:srgbClr val="0000FF"/>
                </a:solidFill>
                <a:latin typeface="Century Gothic"/>
                <a:cs typeface="Century Gothic"/>
                <a:hlinkClick r:id="rId3"/>
              </a:rPr>
              <a:t>g</a:t>
            </a:r>
            <a:r>
              <a:rPr sz="1200" spc="0" dirty="0" smtClean="0">
                <a:solidFill>
                  <a:srgbClr val="0000FF"/>
                </a:solidFill>
                <a:latin typeface="Century Gothic"/>
                <a:cs typeface="Century Gothic"/>
                <a:hlinkClick r:id="rId3"/>
              </a:rPr>
              <a:t> </a:t>
            </a:r>
            <a:r>
              <a:rPr sz="1200" u="sng" spc="0" dirty="0" smtClean="0">
                <a:solidFill>
                  <a:srgbClr val="DDC12B"/>
                </a:solidFill>
                <a:latin typeface="Century Gothic"/>
                <a:cs typeface="Century Gothic"/>
                <a:hlinkClick r:id="rId3"/>
              </a:rPr>
              <a:t>|</a:t>
            </a:r>
            <a:r>
              <a:rPr sz="1200" spc="-94" dirty="0" smtClean="0">
                <a:solidFill>
                  <a:srgbClr val="DDC12B"/>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w</a:t>
            </a:r>
            <a:r>
              <a:rPr sz="1200" spc="-209" dirty="0" smtClean="0">
                <a:solidFill>
                  <a:srgbClr val="397D59"/>
                </a:solidFill>
                <a:latin typeface="Century Gothic"/>
                <a:cs typeface="Century Gothic"/>
              </a:rPr>
              <a:t> </a:t>
            </a:r>
            <a:r>
              <a:rPr sz="1200" spc="0" dirty="0" smtClean="0">
                <a:solidFill>
                  <a:srgbClr val="397D59"/>
                </a:solidFill>
                <a:latin typeface="Century Gothic"/>
                <a:cs typeface="Century Gothic"/>
              </a:rPr>
              <a:t>i</a:t>
            </a:r>
            <a:r>
              <a:rPr sz="1200" spc="-4" dirty="0" smtClean="0">
                <a:solidFill>
                  <a:srgbClr val="397D59"/>
                </a:solidFill>
                <a:latin typeface="Century Gothic"/>
                <a:cs typeface="Century Gothic"/>
              </a:rPr>
              <a:t>tt</a:t>
            </a:r>
            <a:r>
              <a:rPr sz="1200" spc="19" dirty="0" smtClean="0">
                <a:solidFill>
                  <a:srgbClr val="397D59"/>
                </a:solidFill>
                <a:latin typeface="Century Gothic"/>
                <a:cs typeface="Century Gothic"/>
              </a:rPr>
              <a:t>e</a:t>
            </a:r>
            <a:r>
              <a:rPr sz="1200" spc="39" dirty="0" smtClean="0">
                <a:solidFill>
                  <a:srgbClr val="397D59"/>
                </a:solidFill>
                <a:latin typeface="Century Gothic"/>
                <a:cs typeface="Century Gothic"/>
              </a:rPr>
              <a:t>r</a:t>
            </a:r>
            <a:r>
              <a:rPr sz="1200" spc="0" dirty="0" smtClean="0">
                <a:solidFill>
                  <a:srgbClr val="397D59"/>
                </a:solidFill>
                <a:latin typeface="Century Gothic"/>
                <a:cs typeface="Century Gothic"/>
              </a:rPr>
              <a:t>:</a:t>
            </a:r>
            <a:r>
              <a:rPr sz="1200" spc="-104" dirty="0" smtClean="0">
                <a:solidFill>
                  <a:srgbClr val="397D59"/>
                </a:solidFill>
                <a:latin typeface="Century Gothic"/>
                <a:cs typeface="Century Gothic"/>
              </a:rPr>
              <a:t> </a:t>
            </a:r>
            <a:r>
              <a:rPr sz="1200" spc="0" dirty="0" smtClean="0">
                <a:solidFill>
                  <a:srgbClr val="397D59"/>
                </a:solidFill>
                <a:latin typeface="Century Gothic"/>
                <a:cs typeface="Century Gothic"/>
                <a:hlinkClick r:id="rId4"/>
              </a:rPr>
              <a:t>@</a:t>
            </a:r>
            <a:r>
              <a:rPr sz="1200" spc="-14" dirty="0" smtClean="0">
                <a:solidFill>
                  <a:srgbClr val="397D59"/>
                </a:solidFill>
                <a:latin typeface="Century Gothic"/>
                <a:cs typeface="Century Gothic"/>
                <a:hlinkClick r:id="rId4"/>
              </a:rPr>
              <a:t>C</a:t>
            </a:r>
            <a:r>
              <a:rPr sz="1200" spc="-9" dirty="0" smtClean="0">
                <a:solidFill>
                  <a:srgbClr val="397D59"/>
                </a:solidFill>
                <a:latin typeface="Century Gothic"/>
                <a:cs typeface="Century Gothic"/>
                <a:hlinkClick r:id="rId4"/>
              </a:rPr>
              <a:t>A</a:t>
            </a:r>
            <a:r>
              <a:rPr sz="1200" spc="-4" dirty="0" smtClean="0">
                <a:solidFill>
                  <a:srgbClr val="397D59"/>
                </a:solidFill>
                <a:latin typeface="Century Gothic"/>
                <a:cs typeface="Century Gothic"/>
                <a:hlinkClick r:id="rId4"/>
              </a:rPr>
              <a:t>E</a:t>
            </a:r>
            <a:r>
              <a:rPr sz="1200" spc="9" dirty="0" smtClean="0">
                <a:solidFill>
                  <a:srgbClr val="397D59"/>
                </a:solidFill>
                <a:latin typeface="Century Gothic"/>
                <a:cs typeface="Century Gothic"/>
                <a:hlinkClick r:id="rId4"/>
              </a:rPr>
              <a:t>P</a:t>
            </a:r>
            <a:r>
              <a:rPr sz="1200" spc="-9" dirty="0" smtClean="0">
                <a:solidFill>
                  <a:srgbClr val="397D59"/>
                </a:solidFill>
                <a:latin typeface="Century Gothic"/>
                <a:cs typeface="Century Gothic"/>
                <a:hlinkClick r:id="rId4"/>
              </a:rPr>
              <a:t>u</a:t>
            </a:r>
            <a:r>
              <a:rPr sz="1200" spc="-19" dirty="0" smtClean="0">
                <a:solidFill>
                  <a:srgbClr val="397D59"/>
                </a:solidFill>
                <a:latin typeface="Century Gothic"/>
                <a:cs typeface="Century Gothic"/>
                <a:hlinkClick r:id="rId4"/>
              </a:rPr>
              <a:t>pda</a:t>
            </a:r>
            <a:r>
              <a:rPr sz="1200" spc="-4" dirty="0" smtClean="0">
                <a:solidFill>
                  <a:srgbClr val="397D59"/>
                </a:solidFill>
                <a:latin typeface="Century Gothic"/>
                <a:cs typeface="Century Gothic"/>
                <a:hlinkClick r:id="rId4"/>
              </a:rPr>
              <a:t>t</a:t>
            </a:r>
            <a:r>
              <a:rPr sz="1200" spc="19" dirty="0" smtClean="0">
                <a:solidFill>
                  <a:srgbClr val="397D59"/>
                </a:solidFill>
                <a:latin typeface="Century Gothic"/>
                <a:cs typeface="Century Gothic"/>
                <a:hlinkClick r:id="rId4"/>
              </a:rPr>
              <a:t>e</a:t>
            </a:r>
            <a:r>
              <a:rPr sz="1200" spc="0" dirty="0" smtClean="0">
                <a:solidFill>
                  <a:srgbClr val="397D59"/>
                </a:solidFill>
                <a:latin typeface="Century Gothic"/>
                <a:cs typeface="Century Gothic"/>
                <a:hlinkClick r:id="rId4"/>
              </a:rPr>
              <a:t>s</a:t>
            </a:r>
            <a:endParaRPr sz="1200">
              <a:latin typeface="Century Gothic"/>
              <a:cs typeface="Century Gothic"/>
            </a:endParaRPr>
          </a:p>
        </p:txBody>
      </p:sp>
      <p:sp>
        <p:nvSpPr>
          <p:cNvPr id="19" name="Rectangle 18"/>
          <p:cNvSpPr/>
          <p:nvPr/>
        </p:nvSpPr>
        <p:spPr>
          <a:xfrm>
            <a:off x="609600" y="1600200"/>
            <a:ext cx="8077200" cy="4524315"/>
          </a:xfrm>
          <a:prstGeom prst="rect">
            <a:avLst/>
          </a:prstGeom>
        </p:spPr>
        <p:txBody>
          <a:bodyPr wrap="square">
            <a:spAutoFit/>
          </a:bodyPr>
          <a:lstStyle/>
          <a:p>
            <a:r>
              <a:rPr lang="en-US" sz="2400" spc="-34" dirty="0" smtClean="0">
                <a:latin typeface="Century Gothic"/>
                <a:cs typeface="Century Gothic"/>
              </a:rPr>
              <a:t>The </a:t>
            </a:r>
            <a:r>
              <a:rPr lang="en-US" sz="2400" spc="-34" dirty="0">
                <a:latin typeface="Century Gothic"/>
                <a:cs typeface="Century Gothic"/>
              </a:rPr>
              <a:t>provider documents, using multiple measures, that program completers </a:t>
            </a:r>
            <a:r>
              <a:rPr lang="en-US" sz="2400" b="1" spc="-34" dirty="0">
                <a:latin typeface="Century Gothic"/>
                <a:cs typeface="Century Gothic"/>
              </a:rPr>
              <a:t>contribute to an expected level of student-learning growth. </a:t>
            </a:r>
            <a:endParaRPr lang="en-US" sz="2400" b="1" spc="-34" dirty="0" smtClean="0">
              <a:latin typeface="Century Gothic"/>
              <a:cs typeface="Century Gothic"/>
            </a:endParaRPr>
          </a:p>
          <a:p>
            <a:endParaRPr lang="en-US" sz="2400" spc="-34" dirty="0">
              <a:latin typeface="Century Gothic"/>
              <a:cs typeface="Century Gothic"/>
            </a:endParaRPr>
          </a:p>
          <a:p>
            <a:r>
              <a:rPr lang="en-US" sz="2400" spc="-34" dirty="0" smtClean="0">
                <a:latin typeface="Century Gothic"/>
                <a:cs typeface="Century Gothic"/>
              </a:rPr>
              <a:t>Multiple </a:t>
            </a:r>
            <a:r>
              <a:rPr lang="en-US" sz="2400" spc="-34" dirty="0">
                <a:latin typeface="Century Gothic"/>
                <a:cs typeface="Century Gothic"/>
              </a:rPr>
              <a:t>measures shall include all available growth measures (including value-added measures, student-growth percentiles, and student learning and development objectives) required by the state for its teachers and available to educator preparation providers, other state-supported P-12 impact measures, and any other measures employed by the provider.</a:t>
            </a:r>
          </a:p>
        </p:txBody>
      </p:sp>
      <p:sp>
        <p:nvSpPr>
          <p:cNvPr id="14" name="object 13"/>
          <p:cNvSpPr txBox="1"/>
          <p:nvPr/>
        </p:nvSpPr>
        <p:spPr>
          <a:xfrm>
            <a:off x="583554" y="76200"/>
            <a:ext cx="8255646" cy="1295400"/>
          </a:xfrm>
          <a:prstGeom prst="rect">
            <a:avLst/>
          </a:prstGeom>
        </p:spPr>
        <p:txBody>
          <a:bodyPr wrap="square" lIns="0" tIns="0" rIns="0" bIns="0" rtlCol="0">
            <a:noAutofit/>
          </a:bodyPr>
          <a:lstStyle/>
          <a:p>
            <a:pPr marL="12700">
              <a:lnSpc>
                <a:spcPts val="3400"/>
              </a:lnSpc>
              <a:spcBef>
                <a:spcPts val="170"/>
              </a:spcBef>
            </a:pPr>
            <a:r>
              <a:rPr lang="x-none" sz="3200" spc="25" dirty="0" smtClean="0">
                <a:solidFill>
                  <a:schemeClr val="bg1"/>
                </a:solidFill>
                <a:latin typeface="Century Gothic"/>
                <a:cs typeface="Century Gothic"/>
              </a:rPr>
              <a:t>Standard 4: </a:t>
            </a:r>
            <a:r>
              <a:rPr sz="3200" spc="25" dirty="0" smtClean="0">
                <a:solidFill>
                  <a:schemeClr val="bg1"/>
                </a:solidFill>
                <a:latin typeface="Century Gothic"/>
                <a:cs typeface="Century Gothic"/>
              </a:rPr>
              <a:t>P</a:t>
            </a:r>
            <a:r>
              <a:rPr sz="3200" spc="-4" dirty="0" smtClean="0">
                <a:solidFill>
                  <a:schemeClr val="bg1"/>
                </a:solidFill>
                <a:latin typeface="Century Gothic"/>
                <a:cs typeface="Century Gothic"/>
              </a:rPr>
              <a:t>r</a:t>
            </a:r>
            <a:r>
              <a:rPr sz="3200" spc="-14" dirty="0" smtClean="0">
                <a:solidFill>
                  <a:schemeClr val="bg1"/>
                </a:solidFill>
                <a:latin typeface="Century Gothic"/>
                <a:cs typeface="Century Gothic"/>
              </a:rPr>
              <a:t>o</a:t>
            </a:r>
            <a:r>
              <a:rPr sz="3200" spc="4" dirty="0" smtClean="0">
                <a:solidFill>
                  <a:schemeClr val="bg1"/>
                </a:solidFill>
                <a:latin typeface="Century Gothic"/>
                <a:cs typeface="Century Gothic"/>
              </a:rPr>
              <a:t>g</a:t>
            </a:r>
            <a:r>
              <a:rPr sz="3200" spc="-4" dirty="0" smtClean="0">
                <a:solidFill>
                  <a:schemeClr val="bg1"/>
                </a:solidFill>
                <a:latin typeface="Century Gothic"/>
                <a:cs typeface="Century Gothic"/>
              </a:rPr>
              <a:t>r</a:t>
            </a:r>
            <a:r>
              <a:rPr sz="3200" spc="-25" dirty="0" smtClean="0">
                <a:solidFill>
                  <a:schemeClr val="bg1"/>
                </a:solidFill>
                <a:latin typeface="Century Gothic"/>
                <a:cs typeface="Century Gothic"/>
              </a:rPr>
              <a:t>a</a:t>
            </a:r>
            <a:r>
              <a:rPr sz="3200" spc="0" dirty="0" smtClean="0">
                <a:solidFill>
                  <a:schemeClr val="bg1"/>
                </a:solidFill>
                <a:latin typeface="Century Gothic"/>
                <a:cs typeface="Century Gothic"/>
              </a:rPr>
              <a:t>m</a:t>
            </a:r>
            <a:r>
              <a:rPr sz="3200" spc="-44" dirty="0" smtClean="0">
                <a:solidFill>
                  <a:schemeClr val="bg1"/>
                </a:solidFill>
                <a:latin typeface="Century Gothic"/>
                <a:cs typeface="Century Gothic"/>
              </a:rPr>
              <a:t> </a:t>
            </a:r>
            <a:r>
              <a:rPr sz="3200" spc="154" dirty="0" smtClean="0">
                <a:solidFill>
                  <a:schemeClr val="bg1"/>
                </a:solidFill>
                <a:latin typeface="Century Gothic"/>
                <a:cs typeface="Century Gothic"/>
              </a:rPr>
              <a:t>I</a:t>
            </a:r>
            <a:r>
              <a:rPr sz="3200" spc="119" dirty="0" smtClean="0">
                <a:solidFill>
                  <a:schemeClr val="bg1"/>
                </a:solidFill>
                <a:latin typeface="Century Gothic"/>
                <a:cs typeface="Century Gothic"/>
              </a:rPr>
              <a:t>m</a:t>
            </a:r>
            <a:r>
              <a:rPr sz="3200" spc="-19" dirty="0" smtClean="0">
                <a:solidFill>
                  <a:schemeClr val="bg1"/>
                </a:solidFill>
                <a:latin typeface="Century Gothic"/>
                <a:cs typeface="Century Gothic"/>
              </a:rPr>
              <a:t>p</a:t>
            </a:r>
            <a:r>
              <a:rPr sz="3200" spc="-25" dirty="0" smtClean="0">
                <a:solidFill>
                  <a:schemeClr val="bg1"/>
                </a:solidFill>
                <a:latin typeface="Century Gothic"/>
                <a:cs typeface="Century Gothic"/>
              </a:rPr>
              <a:t>a</a:t>
            </a:r>
            <a:r>
              <a:rPr sz="3200" spc="9" dirty="0" smtClean="0">
                <a:solidFill>
                  <a:schemeClr val="bg1"/>
                </a:solidFill>
                <a:latin typeface="Century Gothic"/>
                <a:cs typeface="Century Gothic"/>
              </a:rPr>
              <a:t>c</a:t>
            </a:r>
            <a:r>
              <a:rPr sz="3200" spc="0" dirty="0" smtClean="0">
                <a:solidFill>
                  <a:schemeClr val="bg1"/>
                </a:solidFill>
                <a:latin typeface="Century Gothic"/>
                <a:cs typeface="Century Gothic"/>
              </a:rPr>
              <a:t>t</a:t>
            </a:r>
            <a:endParaRPr lang="x-none" sz="3200" spc="0" dirty="0" smtClean="0">
              <a:solidFill>
                <a:schemeClr val="bg1"/>
              </a:solidFill>
              <a:latin typeface="Century Gothic"/>
              <a:cs typeface="Century Gothic"/>
            </a:endParaRPr>
          </a:p>
          <a:p>
            <a:pPr marL="12700">
              <a:lnSpc>
                <a:spcPts val="3400"/>
              </a:lnSpc>
              <a:spcBef>
                <a:spcPts val="170"/>
              </a:spcBef>
            </a:pPr>
            <a:r>
              <a:rPr lang="en-US" sz="3200" dirty="0">
                <a:solidFill>
                  <a:schemeClr val="bg1"/>
                </a:solidFill>
              </a:rPr>
              <a:t>4.1 Impact on P-12 Student Learning and </a:t>
            </a:r>
            <a:r>
              <a:rPr lang="en-US" sz="3200" dirty="0" smtClean="0">
                <a:solidFill>
                  <a:schemeClr val="bg1"/>
                </a:solidFill>
              </a:rPr>
              <a:t>Development</a:t>
            </a:r>
            <a:endParaRPr lang="en-US" sz="3200" dirty="0">
              <a:solidFill>
                <a:schemeClr val="bg1"/>
              </a:solidFill>
            </a:endParaRPr>
          </a:p>
        </p:txBody>
      </p:sp>
    </p:spTree>
    <p:extLst>
      <p:ext uri="{BB962C8B-B14F-4D97-AF65-F5344CB8AC3E}">
        <p14:creationId xmlns:p14="http://schemas.microsoft.com/office/powerpoint/2010/main" val="3529558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object 24"/>
          <p:cNvSpPr/>
          <p:nvPr/>
        </p:nvSpPr>
        <p:spPr>
          <a:xfrm>
            <a:off x="0" y="1587"/>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5" name="object 25"/>
          <p:cNvSpPr/>
          <p:nvPr/>
        </p:nvSpPr>
        <p:spPr>
          <a:xfrm>
            <a:off x="326847" y="1"/>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20" name="object 20"/>
          <p:cNvSpPr/>
          <p:nvPr/>
        </p:nvSpPr>
        <p:spPr>
          <a:xfrm>
            <a:off x="0" y="6140450"/>
            <a:ext cx="9144000" cy="717550"/>
          </a:xfrm>
          <a:prstGeom prst="rect">
            <a:avLst/>
          </a:prstGeom>
          <a:blipFill>
            <a:blip r:embed="rId2" cstate="print"/>
            <a:stretch>
              <a:fillRect/>
            </a:stretch>
          </a:blipFill>
        </p:spPr>
        <p:txBody>
          <a:bodyPr wrap="square" lIns="0" tIns="0" rIns="0" bIns="0" rtlCol="0">
            <a:noAutofit/>
          </a:bodyPr>
          <a:lstStyle/>
          <a:p>
            <a:endParaRPr/>
          </a:p>
        </p:txBody>
      </p:sp>
      <p:sp>
        <p:nvSpPr>
          <p:cNvPr id="21" name="object 21"/>
          <p:cNvSpPr/>
          <p:nvPr/>
        </p:nvSpPr>
        <p:spPr>
          <a:xfrm>
            <a:off x="6824535" y="6602056"/>
            <a:ext cx="30479" cy="0"/>
          </a:xfrm>
          <a:custGeom>
            <a:avLst/>
            <a:gdLst/>
            <a:ahLst/>
            <a:cxnLst/>
            <a:rect l="l" t="t" r="r" b="b"/>
            <a:pathLst>
              <a:path w="30479">
                <a:moveTo>
                  <a:pt x="0" y="0"/>
                </a:moveTo>
                <a:lnTo>
                  <a:pt x="30479" y="0"/>
                </a:lnTo>
              </a:path>
            </a:pathLst>
          </a:custGeom>
          <a:ln w="11430">
            <a:solidFill>
              <a:srgbClr val="397D59"/>
            </a:solidFill>
          </a:ln>
        </p:spPr>
        <p:txBody>
          <a:bodyPr wrap="square" lIns="0" tIns="0" rIns="0" bIns="0" rtlCol="0">
            <a:noAutofit/>
          </a:bodyPr>
          <a:lstStyle/>
          <a:p>
            <a:endParaRPr/>
          </a:p>
        </p:txBody>
      </p:sp>
      <p:sp>
        <p:nvSpPr>
          <p:cNvPr id="22" name="object 22"/>
          <p:cNvSpPr/>
          <p:nvPr/>
        </p:nvSpPr>
        <p:spPr>
          <a:xfrm>
            <a:off x="3624690" y="6297578"/>
            <a:ext cx="5519305" cy="1587"/>
          </a:xfrm>
          <a:custGeom>
            <a:avLst/>
            <a:gdLst/>
            <a:ahLst/>
            <a:cxnLst/>
            <a:rect l="l" t="t" r="r" b="b"/>
            <a:pathLst>
              <a:path w="5519305" h="1587">
                <a:moveTo>
                  <a:pt x="0" y="0"/>
                </a:moveTo>
                <a:lnTo>
                  <a:pt x="5519305" y="1587"/>
                </a:lnTo>
              </a:path>
            </a:pathLst>
          </a:custGeom>
          <a:ln w="25400">
            <a:solidFill>
              <a:srgbClr val="DDC12B"/>
            </a:solidFill>
          </a:ln>
        </p:spPr>
        <p:txBody>
          <a:bodyPr wrap="square" lIns="0" tIns="0" rIns="0" bIns="0" rtlCol="0">
            <a:noAutofit/>
          </a:bodyPr>
          <a:lstStyle/>
          <a:p>
            <a:endParaRPr/>
          </a:p>
        </p:txBody>
      </p:sp>
      <p:sp>
        <p:nvSpPr>
          <p:cNvPr id="13" name="object 13"/>
          <p:cNvSpPr txBox="1"/>
          <p:nvPr/>
        </p:nvSpPr>
        <p:spPr>
          <a:xfrm>
            <a:off x="583554" y="1905000"/>
            <a:ext cx="4197197" cy="1132840"/>
          </a:xfrm>
          <a:prstGeom prst="rect">
            <a:avLst/>
          </a:prstGeom>
        </p:spPr>
        <p:txBody>
          <a:bodyPr wrap="square" lIns="0" tIns="0" rIns="0" bIns="0" rtlCol="0">
            <a:noAutofit/>
          </a:bodyPr>
          <a:lstStyle/>
          <a:p>
            <a:pPr marL="12700" marR="45720">
              <a:lnSpc>
                <a:spcPts val="2585"/>
              </a:lnSpc>
              <a:spcBef>
                <a:spcPts val="129"/>
              </a:spcBef>
            </a:pPr>
            <a:r>
              <a:rPr sz="2400" u="heavy" spc="-9" dirty="0" smtClean="0">
                <a:latin typeface="Century Gothic"/>
                <a:cs typeface="Century Gothic"/>
              </a:rPr>
              <a:t>Q</a:t>
            </a:r>
            <a:r>
              <a:rPr sz="2400" u="heavy" spc="-19" dirty="0" smtClean="0">
                <a:latin typeface="Century Gothic"/>
                <a:cs typeface="Century Gothic"/>
              </a:rPr>
              <a:t>u</a:t>
            </a:r>
            <a:r>
              <a:rPr sz="2400" u="heavy" spc="-39" dirty="0" smtClean="0">
                <a:latin typeface="Century Gothic"/>
                <a:cs typeface="Century Gothic"/>
              </a:rPr>
              <a:t>e</a:t>
            </a:r>
            <a:r>
              <a:rPr sz="2400" u="heavy" spc="29" dirty="0" smtClean="0">
                <a:latin typeface="Century Gothic"/>
                <a:cs typeface="Century Gothic"/>
              </a:rPr>
              <a:t>s</a:t>
            </a:r>
            <a:r>
              <a:rPr sz="2400" u="heavy" spc="-14" dirty="0" smtClean="0">
                <a:latin typeface="Century Gothic"/>
                <a:cs typeface="Century Gothic"/>
              </a:rPr>
              <a:t>t</a:t>
            </a:r>
            <a:r>
              <a:rPr sz="2400" u="heavy" spc="79" dirty="0" smtClean="0">
                <a:latin typeface="Century Gothic"/>
                <a:cs typeface="Century Gothic"/>
              </a:rPr>
              <a:t>i</a:t>
            </a:r>
            <a:r>
              <a:rPr sz="2400" u="heavy" spc="29" dirty="0" smtClean="0">
                <a:latin typeface="Century Gothic"/>
                <a:cs typeface="Century Gothic"/>
              </a:rPr>
              <a:t>on</a:t>
            </a:r>
            <a:endParaRPr sz="2400" dirty="0">
              <a:latin typeface="Century Gothic"/>
              <a:cs typeface="Century Gothic"/>
            </a:endParaRPr>
          </a:p>
          <a:p>
            <a:pPr marL="12700">
              <a:lnSpc>
                <a:spcPct val="102172"/>
              </a:lnSpc>
              <a:spcBef>
                <a:spcPts val="365"/>
              </a:spcBef>
            </a:pPr>
            <a:r>
              <a:rPr sz="2400" spc="-94" dirty="0" smtClean="0">
                <a:latin typeface="Century Gothic"/>
                <a:cs typeface="Century Gothic"/>
              </a:rPr>
              <a:t>A</a:t>
            </a:r>
            <a:r>
              <a:rPr sz="2400" spc="0" dirty="0" smtClean="0">
                <a:latin typeface="Century Gothic"/>
                <a:cs typeface="Century Gothic"/>
              </a:rPr>
              <a:t>re</a:t>
            </a:r>
            <a:r>
              <a:rPr sz="2400" spc="14" dirty="0" smtClean="0">
                <a:latin typeface="Century Gothic"/>
                <a:cs typeface="Century Gothic"/>
              </a:rPr>
              <a:t> </a:t>
            </a:r>
            <a:r>
              <a:rPr sz="2400" spc="-34" dirty="0" smtClean="0">
                <a:latin typeface="Century Gothic"/>
                <a:cs typeface="Century Gothic"/>
              </a:rPr>
              <a:t>c</a:t>
            </a:r>
            <a:r>
              <a:rPr sz="2400" spc="29" dirty="0" smtClean="0">
                <a:latin typeface="Century Gothic"/>
                <a:cs typeface="Century Gothic"/>
              </a:rPr>
              <a:t>o</a:t>
            </a:r>
            <a:r>
              <a:rPr sz="2400" spc="-9" dirty="0" smtClean="0">
                <a:latin typeface="Century Gothic"/>
                <a:cs typeface="Century Gothic"/>
              </a:rPr>
              <a:t>m</a:t>
            </a:r>
            <a:r>
              <a:rPr sz="2400" spc="-34" dirty="0" smtClean="0">
                <a:latin typeface="Century Gothic"/>
                <a:cs typeface="Century Gothic"/>
              </a:rPr>
              <a:t>p</a:t>
            </a:r>
            <a:r>
              <a:rPr sz="2400" spc="0" dirty="0" smtClean="0">
                <a:latin typeface="Century Gothic"/>
                <a:cs typeface="Century Gothic"/>
              </a:rPr>
              <a:t>l</a:t>
            </a:r>
            <a:r>
              <a:rPr sz="2400" spc="-39" dirty="0" smtClean="0">
                <a:latin typeface="Century Gothic"/>
                <a:cs typeface="Century Gothic"/>
              </a:rPr>
              <a:t>e</a:t>
            </a:r>
            <a:r>
              <a:rPr sz="2400" spc="-14" dirty="0" smtClean="0">
                <a:latin typeface="Century Gothic"/>
                <a:cs typeface="Century Gothic"/>
              </a:rPr>
              <a:t>t</a:t>
            </a:r>
            <a:r>
              <a:rPr sz="2400" spc="-39" dirty="0" smtClean="0">
                <a:latin typeface="Century Gothic"/>
                <a:cs typeface="Century Gothic"/>
              </a:rPr>
              <a:t>e</a:t>
            </a:r>
            <a:r>
              <a:rPr sz="2400" spc="0" dirty="0" smtClean="0">
                <a:latin typeface="Century Gothic"/>
                <a:cs typeface="Century Gothic"/>
              </a:rPr>
              <a:t>rs</a:t>
            </a:r>
            <a:r>
              <a:rPr sz="2400" spc="164" dirty="0" smtClean="0">
                <a:latin typeface="Century Gothic"/>
                <a:cs typeface="Century Gothic"/>
              </a:rPr>
              <a:t> </a:t>
            </a:r>
            <a:r>
              <a:rPr sz="2400" spc="-34" dirty="0" smtClean="0">
                <a:latin typeface="Century Gothic"/>
                <a:cs typeface="Century Gothic"/>
              </a:rPr>
              <a:t>c</a:t>
            </a:r>
            <a:r>
              <a:rPr sz="2400" spc="29" dirty="0" smtClean="0">
                <a:latin typeface="Century Gothic"/>
                <a:cs typeface="Century Gothic"/>
              </a:rPr>
              <a:t>o</a:t>
            </a:r>
            <a:r>
              <a:rPr sz="2400" spc="-25" dirty="0" smtClean="0">
                <a:latin typeface="Century Gothic"/>
                <a:cs typeface="Century Gothic"/>
              </a:rPr>
              <a:t>n</a:t>
            </a:r>
            <a:r>
              <a:rPr sz="2400" spc="-14" dirty="0" smtClean="0">
                <a:latin typeface="Century Gothic"/>
                <a:cs typeface="Century Gothic"/>
              </a:rPr>
              <a:t>t</a:t>
            </a:r>
            <a:r>
              <a:rPr sz="2400" spc="0" dirty="0" smtClean="0">
                <a:latin typeface="Century Gothic"/>
                <a:cs typeface="Century Gothic"/>
              </a:rPr>
              <a:t>r</a:t>
            </a:r>
            <a:r>
              <a:rPr sz="2400" spc="79" dirty="0" smtClean="0">
                <a:latin typeface="Century Gothic"/>
                <a:cs typeface="Century Gothic"/>
              </a:rPr>
              <a:t>i</a:t>
            </a:r>
            <a:r>
              <a:rPr sz="2400" spc="-34" dirty="0" smtClean="0">
                <a:latin typeface="Century Gothic"/>
                <a:cs typeface="Century Gothic"/>
              </a:rPr>
              <a:t>b</a:t>
            </a:r>
            <a:r>
              <a:rPr sz="2400" spc="-19" dirty="0" smtClean="0">
                <a:latin typeface="Century Gothic"/>
                <a:cs typeface="Century Gothic"/>
              </a:rPr>
              <a:t>u</a:t>
            </a:r>
            <a:r>
              <a:rPr sz="2400" spc="-14" dirty="0" smtClean="0">
                <a:latin typeface="Century Gothic"/>
                <a:cs typeface="Century Gothic"/>
              </a:rPr>
              <a:t>t</a:t>
            </a:r>
            <a:r>
              <a:rPr sz="2400" spc="79" dirty="0" smtClean="0">
                <a:latin typeface="Century Gothic"/>
                <a:cs typeface="Century Gothic"/>
              </a:rPr>
              <a:t>i</a:t>
            </a:r>
            <a:r>
              <a:rPr sz="2400" spc="-25" dirty="0" smtClean="0">
                <a:latin typeface="Century Gothic"/>
                <a:cs typeface="Century Gothic"/>
              </a:rPr>
              <a:t>n</a:t>
            </a:r>
            <a:r>
              <a:rPr sz="2400" spc="0" dirty="0" smtClean="0">
                <a:latin typeface="Century Gothic"/>
                <a:cs typeface="Century Gothic"/>
              </a:rPr>
              <a:t>g</a:t>
            </a:r>
            <a:endParaRPr sz="2400" dirty="0">
              <a:latin typeface="Century Gothic"/>
              <a:cs typeface="Century Gothic"/>
            </a:endParaRPr>
          </a:p>
          <a:p>
            <a:pPr marL="185521" marR="45720">
              <a:lnSpc>
                <a:spcPts val="2880"/>
              </a:lnSpc>
              <a:spcBef>
                <a:spcPts val="144"/>
              </a:spcBef>
            </a:pPr>
            <a:r>
              <a:rPr lang="x-none" sz="3600" spc="29" baseline="-1132" dirty="0" smtClean="0">
                <a:latin typeface="Century Gothic"/>
                <a:cs typeface="Century Gothic"/>
              </a:rPr>
              <a:t>P-</a:t>
            </a:r>
            <a:r>
              <a:rPr sz="3600" spc="29" baseline="-1132" dirty="0" smtClean="0">
                <a:latin typeface="Century Gothic"/>
                <a:cs typeface="Century Gothic"/>
              </a:rPr>
              <a:t>1</a:t>
            </a:r>
            <a:r>
              <a:rPr sz="3600" spc="0" baseline="-1132" dirty="0" smtClean="0">
                <a:latin typeface="Century Gothic"/>
                <a:cs typeface="Century Gothic"/>
              </a:rPr>
              <a:t>2</a:t>
            </a:r>
            <a:r>
              <a:rPr sz="3600" spc="-150" baseline="-1132" dirty="0" smtClean="0">
                <a:latin typeface="Century Gothic"/>
                <a:cs typeface="Century Gothic"/>
              </a:rPr>
              <a:t> </a:t>
            </a:r>
            <a:r>
              <a:rPr sz="3600" spc="29" baseline="-1132" dirty="0" smtClean="0">
                <a:latin typeface="Century Gothic"/>
                <a:cs typeface="Century Gothic"/>
              </a:rPr>
              <a:t>s</a:t>
            </a:r>
            <a:r>
              <a:rPr sz="3600" spc="-14" baseline="-1132" dirty="0" smtClean="0">
                <a:latin typeface="Century Gothic"/>
                <a:cs typeface="Century Gothic"/>
              </a:rPr>
              <a:t>t</a:t>
            </a:r>
            <a:r>
              <a:rPr sz="3600" spc="-19" baseline="-1132" dirty="0" smtClean="0">
                <a:latin typeface="Century Gothic"/>
                <a:cs typeface="Century Gothic"/>
              </a:rPr>
              <a:t>u</a:t>
            </a:r>
            <a:r>
              <a:rPr sz="3600" spc="34" baseline="-1132" dirty="0" smtClean="0">
                <a:latin typeface="Century Gothic"/>
                <a:cs typeface="Century Gothic"/>
              </a:rPr>
              <a:t>d</a:t>
            </a:r>
            <a:r>
              <a:rPr sz="3600" spc="-39" baseline="-1132" dirty="0" smtClean="0">
                <a:latin typeface="Century Gothic"/>
                <a:cs typeface="Century Gothic"/>
              </a:rPr>
              <a:t>e</a:t>
            </a:r>
            <a:r>
              <a:rPr sz="3600" spc="-25" baseline="-1132" dirty="0" smtClean="0">
                <a:latin typeface="Century Gothic"/>
                <a:cs typeface="Century Gothic"/>
              </a:rPr>
              <a:t>n</a:t>
            </a:r>
            <a:r>
              <a:rPr sz="3600" spc="0" baseline="-1132" dirty="0" smtClean="0">
                <a:latin typeface="Century Gothic"/>
                <a:cs typeface="Century Gothic"/>
              </a:rPr>
              <a:t>t</a:t>
            </a:r>
            <a:r>
              <a:rPr sz="3600" spc="44" baseline="-1132" dirty="0" smtClean="0">
                <a:latin typeface="Century Gothic"/>
                <a:cs typeface="Century Gothic"/>
              </a:rPr>
              <a:t> </a:t>
            </a:r>
            <a:r>
              <a:rPr sz="3600" spc="0" baseline="-1132" dirty="0" smtClean="0">
                <a:latin typeface="Century Gothic"/>
                <a:cs typeface="Century Gothic"/>
              </a:rPr>
              <a:t>l</a:t>
            </a:r>
            <a:r>
              <a:rPr sz="3600" spc="-39" baseline="-1132" dirty="0" smtClean="0">
                <a:latin typeface="Century Gothic"/>
                <a:cs typeface="Century Gothic"/>
              </a:rPr>
              <a:t>ea</a:t>
            </a:r>
            <a:r>
              <a:rPr sz="3600" spc="0" baseline="-1132" dirty="0" smtClean="0">
                <a:latin typeface="Century Gothic"/>
                <a:cs typeface="Century Gothic"/>
              </a:rPr>
              <a:t>r</a:t>
            </a:r>
            <a:r>
              <a:rPr sz="3600" spc="-25" baseline="-1132" dirty="0" smtClean="0">
                <a:latin typeface="Century Gothic"/>
                <a:cs typeface="Century Gothic"/>
              </a:rPr>
              <a:t>n</a:t>
            </a:r>
            <a:r>
              <a:rPr sz="3600" spc="79" baseline="-1132" dirty="0" smtClean="0">
                <a:latin typeface="Century Gothic"/>
                <a:cs typeface="Century Gothic"/>
              </a:rPr>
              <a:t>i</a:t>
            </a:r>
            <a:r>
              <a:rPr sz="3600" spc="-25" baseline="-1132" dirty="0" smtClean="0">
                <a:latin typeface="Century Gothic"/>
                <a:cs typeface="Century Gothic"/>
              </a:rPr>
              <a:t>n</a:t>
            </a:r>
            <a:r>
              <a:rPr sz="3600" spc="-14" baseline="-1132" dirty="0" smtClean="0">
                <a:latin typeface="Century Gothic"/>
                <a:cs typeface="Century Gothic"/>
              </a:rPr>
              <a:t>g</a:t>
            </a:r>
            <a:r>
              <a:rPr sz="3600" spc="0" baseline="-1132" dirty="0" smtClean="0">
                <a:latin typeface="Century Gothic"/>
                <a:cs typeface="Century Gothic"/>
              </a:rPr>
              <a:t>?</a:t>
            </a:r>
            <a:endParaRPr sz="2400" dirty="0">
              <a:latin typeface="Century Gothic"/>
              <a:cs typeface="Century Gothic"/>
            </a:endParaRPr>
          </a:p>
        </p:txBody>
      </p:sp>
      <p:sp>
        <p:nvSpPr>
          <p:cNvPr id="12" name="object 12"/>
          <p:cNvSpPr txBox="1"/>
          <p:nvPr/>
        </p:nvSpPr>
        <p:spPr>
          <a:xfrm>
            <a:off x="4789185" y="2336800"/>
            <a:ext cx="372262" cy="330200"/>
          </a:xfrm>
          <a:prstGeom prst="rect">
            <a:avLst/>
          </a:prstGeom>
        </p:spPr>
        <p:txBody>
          <a:bodyPr wrap="square" lIns="0" tIns="0" rIns="0" bIns="0" rtlCol="0">
            <a:noAutofit/>
          </a:bodyPr>
          <a:lstStyle/>
          <a:p>
            <a:pPr marL="12700">
              <a:lnSpc>
                <a:spcPts val="2585"/>
              </a:lnSpc>
              <a:spcBef>
                <a:spcPts val="129"/>
              </a:spcBef>
            </a:pPr>
            <a:r>
              <a:rPr sz="2400" spc="-14" dirty="0" smtClean="0">
                <a:latin typeface="Century Gothic"/>
                <a:cs typeface="Century Gothic"/>
              </a:rPr>
              <a:t>t</a:t>
            </a:r>
            <a:r>
              <a:rPr sz="2400" spc="0" dirty="0" smtClean="0">
                <a:latin typeface="Century Gothic"/>
                <a:cs typeface="Century Gothic"/>
              </a:rPr>
              <a:t>o</a:t>
            </a:r>
            <a:endParaRPr sz="2400" dirty="0">
              <a:latin typeface="Century Gothic"/>
              <a:cs typeface="Century Gothic"/>
            </a:endParaRPr>
          </a:p>
        </p:txBody>
      </p:sp>
      <p:sp>
        <p:nvSpPr>
          <p:cNvPr id="11" name="object 11"/>
          <p:cNvSpPr txBox="1"/>
          <p:nvPr/>
        </p:nvSpPr>
        <p:spPr>
          <a:xfrm>
            <a:off x="5175366" y="2336800"/>
            <a:ext cx="460349" cy="330200"/>
          </a:xfrm>
          <a:prstGeom prst="rect">
            <a:avLst/>
          </a:prstGeom>
        </p:spPr>
        <p:txBody>
          <a:bodyPr wrap="square" lIns="0" tIns="0" rIns="0" bIns="0" rtlCol="0">
            <a:noAutofit/>
          </a:bodyPr>
          <a:lstStyle/>
          <a:p>
            <a:pPr marL="12700">
              <a:lnSpc>
                <a:spcPts val="2585"/>
              </a:lnSpc>
              <a:spcBef>
                <a:spcPts val="129"/>
              </a:spcBef>
            </a:pPr>
            <a:r>
              <a:rPr sz="2400" spc="-39" dirty="0" smtClean="0">
                <a:latin typeface="Century Gothic"/>
                <a:cs typeface="Century Gothic"/>
              </a:rPr>
              <a:t>a</a:t>
            </a:r>
            <a:r>
              <a:rPr sz="2400" spc="0" dirty="0" smtClean="0">
                <a:latin typeface="Century Gothic"/>
                <a:cs typeface="Century Gothic"/>
              </a:rPr>
              <a:t>n</a:t>
            </a:r>
            <a:endParaRPr sz="2400" dirty="0">
              <a:latin typeface="Century Gothic"/>
              <a:cs typeface="Century Gothic"/>
            </a:endParaRPr>
          </a:p>
        </p:txBody>
      </p:sp>
      <p:sp>
        <p:nvSpPr>
          <p:cNvPr id="10" name="object 10"/>
          <p:cNvSpPr txBox="1"/>
          <p:nvPr/>
        </p:nvSpPr>
        <p:spPr>
          <a:xfrm>
            <a:off x="5652988" y="2286000"/>
            <a:ext cx="1493621" cy="330200"/>
          </a:xfrm>
          <a:prstGeom prst="rect">
            <a:avLst/>
          </a:prstGeom>
        </p:spPr>
        <p:txBody>
          <a:bodyPr wrap="square" lIns="0" tIns="0" rIns="0" bIns="0" rtlCol="0">
            <a:noAutofit/>
          </a:bodyPr>
          <a:lstStyle/>
          <a:p>
            <a:pPr marL="12700">
              <a:lnSpc>
                <a:spcPts val="2585"/>
              </a:lnSpc>
              <a:spcBef>
                <a:spcPts val="129"/>
              </a:spcBef>
            </a:pPr>
            <a:r>
              <a:rPr sz="2400" spc="-39" dirty="0" smtClean="0">
                <a:latin typeface="Century Gothic"/>
                <a:cs typeface="Century Gothic"/>
              </a:rPr>
              <a:t>e</a:t>
            </a:r>
            <a:r>
              <a:rPr sz="2400" spc="-29" dirty="0" smtClean="0">
                <a:latin typeface="Century Gothic"/>
                <a:cs typeface="Century Gothic"/>
              </a:rPr>
              <a:t>x</a:t>
            </a:r>
            <a:r>
              <a:rPr sz="2400" spc="-34" dirty="0" smtClean="0">
                <a:latin typeface="Century Gothic"/>
                <a:cs typeface="Century Gothic"/>
              </a:rPr>
              <a:t>p</a:t>
            </a:r>
            <a:r>
              <a:rPr sz="2400" spc="-39" dirty="0" smtClean="0">
                <a:latin typeface="Century Gothic"/>
                <a:cs typeface="Century Gothic"/>
              </a:rPr>
              <a:t>e</a:t>
            </a:r>
            <a:r>
              <a:rPr sz="2400" spc="-34" dirty="0" smtClean="0">
                <a:latin typeface="Century Gothic"/>
                <a:cs typeface="Century Gothic"/>
              </a:rPr>
              <a:t>c</a:t>
            </a:r>
            <a:r>
              <a:rPr sz="2400" spc="-14" dirty="0" smtClean="0">
                <a:latin typeface="Century Gothic"/>
                <a:cs typeface="Century Gothic"/>
              </a:rPr>
              <a:t>t</a:t>
            </a:r>
            <a:r>
              <a:rPr sz="2400" spc="-39" dirty="0" smtClean="0">
                <a:latin typeface="Century Gothic"/>
                <a:cs typeface="Century Gothic"/>
              </a:rPr>
              <a:t>ed</a:t>
            </a:r>
            <a:endParaRPr sz="2400" dirty="0">
              <a:latin typeface="Century Gothic"/>
              <a:cs typeface="Century Gothic"/>
            </a:endParaRPr>
          </a:p>
        </p:txBody>
      </p:sp>
      <p:sp>
        <p:nvSpPr>
          <p:cNvPr id="9" name="object 9"/>
          <p:cNvSpPr txBox="1"/>
          <p:nvPr/>
        </p:nvSpPr>
        <p:spPr>
          <a:xfrm>
            <a:off x="7197105" y="2286000"/>
            <a:ext cx="746556" cy="330200"/>
          </a:xfrm>
          <a:prstGeom prst="rect">
            <a:avLst/>
          </a:prstGeom>
        </p:spPr>
        <p:txBody>
          <a:bodyPr wrap="square" lIns="0" tIns="0" rIns="0" bIns="0" rtlCol="0">
            <a:noAutofit/>
          </a:bodyPr>
          <a:lstStyle/>
          <a:p>
            <a:pPr marL="12700">
              <a:lnSpc>
                <a:spcPts val="2585"/>
              </a:lnSpc>
              <a:spcBef>
                <a:spcPts val="129"/>
              </a:spcBef>
            </a:pPr>
            <a:r>
              <a:rPr sz="2400" spc="0" dirty="0" smtClean="0">
                <a:latin typeface="Century Gothic"/>
                <a:cs typeface="Century Gothic"/>
              </a:rPr>
              <a:t>l</a:t>
            </a:r>
            <a:r>
              <a:rPr sz="2400" spc="-39" dirty="0" smtClean="0">
                <a:latin typeface="Century Gothic"/>
                <a:cs typeface="Century Gothic"/>
              </a:rPr>
              <a:t>e</a:t>
            </a:r>
            <a:r>
              <a:rPr sz="2400" spc="29" dirty="0" smtClean="0">
                <a:latin typeface="Century Gothic"/>
                <a:cs typeface="Century Gothic"/>
              </a:rPr>
              <a:t>v</a:t>
            </a:r>
            <a:r>
              <a:rPr sz="2400" spc="-39" dirty="0" smtClean="0">
                <a:latin typeface="Century Gothic"/>
                <a:cs typeface="Century Gothic"/>
              </a:rPr>
              <a:t>el</a:t>
            </a:r>
            <a:endParaRPr sz="2400" dirty="0">
              <a:latin typeface="Century Gothic"/>
              <a:cs typeface="Century Gothic"/>
            </a:endParaRPr>
          </a:p>
        </p:txBody>
      </p:sp>
      <p:sp>
        <p:nvSpPr>
          <p:cNvPr id="8" name="object 8"/>
          <p:cNvSpPr txBox="1"/>
          <p:nvPr/>
        </p:nvSpPr>
        <p:spPr>
          <a:xfrm>
            <a:off x="7969163" y="2286000"/>
            <a:ext cx="370128" cy="330200"/>
          </a:xfrm>
          <a:prstGeom prst="rect">
            <a:avLst/>
          </a:prstGeom>
        </p:spPr>
        <p:txBody>
          <a:bodyPr wrap="square" lIns="0" tIns="0" rIns="0" bIns="0" rtlCol="0">
            <a:noAutofit/>
          </a:bodyPr>
          <a:lstStyle/>
          <a:p>
            <a:pPr marL="12700">
              <a:lnSpc>
                <a:spcPts val="2585"/>
              </a:lnSpc>
              <a:spcBef>
                <a:spcPts val="129"/>
              </a:spcBef>
            </a:pPr>
            <a:r>
              <a:rPr sz="2400" spc="29" dirty="0" smtClean="0">
                <a:latin typeface="Century Gothic"/>
                <a:cs typeface="Century Gothic"/>
              </a:rPr>
              <a:t>o</a:t>
            </a:r>
            <a:r>
              <a:rPr sz="2400" spc="0" dirty="0" smtClean="0">
                <a:latin typeface="Century Gothic"/>
                <a:cs typeface="Century Gothic"/>
              </a:rPr>
              <a:t>f</a:t>
            </a:r>
            <a:endParaRPr sz="2400" dirty="0">
              <a:latin typeface="Century Gothic"/>
              <a:cs typeface="Century Gothic"/>
            </a:endParaRPr>
          </a:p>
        </p:txBody>
      </p:sp>
      <p:sp>
        <p:nvSpPr>
          <p:cNvPr id="6" name="object 6"/>
          <p:cNvSpPr txBox="1"/>
          <p:nvPr/>
        </p:nvSpPr>
        <p:spPr>
          <a:xfrm>
            <a:off x="583554" y="3352800"/>
            <a:ext cx="3868096" cy="1063722"/>
          </a:xfrm>
          <a:prstGeom prst="rect">
            <a:avLst/>
          </a:prstGeom>
        </p:spPr>
        <p:txBody>
          <a:bodyPr wrap="square" lIns="0" tIns="0" rIns="0" bIns="0" rtlCol="0">
            <a:noAutofit/>
          </a:bodyPr>
          <a:lstStyle/>
          <a:p>
            <a:pPr marL="12700" marR="38284">
              <a:lnSpc>
                <a:spcPts val="2585"/>
              </a:lnSpc>
              <a:spcBef>
                <a:spcPts val="129"/>
              </a:spcBef>
            </a:pPr>
            <a:r>
              <a:rPr sz="2400" u="heavy" spc="-4" dirty="0" smtClean="0">
                <a:latin typeface="Century Gothic"/>
                <a:cs typeface="Century Gothic"/>
              </a:rPr>
              <a:t>E</a:t>
            </a:r>
            <a:r>
              <a:rPr sz="2400" u="heavy" spc="29" dirty="0" smtClean="0">
                <a:latin typeface="Century Gothic"/>
                <a:cs typeface="Century Gothic"/>
              </a:rPr>
              <a:t>v</a:t>
            </a:r>
            <a:r>
              <a:rPr sz="2400" u="heavy" spc="79" dirty="0" smtClean="0">
                <a:latin typeface="Century Gothic"/>
                <a:cs typeface="Century Gothic"/>
              </a:rPr>
              <a:t>i</a:t>
            </a:r>
            <a:r>
              <a:rPr sz="2400" u="heavy" spc="34" dirty="0" smtClean="0">
                <a:latin typeface="Century Gothic"/>
                <a:cs typeface="Century Gothic"/>
              </a:rPr>
              <a:t>d</a:t>
            </a:r>
            <a:r>
              <a:rPr sz="2400" u="heavy" spc="-39" dirty="0" smtClean="0">
                <a:latin typeface="Century Gothic"/>
                <a:cs typeface="Century Gothic"/>
              </a:rPr>
              <a:t>e</a:t>
            </a:r>
            <a:r>
              <a:rPr sz="2400" u="heavy" spc="-25" dirty="0" smtClean="0">
                <a:latin typeface="Century Gothic"/>
                <a:cs typeface="Century Gothic"/>
              </a:rPr>
              <a:t>n</a:t>
            </a:r>
            <a:r>
              <a:rPr sz="2400" u="heavy" spc="-34" dirty="0" smtClean="0">
                <a:latin typeface="Century Gothic"/>
                <a:cs typeface="Century Gothic"/>
              </a:rPr>
              <a:t>c</a:t>
            </a:r>
            <a:r>
              <a:rPr sz="2400" u="heavy" spc="0" dirty="0" smtClean="0">
                <a:latin typeface="Century Gothic"/>
                <a:cs typeface="Century Gothic"/>
              </a:rPr>
              <a:t>e</a:t>
            </a:r>
            <a:endParaRPr sz="2400" dirty="0">
              <a:latin typeface="Century Gothic"/>
              <a:cs typeface="Century Gothic"/>
            </a:endParaRPr>
          </a:p>
          <a:p>
            <a:pPr marL="469900">
              <a:lnSpc>
                <a:spcPct val="102172"/>
              </a:lnSpc>
              <a:spcBef>
                <a:spcPts val="290"/>
              </a:spcBef>
            </a:pPr>
            <a:r>
              <a:rPr sz="2000" spc="0" dirty="0" smtClean="0">
                <a:solidFill>
                  <a:srgbClr val="DDC12B"/>
                </a:solidFill>
                <a:latin typeface="Arial"/>
                <a:cs typeface="Arial"/>
              </a:rPr>
              <a:t>•</a:t>
            </a:r>
            <a:r>
              <a:rPr sz="2000" spc="104" dirty="0" smtClean="0">
                <a:solidFill>
                  <a:srgbClr val="DDC12B"/>
                </a:solidFill>
                <a:latin typeface="Arial"/>
                <a:cs typeface="Arial"/>
              </a:rPr>
              <a:t> </a:t>
            </a:r>
            <a:r>
              <a:rPr sz="2000" spc="-34" dirty="0" smtClean="0">
                <a:latin typeface="Century Gothic"/>
                <a:cs typeface="Century Gothic"/>
              </a:rPr>
              <a:t>S</a:t>
            </a:r>
            <a:r>
              <a:rPr sz="2000" spc="-39" dirty="0" smtClean="0">
                <a:latin typeface="Century Gothic"/>
                <a:cs typeface="Century Gothic"/>
              </a:rPr>
              <a:t>t</a:t>
            </a:r>
            <a:r>
              <a:rPr sz="2000" spc="-4" dirty="0" smtClean="0">
                <a:latin typeface="Century Gothic"/>
                <a:cs typeface="Century Gothic"/>
              </a:rPr>
              <a:t>a</a:t>
            </a:r>
            <a:r>
              <a:rPr sz="2000" spc="-39" dirty="0" smtClean="0">
                <a:latin typeface="Century Gothic"/>
                <a:cs typeface="Century Gothic"/>
              </a:rPr>
              <a:t>t</a:t>
            </a:r>
            <a:r>
              <a:rPr sz="2000" spc="0" dirty="0" smtClean="0">
                <a:latin typeface="Century Gothic"/>
                <a:cs typeface="Century Gothic"/>
              </a:rPr>
              <a:t>e</a:t>
            </a:r>
            <a:r>
              <a:rPr sz="2000" spc="69" dirty="0" smtClean="0">
                <a:latin typeface="Century Gothic"/>
                <a:cs typeface="Century Gothic"/>
              </a:rPr>
              <a:t> </a:t>
            </a:r>
            <a:r>
              <a:rPr sz="2000" spc="-39" dirty="0" smtClean="0">
                <a:latin typeface="Century Gothic"/>
                <a:cs typeface="Century Gothic"/>
              </a:rPr>
              <a:t>t</a:t>
            </a:r>
            <a:r>
              <a:rPr sz="2000" spc="-19" dirty="0" smtClean="0">
                <a:latin typeface="Century Gothic"/>
                <a:cs typeface="Century Gothic"/>
              </a:rPr>
              <a:t>e</a:t>
            </a:r>
            <a:r>
              <a:rPr sz="2000" spc="-4" dirty="0" smtClean="0">
                <a:latin typeface="Century Gothic"/>
                <a:cs typeface="Century Gothic"/>
              </a:rPr>
              <a:t>a</a:t>
            </a:r>
            <a:r>
              <a:rPr sz="2000" spc="-14" dirty="0" smtClean="0">
                <a:latin typeface="Century Gothic"/>
                <a:cs typeface="Century Gothic"/>
              </a:rPr>
              <a:t>c</a:t>
            </a:r>
            <a:r>
              <a:rPr sz="2000" spc="-19" dirty="0" smtClean="0">
                <a:latin typeface="Century Gothic"/>
                <a:cs typeface="Century Gothic"/>
              </a:rPr>
              <a:t>he</a:t>
            </a:r>
            <a:r>
              <a:rPr sz="2000" spc="0" dirty="0" smtClean="0">
                <a:latin typeface="Century Gothic"/>
                <a:cs typeface="Century Gothic"/>
              </a:rPr>
              <a:t>r</a:t>
            </a:r>
            <a:r>
              <a:rPr sz="2000" spc="44" dirty="0" smtClean="0">
                <a:latin typeface="Century Gothic"/>
                <a:cs typeface="Century Gothic"/>
              </a:rPr>
              <a:t> </a:t>
            </a:r>
            <a:r>
              <a:rPr sz="2000" spc="-19" dirty="0" smtClean="0">
                <a:latin typeface="Century Gothic"/>
                <a:cs typeface="Century Gothic"/>
              </a:rPr>
              <a:t>e</a:t>
            </a:r>
            <a:r>
              <a:rPr sz="2000" spc="89" dirty="0" smtClean="0">
                <a:latin typeface="Century Gothic"/>
                <a:cs typeface="Century Gothic"/>
              </a:rPr>
              <a:t>v</a:t>
            </a:r>
            <a:r>
              <a:rPr sz="2000" spc="-4" dirty="0" smtClean="0">
                <a:latin typeface="Century Gothic"/>
                <a:cs typeface="Century Gothic"/>
              </a:rPr>
              <a:t>a</a:t>
            </a:r>
            <a:r>
              <a:rPr sz="2000" spc="79" dirty="0" smtClean="0">
                <a:latin typeface="Century Gothic"/>
                <a:cs typeface="Century Gothic"/>
              </a:rPr>
              <a:t>l</a:t>
            </a:r>
            <a:r>
              <a:rPr sz="2000" spc="-14" dirty="0" smtClean="0">
                <a:latin typeface="Century Gothic"/>
                <a:cs typeface="Century Gothic"/>
              </a:rPr>
              <a:t>u</a:t>
            </a:r>
            <a:r>
              <a:rPr sz="2000" spc="-4" dirty="0" smtClean="0">
                <a:latin typeface="Century Gothic"/>
                <a:cs typeface="Century Gothic"/>
              </a:rPr>
              <a:t>a</a:t>
            </a:r>
            <a:r>
              <a:rPr sz="2000" spc="-39" dirty="0" smtClean="0">
                <a:latin typeface="Century Gothic"/>
                <a:cs typeface="Century Gothic"/>
              </a:rPr>
              <a:t>t</a:t>
            </a:r>
            <a:r>
              <a:rPr sz="2000" spc="79" dirty="0" smtClean="0">
                <a:latin typeface="Century Gothic"/>
                <a:cs typeface="Century Gothic"/>
              </a:rPr>
              <a:t>i</a:t>
            </a:r>
            <a:r>
              <a:rPr sz="2000" spc="-29" dirty="0" smtClean="0">
                <a:latin typeface="Century Gothic"/>
                <a:cs typeface="Century Gothic"/>
              </a:rPr>
              <a:t>o</a:t>
            </a:r>
            <a:r>
              <a:rPr sz="2000" spc="-19" dirty="0" smtClean="0">
                <a:latin typeface="Century Gothic"/>
                <a:cs typeface="Century Gothic"/>
              </a:rPr>
              <a:t>ns</a:t>
            </a:r>
            <a:endParaRPr sz="2000" dirty="0">
              <a:latin typeface="Century Gothic"/>
              <a:cs typeface="Century Gothic"/>
            </a:endParaRPr>
          </a:p>
          <a:p>
            <a:pPr marL="469900" marR="38284">
              <a:lnSpc>
                <a:spcPct val="102172"/>
              </a:lnSpc>
              <a:spcBef>
                <a:spcPts val="425"/>
              </a:spcBef>
            </a:pPr>
            <a:r>
              <a:rPr sz="2000" spc="0" dirty="0" smtClean="0">
                <a:solidFill>
                  <a:srgbClr val="DDC12B"/>
                </a:solidFill>
                <a:latin typeface="Arial"/>
                <a:cs typeface="Arial"/>
              </a:rPr>
              <a:t>•</a:t>
            </a:r>
            <a:r>
              <a:rPr sz="2000" spc="104" dirty="0" smtClean="0">
                <a:solidFill>
                  <a:srgbClr val="DDC12B"/>
                </a:solidFill>
                <a:latin typeface="Arial"/>
                <a:cs typeface="Arial"/>
              </a:rPr>
              <a:t> </a:t>
            </a:r>
            <a:r>
              <a:rPr sz="2000" spc="14" dirty="0" smtClean="0">
                <a:latin typeface="Century Gothic"/>
                <a:cs typeface="Century Gothic"/>
              </a:rPr>
              <a:t>P</a:t>
            </a:r>
            <a:r>
              <a:rPr sz="2000" spc="39" dirty="0" smtClean="0">
                <a:latin typeface="Century Gothic"/>
                <a:cs typeface="Century Gothic"/>
              </a:rPr>
              <a:t>r</a:t>
            </a:r>
            <a:r>
              <a:rPr sz="2000" spc="-29" dirty="0" smtClean="0">
                <a:latin typeface="Century Gothic"/>
                <a:cs typeface="Century Gothic"/>
              </a:rPr>
              <a:t>o</a:t>
            </a:r>
            <a:r>
              <a:rPr sz="2000" spc="89" dirty="0" smtClean="0">
                <a:latin typeface="Century Gothic"/>
                <a:cs typeface="Century Gothic"/>
              </a:rPr>
              <a:t>v</a:t>
            </a:r>
            <a:r>
              <a:rPr sz="2000" spc="79" dirty="0" smtClean="0">
                <a:latin typeface="Century Gothic"/>
                <a:cs typeface="Century Gothic"/>
              </a:rPr>
              <a:t>i</a:t>
            </a:r>
            <a:r>
              <a:rPr sz="2000" spc="-9" dirty="0" smtClean="0">
                <a:latin typeface="Century Gothic"/>
                <a:cs typeface="Century Gothic"/>
              </a:rPr>
              <a:t>d</a:t>
            </a:r>
            <a:r>
              <a:rPr sz="2000" spc="-19" dirty="0" smtClean="0">
                <a:latin typeface="Century Gothic"/>
                <a:cs typeface="Century Gothic"/>
              </a:rPr>
              <a:t>e</a:t>
            </a:r>
            <a:r>
              <a:rPr sz="2000" spc="0" dirty="0" smtClean="0">
                <a:latin typeface="Century Gothic"/>
                <a:cs typeface="Century Gothic"/>
              </a:rPr>
              <a:t>r</a:t>
            </a:r>
            <a:r>
              <a:rPr sz="2000" spc="-194" dirty="0" smtClean="0">
                <a:latin typeface="Century Gothic"/>
                <a:cs typeface="Century Gothic"/>
              </a:rPr>
              <a:t> </a:t>
            </a:r>
            <a:r>
              <a:rPr sz="2000" spc="25" dirty="0" smtClean="0">
                <a:latin typeface="Century Gothic"/>
                <a:cs typeface="Century Gothic"/>
              </a:rPr>
              <a:t>s</a:t>
            </a:r>
            <a:r>
              <a:rPr sz="2000" spc="-39" dirty="0" smtClean="0">
                <a:latin typeface="Century Gothic"/>
                <a:cs typeface="Century Gothic"/>
              </a:rPr>
              <a:t>t</a:t>
            </a:r>
            <a:r>
              <a:rPr sz="2000" spc="-14" dirty="0" smtClean="0">
                <a:latin typeface="Century Gothic"/>
                <a:cs typeface="Century Gothic"/>
              </a:rPr>
              <a:t>u</a:t>
            </a:r>
            <a:r>
              <a:rPr sz="2000" spc="-9" dirty="0" smtClean="0">
                <a:latin typeface="Century Gothic"/>
                <a:cs typeface="Century Gothic"/>
              </a:rPr>
              <a:t>d</a:t>
            </a:r>
            <a:r>
              <a:rPr sz="2000" spc="79" dirty="0" smtClean="0">
                <a:latin typeface="Century Gothic"/>
                <a:cs typeface="Century Gothic"/>
              </a:rPr>
              <a:t>i</a:t>
            </a:r>
            <a:r>
              <a:rPr sz="2000" spc="-19" dirty="0" smtClean="0">
                <a:latin typeface="Century Gothic"/>
                <a:cs typeface="Century Gothic"/>
              </a:rPr>
              <a:t>es</a:t>
            </a:r>
            <a:endParaRPr sz="2000" dirty="0">
              <a:latin typeface="Century Gothic"/>
              <a:cs typeface="Century Gothic"/>
            </a:endParaRPr>
          </a:p>
        </p:txBody>
      </p:sp>
      <p:sp>
        <p:nvSpPr>
          <p:cNvPr id="5" name="object 5"/>
          <p:cNvSpPr txBox="1"/>
          <p:nvPr/>
        </p:nvSpPr>
        <p:spPr>
          <a:xfrm>
            <a:off x="1040754" y="4495800"/>
            <a:ext cx="6615360" cy="584200"/>
          </a:xfrm>
          <a:prstGeom prst="rect">
            <a:avLst/>
          </a:prstGeom>
        </p:spPr>
        <p:txBody>
          <a:bodyPr wrap="square" lIns="0" tIns="0" rIns="0" bIns="0" rtlCol="0">
            <a:noAutofit/>
          </a:bodyPr>
          <a:lstStyle/>
          <a:p>
            <a:pPr marL="12700">
              <a:lnSpc>
                <a:spcPts val="2170"/>
              </a:lnSpc>
              <a:spcBef>
                <a:spcPts val="108"/>
              </a:spcBef>
            </a:pPr>
            <a:r>
              <a:rPr sz="2000" spc="0" dirty="0" smtClean="0">
                <a:solidFill>
                  <a:srgbClr val="DDC12B"/>
                </a:solidFill>
                <a:latin typeface="Arial"/>
                <a:cs typeface="Arial"/>
              </a:rPr>
              <a:t>•</a:t>
            </a:r>
            <a:r>
              <a:rPr sz="2000" spc="104" dirty="0" smtClean="0">
                <a:solidFill>
                  <a:srgbClr val="DDC12B"/>
                </a:solidFill>
                <a:latin typeface="Arial"/>
                <a:cs typeface="Arial"/>
              </a:rPr>
              <a:t> </a:t>
            </a:r>
            <a:r>
              <a:rPr sz="2000" spc="14" dirty="0" smtClean="0">
                <a:latin typeface="Century Gothic"/>
                <a:cs typeface="Century Gothic"/>
              </a:rPr>
              <a:t>P</a:t>
            </a:r>
            <a:r>
              <a:rPr sz="2000" spc="39" dirty="0" smtClean="0">
                <a:latin typeface="Century Gothic"/>
                <a:cs typeface="Century Gothic"/>
              </a:rPr>
              <a:t>r</a:t>
            </a:r>
            <a:r>
              <a:rPr sz="2000" spc="-19" dirty="0" smtClean="0">
                <a:latin typeface="Century Gothic"/>
                <a:cs typeface="Century Gothic"/>
              </a:rPr>
              <a:t>e</a:t>
            </a:r>
            <a:r>
              <a:rPr sz="2000" spc="-25" dirty="0" smtClean="0">
                <a:latin typeface="Century Gothic"/>
                <a:cs typeface="Century Gothic"/>
              </a:rPr>
              <a:t>-</a:t>
            </a:r>
            <a:r>
              <a:rPr sz="2000" spc="25" dirty="0" smtClean="0">
                <a:latin typeface="Century Gothic"/>
                <a:cs typeface="Century Gothic"/>
              </a:rPr>
              <a:t>s</a:t>
            </a:r>
            <a:r>
              <a:rPr sz="2000" spc="-19" dirty="0" smtClean="0">
                <a:latin typeface="Century Gothic"/>
                <a:cs typeface="Century Gothic"/>
              </a:rPr>
              <a:t>e</a:t>
            </a:r>
            <a:r>
              <a:rPr sz="2000" spc="39" dirty="0" smtClean="0">
                <a:latin typeface="Century Gothic"/>
                <a:cs typeface="Century Gothic"/>
              </a:rPr>
              <a:t>r</a:t>
            </a:r>
            <a:r>
              <a:rPr sz="2000" spc="89" dirty="0" smtClean="0">
                <a:latin typeface="Century Gothic"/>
                <a:cs typeface="Century Gothic"/>
              </a:rPr>
              <a:t>v</a:t>
            </a:r>
            <a:r>
              <a:rPr sz="2000" spc="79" dirty="0" smtClean="0">
                <a:latin typeface="Century Gothic"/>
                <a:cs typeface="Century Gothic"/>
              </a:rPr>
              <a:t>i</a:t>
            </a:r>
            <a:r>
              <a:rPr sz="2000" spc="-14" dirty="0" smtClean="0">
                <a:latin typeface="Century Gothic"/>
                <a:cs typeface="Century Gothic"/>
              </a:rPr>
              <a:t>c</a:t>
            </a:r>
            <a:r>
              <a:rPr sz="2000" spc="0" dirty="0" smtClean="0">
                <a:latin typeface="Century Gothic"/>
                <a:cs typeface="Century Gothic"/>
              </a:rPr>
              <a:t>e</a:t>
            </a:r>
            <a:r>
              <a:rPr sz="2000" spc="-250" dirty="0" smtClean="0">
                <a:latin typeface="Century Gothic"/>
                <a:cs typeface="Century Gothic"/>
              </a:rPr>
              <a:t> </a:t>
            </a:r>
            <a:r>
              <a:rPr sz="2000" spc="-4" dirty="0" smtClean="0">
                <a:latin typeface="Century Gothic"/>
                <a:cs typeface="Century Gothic"/>
              </a:rPr>
              <a:t>p</a:t>
            </a:r>
            <a:r>
              <a:rPr sz="2000" spc="39" dirty="0" smtClean="0">
                <a:latin typeface="Century Gothic"/>
                <a:cs typeface="Century Gothic"/>
              </a:rPr>
              <a:t>r</a:t>
            </a:r>
            <a:r>
              <a:rPr sz="2000" spc="-29" dirty="0" smtClean="0">
                <a:latin typeface="Century Gothic"/>
                <a:cs typeface="Century Gothic"/>
              </a:rPr>
              <a:t>o</a:t>
            </a:r>
            <a:r>
              <a:rPr sz="2000" spc="14" dirty="0" smtClean="0">
                <a:latin typeface="Century Gothic"/>
                <a:cs typeface="Century Gothic"/>
              </a:rPr>
              <a:t>g</a:t>
            </a:r>
            <a:r>
              <a:rPr sz="2000" spc="39" dirty="0" smtClean="0">
                <a:latin typeface="Century Gothic"/>
                <a:cs typeface="Century Gothic"/>
              </a:rPr>
              <a:t>r</a:t>
            </a:r>
            <a:r>
              <a:rPr sz="2000" spc="-19" dirty="0" smtClean="0">
                <a:latin typeface="Century Gothic"/>
                <a:cs typeface="Century Gothic"/>
              </a:rPr>
              <a:t>e</a:t>
            </a:r>
            <a:r>
              <a:rPr sz="2000" spc="25" dirty="0" smtClean="0">
                <a:latin typeface="Century Gothic"/>
                <a:cs typeface="Century Gothic"/>
              </a:rPr>
              <a:t>s</a:t>
            </a:r>
            <a:r>
              <a:rPr sz="2000" spc="0" dirty="0" smtClean="0">
                <a:latin typeface="Century Gothic"/>
                <a:cs typeface="Century Gothic"/>
              </a:rPr>
              <a:t>s</a:t>
            </a:r>
            <a:r>
              <a:rPr sz="2000" spc="-129" dirty="0" smtClean="0">
                <a:latin typeface="Century Gothic"/>
                <a:cs typeface="Century Gothic"/>
              </a:rPr>
              <a:t> </a:t>
            </a:r>
            <a:r>
              <a:rPr sz="2000" spc="-4" dirty="0" smtClean="0">
                <a:latin typeface="Century Gothic"/>
                <a:cs typeface="Century Gothic"/>
              </a:rPr>
              <a:t>a</a:t>
            </a:r>
            <a:r>
              <a:rPr sz="2000" spc="-19" dirty="0" smtClean="0">
                <a:latin typeface="Century Gothic"/>
                <a:cs typeface="Century Gothic"/>
              </a:rPr>
              <a:t>n</a:t>
            </a:r>
            <a:r>
              <a:rPr sz="2000" spc="0" dirty="0" smtClean="0">
                <a:latin typeface="Century Gothic"/>
                <a:cs typeface="Century Gothic"/>
              </a:rPr>
              <a:t>d</a:t>
            </a:r>
            <a:r>
              <a:rPr sz="2000" spc="79" dirty="0" smtClean="0">
                <a:latin typeface="Century Gothic"/>
                <a:cs typeface="Century Gothic"/>
              </a:rPr>
              <a:t> </a:t>
            </a:r>
            <a:r>
              <a:rPr sz="2000" spc="-19" dirty="0" smtClean="0">
                <a:latin typeface="Century Gothic"/>
                <a:cs typeface="Century Gothic"/>
              </a:rPr>
              <a:t>e</a:t>
            </a:r>
            <a:r>
              <a:rPr sz="2000" spc="0" dirty="0" smtClean="0">
                <a:latin typeface="Century Gothic"/>
                <a:cs typeface="Century Gothic"/>
              </a:rPr>
              <a:t>x</a:t>
            </a:r>
            <a:r>
              <a:rPr sz="2000" spc="79" dirty="0" smtClean="0">
                <a:latin typeface="Century Gothic"/>
                <a:cs typeface="Century Gothic"/>
              </a:rPr>
              <a:t>i</a:t>
            </a:r>
            <a:r>
              <a:rPr sz="2000" spc="-39" dirty="0" smtClean="0">
                <a:latin typeface="Century Gothic"/>
                <a:cs typeface="Century Gothic"/>
              </a:rPr>
              <a:t>t</a:t>
            </a:r>
            <a:r>
              <a:rPr sz="2000" spc="0" dirty="0" smtClean="0">
                <a:latin typeface="Century Gothic"/>
                <a:cs typeface="Century Gothic"/>
              </a:rPr>
              <a:t>,</a:t>
            </a:r>
            <a:r>
              <a:rPr sz="2000" spc="-64" dirty="0" smtClean="0">
                <a:latin typeface="Century Gothic"/>
                <a:cs typeface="Century Gothic"/>
              </a:rPr>
              <a:t> </a:t>
            </a:r>
            <a:r>
              <a:rPr sz="2000" spc="79" dirty="0" smtClean="0">
                <a:latin typeface="Century Gothic"/>
                <a:cs typeface="Century Gothic"/>
              </a:rPr>
              <a:t>i</a:t>
            </a:r>
            <a:r>
              <a:rPr sz="2000" spc="-19" dirty="0" smtClean="0">
                <a:latin typeface="Century Gothic"/>
                <a:cs typeface="Century Gothic"/>
              </a:rPr>
              <a:t>n</a:t>
            </a:r>
            <a:r>
              <a:rPr sz="2000" spc="-14" dirty="0" smtClean="0">
                <a:latin typeface="Century Gothic"/>
                <a:cs typeface="Century Gothic"/>
              </a:rPr>
              <a:t>c</a:t>
            </a:r>
            <a:r>
              <a:rPr sz="2000" spc="79" dirty="0" smtClean="0">
                <a:latin typeface="Century Gothic"/>
                <a:cs typeface="Century Gothic"/>
              </a:rPr>
              <a:t>l</a:t>
            </a:r>
            <a:r>
              <a:rPr sz="2000" spc="-14" dirty="0" smtClean="0">
                <a:latin typeface="Century Gothic"/>
                <a:cs typeface="Century Gothic"/>
              </a:rPr>
              <a:t>u</a:t>
            </a:r>
            <a:r>
              <a:rPr sz="2000" spc="-9" dirty="0" smtClean="0">
                <a:latin typeface="Century Gothic"/>
                <a:cs typeface="Century Gothic"/>
              </a:rPr>
              <a:t>d</a:t>
            </a:r>
            <a:r>
              <a:rPr sz="2000" spc="79" dirty="0" smtClean="0">
                <a:latin typeface="Century Gothic"/>
                <a:cs typeface="Century Gothic"/>
              </a:rPr>
              <a:t>i</a:t>
            </a:r>
            <a:r>
              <a:rPr sz="2000" spc="-19" dirty="0" smtClean="0">
                <a:latin typeface="Century Gothic"/>
                <a:cs typeface="Century Gothic"/>
              </a:rPr>
              <a:t>n</a:t>
            </a:r>
            <a:r>
              <a:rPr sz="2000" spc="0" dirty="0" smtClean="0">
                <a:latin typeface="Century Gothic"/>
                <a:cs typeface="Century Gothic"/>
              </a:rPr>
              <a:t>g</a:t>
            </a:r>
            <a:r>
              <a:rPr sz="2000" spc="-139" dirty="0" smtClean="0">
                <a:latin typeface="Century Gothic"/>
                <a:cs typeface="Century Gothic"/>
              </a:rPr>
              <a:t> </a:t>
            </a:r>
            <a:r>
              <a:rPr sz="2000" spc="34" dirty="0" smtClean="0">
                <a:latin typeface="Century Gothic"/>
                <a:cs typeface="Century Gothic"/>
              </a:rPr>
              <a:t>“</a:t>
            </a:r>
            <a:r>
              <a:rPr sz="2000" spc="29" dirty="0" smtClean="0">
                <a:latin typeface="Century Gothic"/>
                <a:cs typeface="Century Gothic"/>
              </a:rPr>
              <a:t>T</a:t>
            </a:r>
            <a:r>
              <a:rPr sz="2000" spc="-19" dirty="0" smtClean="0">
                <a:latin typeface="Century Gothic"/>
                <a:cs typeface="Century Gothic"/>
              </a:rPr>
              <a:t>e</a:t>
            </a:r>
            <a:r>
              <a:rPr sz="2000" spc="-4" dirty="0" smtClean="0">
                <a:latin typeface="Century Gothic"/>
                <a:cs typeface="Century Gothic"/>
              </a:rPr>
              <a:t>a</a:t>
            </a:r>
            <a:r>
              <a:rPr sz="2000" spc="-14" dirty="0" smtClean="0">
                <a:latin typeface="Century Gothic"/>
                <a:cs typeface="Century Gothic"/>
              </a:rPr>
              <a:t>c</a:t>
            </a:r>
            <a:r>
              <a:rPr sz="2000" spc="-19" dirty="0" smtClean="0">
                <a:latin typeface="Century Gothic"/>
                <a:cs typeface="Century Gothic"/>
              </a:rPr>
              <a:t>he</a:t>
            </a:r>
            <a:r>
              <a:rPr sz="2000" spc="39" dirty="0" smtClean="0">
                <a:latin typeface="Century Gothic"/>
                <a:cs typeface="Century Gothic"/>
              </a:rPr>
              <a:t>r</a:t>
            </a:r>
            <a:r>
              <a:rPr sz="2000" spc="0" dirty="0" smtClean="0">
                <a:latin typeface="Century Gothic"/>
                <a:cs typeface="Century Gothic"/>
              </a:rPr>
              <a:t>s</a:t>
            </a:r>
            <a:r>
              <a:rPr sz="2000" spc="29" dirty="0" smtClean="0">
                <a:latin typeface="Century Gothic"/>
                <a:cs typeface="Century Gothic"/>
              </a:rPr>
              <a:t> </a:t>
            </a:r>
            <a:r>
              <a:rPr sz="2000" spc="-29" dirty="0" smtClean="0">
                <a:latin typeface="Century Gothic"/>
                <a:cs typeface="Century Gothic"/>
              </a:rPr>
              <a:t>o</a:t>
            </a:r>
            <a:r>
              <a:rPr sz="2000" spc="0" dirty="0" smtClean="0">
                <a:latin typeface="Century Gothic"/>
                <a:cs typeface="Century Gothic"/>
              </a:rPr>
              <a:t>f</a:t>
            </a:r>
            <a:endParaRPr sz="2000" dirty="0">
              <a:latin typeface="Century Gothic"/>
              <a:cs typeface="Century Gothic"/>
            </a:endParaRPr>
          </a:p>
          <a:p>
            <a:pPr marL="185419" marR="38284">
              <a:lnSpc>
                <a:spcPts val="2400"/>
              </a:lnSpc>
              <a:spcBef>
                <a:spcPts val="11"/>
              </a:spcBef>
            </a:pPr>
            <a:r>
              <a:rPr sz="3000" spc="-14" baseline="-1359" dirty="0" smtClean="0">
                <a:latin typeface="Century Gothic"/>
                <a:cs typeface="Century Gothic"/>
              </a:rPr>
              <a:t>R</a:t>
            </a:r>
            <a:r>
              <a:rPr sz="3000" spc="-19" baseline="-1359" dirty="0" smtClean="0">
                <a:latin typeface="Century Gothic"/>
                <a:cs typeface="Century Gothic"/>
              </a:rPr>
              <a:t>e</a:t>
            </a:r>
            <a:r>
              <a:rPr sz="3000" spc="-14" baseline="-1359" dirty="0" smtClean="0">
                <a:latin typeface="Century Gothic"/>
                <a:cs typeface="Century Gothic"/>
              </a:rPr>
              <a:t>c</a:t>
            </a:r>
            <a:r>
              <a:rPr sz="3000" spc="-29" baseline="-1359" dirty="0" smtClean="0">
                <a:latin typeface="Century Gothic"/>
                <a:cs typeface="Century Gothic"/>
              </a:rPr>
              <a:t>o</a:t>
            </a:r>
            <a:r>
              <a:rPr sz="3000" spc="39" baseline="-1359" dirty="0" smtClean="0">
                <a:latin typeface="Century Gothic"/>
                <a:cs typeface="Century Gothic"/>
              </a:rPr>
              <a:t>r</a:t>
            </a:r>
            <a:r>
              <a:rPr sz="3000" spc="-9" baseline="-1359" dirty="0" smtClean="0">
                <a:latin typeface="Century Gothic"/>
                <a:cs typeface="Century Gothic"/>
              </a:rPr>
              <a:t>d</a:t>
            </a:r>
            <a:r>
              <a:rPr sz="3000" spc="0" baseline="-1359" dirty="0" smtClean="0">
                <a:latin typeface="Century Gothic"/>
                <a:cs typeface="Century Gothic"/>
              </a:rPr>
              <a:t>”</a:t>
            </a:r>
            <a:endParaRPr sz="2000" dirty="0">
              <a:latin typeface="Century Gothic"/>
              <a:cs typeface="Century Gothic"/>
            </a:endParaRPr>
          </a:p>
        </p:txBody>
      </p:sp>
      <p:sp>
        <p:nvSpPr>
          <p:cNvPr id="4" name="object 4"/>
          <p:cNvSpPr txBox="1"/>
          <p:nvPr/>
        </p:nvSpPr>
        <p:spPr>
          <a:xfrm>
            <a:off x="14208" y="6420139"/>
            <a:ext cx="3657600" cy="437861"/>
          </a:xfrm>
          <a:prstGeom prst="rect">
            <a:avLst/>
          </a:prstGeom>
        </p:spPr>
        <p:txBody>
          <a:bodyPr wrap="square" lIns="0" tIns="0" rIns="0" bIns="0" rtlCol="0">
            <a:noAutofit/>
          </a:bodyPr>
          <a:lstStyle/>
          <a:p>
            <a:pPr marL="12700" indent="5937">
              <a:lnSpc>
                <a:spcPct val="97358"/>
              </a:lnSpc>
              <a:spcBef>
                <a:spcPts val="10"/>
              </a:spcBef>
            </a:pPr>
            <a:r>
              <a:rPr sz="1200" spc="0" dirty="0" smtClean="0">
                <a:latin typeface="Times New Roman"/>
                <a:cs typeface="Times New Roman"/>
              </a:rPr>
              <a:t>Council</a:t>
            </a:r>
            <a:r>
              <a:rPr sz="1200" spc="39" dirty="0" smtClean="0">
                <a:latin typeface="Times New Roman"/>
                <a:cs typeface="Times New Roman"/>
              </a:rPr>
              <a:t> </a:t>
            </a:r>
            <a:r>
              <a:rPr sz="1200" spc="0" dirty="0" smtClean="0">
                <a:latin typeface="Times New Roman"/>
                <a:cs typeface="Times New Roman"/>
              </a:rPr>
              <a:t>for</a:t>
            </a:r>
            <a:r>
              <a:rPr sz="1200" spc="130" dirty="0" smtClean="0">
                <a:latin typeface="Times New Roman"/>
                <a:cs typeface="Times New Roman"/>
              </a:rPr>
              <a:t> </a:t>
            </a:r>
            <a:r>
              <a:rPr sz="1200" b="1" spc="0" dirty="0" smtClean="0">
                <a:latin typeface="Arial"/>
                <a:cs typeface="Arial"/>
              </a:rPr>
              <a:t>the </a:t>
            </a:r>
            <a:r>
              <a:rPr sz="1200" spc="0" dirty="0" smtClean="0">
                <a:latin typeface="Times New Roman"/>
                <a:cs typeface="Times New Roman"/>
              </a:rPr>
              <a:t>Accreditation  </a:t>
            </a:r>
            <a:r>
              <a:rPr sz="1200" spc="59" dirty="0" smtClean="0">
                <a:latin typeface="Times New Roman"/>
                <a:cs typeface="Times New Roman"/>
              </a:rPr>
              <a:t> </a:t>
            </a:r>
            <a:r>
              <a:rPr sz="1200" spc="0" dirty="0" smtClean="0">
                <a:latin typeface="Times New Roman"/>
                <a:cs typeface="Times New Roman"/>
              </a:rPr>
              <a:t>of Educator </a:t>
            </a:r>
            <a:r>
              <a:rPr sz="1200" spc="115" dirty="0" smtClean="0">
                <a:latin typeface="Times New Roman"/>
                <a:cs typeface="Times New Roman"/>
              </a:rPr>
              <a:t> </a:t>
            </a:r>
            <a:r>
              <a:rPr sz="1200" spc="0" dirty="0" smtClean="0">
                <a:latin typeface="Times New Roman"/>
                <a:cs typeface="Times New Roman"/>
              </a:rPr>
              <a:t>Preparation</a:t>
            </a:r>
            <a:endParaRPr sz="1200" dirty="0">
              <a:latin typeface="Times New Roman"/>
              <a:cs typeface="Times New Roman"/>
            </a:endParaRPr>
          </a:p>
        </p:txBody>
      </p:sp>
      <p:sp>
        <p:nvSpPr>
          <p:cNvPr id="3" name="object 3"/>
          <p:cNvSpPr txBox="1"/>
          <p:nvPr/>
        </p:nvSpPr>
        <p:spPr>
          <a:xfrm>
            <a:off x="3601276" y="6439233"/>
            <a:ext cx="5116445" cy="178287"/>
          </a:xfrm>
          <a:prstGeom prst="rect">
            <a:avLst/>
          </a:prstGeom>
        </p:spPr>
        <p:txBody>
          <a:bodyPr wrap="square" lIns="0" tIns="0" rIns="0" bIns="0" rtlCol="0">
            <a:noAutofit/>
          </a:bodyPr>
          <a:lstStyle/>
          <a:p>
            <a:pPr marL="12700">
              <a:lnSpc>
                <a:spcPts val="1345"/>
              </a:lnSpc>
              <a:spcBef>
                <a:spcPts val="67"/>
              </a:spcBef>
            </a:pP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O</a:t>
            </a:r>
            <a:r>
              <a:rPr sz="1200" spc="-9" dirty="0" smtClean="0">
                <a:solidFill>
                  <a:srgbClr val="397D59"/>
                </a:solidFill>
                <a:latin typeface="Century Gothic"/>
                <a:cs typeface="Century Gothic"/>
              </a:rPr>
              <a:t>NN</a:t>
            </a:r>
            <a:r>
              <a:rPr sz="1200" spc="-4" dirty="0" smtClean="0">
                <a:solidFill>
                  <a:srgbClr val="397D59"/>
                </a:solidFill>
                <a:latin typeface="Century Gothic"/>
                <a:cs typeface="Century Gothic"/>
              </a:rPr>
              <a:t>E</a:t>
            </a: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T</a:t>
            </a:r>
            <a:r>
              <a:rPr sz="1200" spc="-44" dirty="0" smtClean="0">
                <a:solidFill>
                  <a:srgbClr val="397D59"/>
                </a:solidFill>
                <a:latin typeface="Century Gothic"/>
                <a:cs typeface="Century Gothic"/>
              </a:rPr>
              <a:t> </a:t>
            </a:r>
            <a:r>
              <a:rPr sz="1200" spc="50" dirty="0" smtClean="0">
                <a:solidFill>
                  <a:srgbClr val="397D59"/>
                </a:solidFill>
                <a:latin typeface="Century Gothic"/>
                <a:cs typeface="Century Gothic"/>
              </a:rPr>
              <a:t>W</a:t>
            </a:r>
            <a:r>
              <a:rPr sz="1200" spc="0" dirty="0" smtClean="0">
                <a:solidFill>
                  <a:srgbClr val="397D59"/>
                </a:solidFill>
                <a:latin typeface="Century Gothic"/>
                <a:cs typeface="Century Gothic"/>
              </a:rPr>
              <a:t>I</a:t>
            </a:r>
            <a:r>
              <a:rPr sz="1200" spc="-204" dirty="0" smtClean="0">
                <a:solidFill>
                  <a:srgbClr val="397D59"/>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H</a:t>
            </a:r>
            <a:r>
              <a:rPr sz="1200" spc="-29" dirty="0" smtClean="0">
                <a:solidFill>
                  <a:srgbClr val="397D59"/>
                </a:solidFill>
                <a:latin typeface="Century Gothic"/>
                <a:cs typeface="Century Gothic"/>
              </a:rPr>
              <a:t> </a:t>
            </a:r>
            <a:r>
              <a:rPr sz="1200" spc="-14" dirty="0" smtClean="0">
                <a:solidFill>
                  <a:srgbClr val="397D59"/>
                </a:solidFill>
                <a:latin typeface="Century Gothic"/>
                <a:cs typeface="Century Gothic"/>
              </a:rPr>
              <a:t>C</a:t>
            </a:r>
            <a:r>
              <a:rPr sz="1200" spc="-9" dirty="0" smtClean="0">
                <a:solidFill>
                  <a:srgbClr val="397D59"/>
                </a:solidFill>
                <a:latin typeface="Century Gothic"/>
                <a:cs typeface="Century Gothic"/>
              </a:rPr>
              <a:t>A</a:t>
            </a:r>
            <a:r>
              <a:rPr sz="1200" spc="-4" dirty="0" smtClean="0">
                <a:solidFill>
                  <a:srgbClr val="397D59"/>
                </a:solidFill>
                <a:latin typeface="Century Gothic"/>
                <a:cs typeface="Century Gothic"/>
              </a:rPr>
              <a:t>E</a:t>
            </a:r>
            <a:r>
              <a:rPr sz="1200" spc="0" dirty="0" smtClean="0">
                <a:solidFill>
                  <a:srgbClr val="397D59"/>
                </a:solidFill>
                <a:latin typeface="Century Gothic"/>
                <a:cs typeface="Century Gothic"/>
              </a:rPr>
              <a:t>P </a:t>
            </a:r>
            <a:r>
              <a:rPr sz="1200" b="1" spc="0" dirty="0" smtClean="0">
                <a:solidFill>
                  <a:srgbClr val="DDC12B"/>
                </a:solidFill>
                <a:latin typeface="Century Gothic"/>
                <a:cs typeface="Century Gothic"/>
              </a:rPr>
              <a:t>|  </a:t>
            </a:r>
            <a:r>
              <a:rPr sz="1200" spc="-284" dirty="0" smtClean="0">
                <a:solidFill>
                  <a:srgbClr val="0000FF"/>
                </a:solidFill>
                <a:latin typeface="Century Gothic"/>
                <a:cs typeface="Century Gothic"/>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44" dirty="0" smtClean="0">
                <a:solidFill>
                  <a:srgbClr val="0000FF"/>
                </a:solidFill>
                <a:latin typeface="Century Gothic"/>
                <a:cs typeface="Century Gothic"/>
                <a:hlinkClick r:id="rId3"/>
              </a:rPr>
              <a:t>w</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C</a:t>
            </a:r>
            <a:r>
              <a:rPr sz="1200" u="sng" spc="-9" dirty="0" smtClean="0">
                <a:solidFill>
                  <a:srgbClr val="0000FF"/>
                </a:solidFill>
                <a:latin typeface="Century Gothic"/>
                <a:cs typeface="Century Gothic"/>
                <a:hlinkClick r:id="rId3"/>
              </a:rPr>
              <a:t>A</a:t>
            </a:r>
            <a:r>
              <a:rPr sz="1200" u="sng" spc="-4" dirty="0" smtClean="0">
                <a:solidFill>
                  <a:srgbClr val="0000FF"/>
                </a:solidFill>
                <a:latin typeface="Century Gothic"/>
                <a:cs typeface="Century Gothic"/>
                <a:hlinkClick r:id="rId3"/>
              </a:rPr>
              <a:t>E</a:t>
            </a:r>
            <a:r>
              <a:rPr sz="1200" u="sng" spc="9" dirty="0" smtClean="0">
                <a:solidFill>
                  <a:srgbClr val="0000FF"/>
                </a:solidFill>
                <a:latin typeface="Century Gothic"/>
                <a:cs typeface="Century Gothic"/>
                <a:hlinkClick r:id="rId3"/>
              </a:rPr>
              <a:t>P</a:t>
            </a:r>
            <a:r>
              <a:rPr sz="1200" u="sng" spc="-9" dirty="0" smtClean="0">
                <a:solidFill>
                  <a:srgbClr val="0000FF"/>
                </a:solidFill>
                <a:latin typeface="Century Gothic"/>
                <a:cs typeface="Century Gothic"/>
                <a:hlinkClick r:id="rId3"/>
              </a:rPr>
              <a:t>n</a:t>
            </a:r>
            <a:r>
              <a:rPr sz="1200" u="sng" spc="19" dirty="0" smtClean="0">
                <a:solidFill>
                  <a:srgbClr val="0000FF"/>
                </a:solidFill>
                <a:latin typeface="Century Gothic"/>
                <a:cs typeface="Century Gothic"/>
                <a:hlinkClick r:id="rId3"/>
              </a:rPr>
              <a:t>e</a:t>
            </a:r>
            <a:r>
              <a:rPr sz="1200" u="sng" spc="-4" dirty="0" smtClean="0">
                <a:solidFill>
                  <a:srgbClr val="0000FF"/>
                </a:solidFill>
                <a:latin typeface="Century Gothic"/>
                <a:cs typeface="Century Gothic"/>
                <a:hlinkClick r:id="rId3"/>
              </a:rPr>
              <a:t>t</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o</a:t>
            </a:r>
            <a:r>
              <a:rPr sz="1200" u="sng" spc="39" dirty="0" smtClean="0">
                <a:solidFill>
                  <a:srgbClr val="0000FF"/>
                </a:solidFill>
                <a:latin typeface="Century Gothic"/>
                <a:cs typeface="Century Gothic"/>
                <a:hlinkClick r:id="rId3"/>
              </a:rPr>
              <a:t>r</a:t>
            </a:r>
            <a:r>
              <a:rPr sz="1200" u="sng" spc="0" dirty="0" smtClean="0">
                <a:solidFill>
                  <a:srgbClr val="0000FF"/>
                </a:solidFill>
                <a:latin typeface="Century Gothic"/>
                <a:cs typeface="Century Gothic"/>
                <a:hlinkClick r:id="rId3"/>
              </a:rPr>
              <a:t>g</a:t>
            </a:r>
            <a:r>
              <a:rPr sz="1200" spc="0" dirty="0" smtClean="0">
                <a:solidFill>
                  <a:srgbClr val="0000FF"/>
                </a:solidFill>
                <a:latin typeface="Century Gothic"/>
                <a:cs typeface="Century Gothic"/>
                <a:hlinkClick r:id="rId3"/>
              </a:rPr>
              <a:t> </a:t>
            </a:r>
            <a:r>
              <a:rPr sz="1200" u="sng" spc="0" dirty="0" smtClean="0">
                <a:solidFill>
                  <a:srgbClr val="DDC12B"/>
                </a:solidFill>
                <a:latin typeface="Century Gothic"/>
                <a:cs typeface="Century Gothic"/>
                <a:hlinkClick r:id="rId3"/>
              </a:rPr>
              <a:t>|</a:t>
            </a:r>
            <a:r>
              <a:rPr sz="1200" spc="-94" dirty="0" smtClean="0">
                <a:solidFill>
                  <a:srgbClr val="DDC12B"/>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w</a:t>
            </a:r>
            <a:r>
              <a:rPr sz="1200" spc="-209" dirty="0" smtClean="0">
                <a:solidFill>
                  <a:srgbClr val="397D59"/>
                </a:solidFill>
                <a:latin typeface="Century Gothic"/>
                <a:cs typeface="Century Gothic"/>
              </a:rPr>
              <a:t> </a:t>
            </a:r>
            <a:r>
              <a:rPr sz="1200" spc="0" dirty="0" smtClean="0">
                <a:solidFill>
                  <a:srgbClr val="397D59"/>
                </a:solidFill>
                <a:latin typeface="Century Gothic"/>
                <a:cs typeface="Century Gothic"/>
              </a:rPr>
              <a:t>i</a:t>
            </a:r>
            <a:r>
              <a:rPr sz="1200" spc="-4" dirty="0" smtClean="0">
                <a:solidFill>
                  <a:srgbClr val="397D59"/>
                </a:solidFill>
                <a:latin typeface="Century Gothic"/>
                <a:cs typeface="Century Gothic"/>
              </a:rPr>
              <a:t>tt</a:t>
            </a:r>
            <a:r>
              <a:rPr sz="1200" spc="19" dirty="0" smtClean="0">
                <a:solidFill>
                  <a:srgbClr val="397D59"/>
                </a:solidFill>
                <a:latin typeface="Century Gothic"/>
                <a:cs typeface="Century Gothic"/>
              </a:rPr>
              <a:t>e</a:t>
            </a:r>
            <a:r>
              <a:rPr sz="1200" spc="39" dirty="0" smtClean="0">
                <a:solidFill>
                  <a:srgbClr val="397D59"/>
                </a:solidFill>
                <a:latin typeface="Century Gothic"/>
                <a:cs typeface="Century Gothic"/>
              </a:rPr>
              <a:t>r</a:t>
            </a:r>
            <a:r>
              <a:rPr sz="1200" spc="0" dirty="0" smtClean="0">
                <a:solidFill>
                  <a:srgbClr val="397D59"/>
                </a:solidFill>
                <a:latin typeface="Century Gothic"/>
                <a:cs typeface="Century Gothic"/>
              </a:rPr>
              <a:t>:</a:t>
            </a:r>
            <a:r>
              <a:rPr sz="1200" spc="-104" dirty="0" smtClean="0">
                <a:solidFill>
                  <a:srgbClr val="397D59"/>
                </a:solidFill>
                <a:latin typeface="Century Gothic"/>
                <a:cs typeface="Century Gothic"/>
              </a:rPr>
              <a:t> </a:t>
            </a:r>
            <a:r>
              <a:rPr sz="1200" spc="0" dirty="0" smtClean="0">
                <a:solidFill>
                  <a:srgbClr val="397D59"/>
                </a:solidFill>
                <a:latin typeface="Century Gothic"/>
                <a:cs typeface="Century Gothic"/>
                <a:hlinkClick r:id="rId4"/>
              </a:rPr>
              <a:t>@</a:t>
            </a:r>
            <a:r>
              <a:rPr sz="1200" spc="-14" dirty="0" smtClean="0">
                <a:solidFill>
                  <a:srgbClr val="397D59"/>
                </a:solidFill>
                <a:latin typeface="Century Gothic"/>
                <a:cs typeface="Century Gothic"/>
                <a:hlinkClick r:id="rId4"/>
              </a:rPr>
              <a:t>C</a:t>
            </a:r>
            <a:r>
              <a:rPr sz="1200" spc="-9" dirty="0" smtClean="0">
                <a:solidFill>
                  <a:srgbClr val="397D59"/>
                </a:solidFill>
                <a:latin typeface="Century Gothic"/>
                <a:cs typeface="Century Gothic"/>
                <a:hlinkClick r:id="rId4"/>
              </a:rPr>
              <a:t>A</a:t>
            </a:r>
            <a:r>
              <a:rPr sz="1200" spc="-4" dirty="0" smtClean="0">
                <a:solidFill>
                  <a:srgbClr val="397D59"/>
                </a:solidFill>
                <a:latin typeface="Century Gothic"/>
                <a:cs typeface="Century Gothic"/>
                <a:hlinkClick r:id="rId4"/>
              </a:rPr>
              <a:t>E</a:t>
            </a:r>
            <a:r>
              <a:rPr sz="1200" spc="9" dirty="0" smtClean="0">
                <a:solidFill>
                  <a:srgbClr val="397D59"/>
                </a:solidFill>
                <a:latin typeface="Century Gothic"/>
                <a:cs typeface="Century Gothic"/>
                <a:hlinkClick r:id="rId4"/>
              </a:rPr>
              <a:t>P</a:t>
            </a:r>
            <a:r>
              <a:rPr sz="1200" spc="-9" dirty="0" smtClean="0">
                <a:solidFill>
                  <a:srgbClr val="397D59"/>
                </a:solidFill>
                <a:latin typeface="Century Gothic"/>
                <a:cs typeface="Century Gothic"/>
                <a:hlinkClick r:id="rId4"/>
              </a:rPr>
              <a:t>u</a:t>
            </a:r>
            <a:r>
              <a:rPr sz="1200" spc="-19" dirty="0" smtClean="0">
                <a:solidFill>
                  <a:srgbClr val="397D59"/>
                </a:solidFill>
                <a:latin typeface="Century Gothic"/>
                <a:cs typeface="Century Gothic"/>
                <a:hlinkClick r:id="rId4"/>
              </a:rPr>
              <a:t>pda</a:t>
            </a:r>
            <a:r>
              <a:rPr sz="1200" spc="-4" dirty="0" smtClean="0">
                <a:solidFill>
                  <a:srgbClr val="397D59"/>
                </a:solidFill>
                <a:latin typeface="Century Gothic"/>
                <a:cs typeface="Century Gothic"/>
                <a:hlinkClick r:id="rId4"/>
              </a:rPr>
              <a:t>t</a:t>
            </a:r>
            <a:r>
              <a:rPr sz="1200" spc="19" dirty="0" smtClean="0">
                <a:solidFill>
                  <a:srgbClr val="397D59"/>
                </a:solidFill>
                <a:latin typeface="Century Gothic"/>
                <a:cs typeface="Century Gothic"/>
                <a:hlinkClick r:id="rId4"/>
              </a:rPr>
              <a:t>e</a:t>
            </a:r>
            <a:r>
              <a:rPr sz="1200" spc="0" dirty="0" smtClean="0">
                <a:solidFill>
                  <a:srgbClr val="397D59"/>
                </a:solidFill>
                <a:latin typeface="Century Gothic"/>
                <a:cs typeface="Century Gothic"/>
                <a:hlinkClick r:id="rId4"/>
              </a:rPr>
              <a:t>s</a:t>
            </a:r>
            <a:endParaRPr sz="1200">
              <a:latin typeface="Century Gothic"/>
              <a:cs typeface="Century Gothic"/>
            </a:endParaRPr>
          </a:p>
        </p:txBody>
      </p:sp>
      <p:sp>
        <p:nvSpPr>
          <p:cNvPr id="2" name="object 2"/>
          <p:cNvSpPr txBox="1"/>
          <p:nvPr/>
        </p:nvSpPr>
        <p:spPr>
          <a:xfrm>
            <a:off x="5846622" y="3977563"/>
            <a:ext cx="2840177" cy="1094511"/>
          </a:xfrm>
          <a:prstGeom prst="rect">
            <a:avLst/>
          </a:prstGeom>
        </p:spPr>
        <p:txBody>
          <a:bodyPr wrap="square" lIns="0" tIns="0" rIns="0" bIns="0" rtlCol="0">
            <a:noAutofit/>
          </a:bodyPr>
          <a:lstStyle/>
          <a:p>
            <a:pPr marL="934970" marR="950461" algn="ctr">
              <a:lnSpc>
                <a:spcPct val="102172"/>
              </a:lnSpc>
              <a:spcBef>
                <a:spcPts val="259"/>
              </a:spcBef>
            </a:pPr>
            <a:r>
              <a:rPr sz="1850" spc="-34" dirty="0" smtClean="0">
                <a:solidFill>
                  <a:srgbClr val="FEFFFF"/>
                </a:solidFill>
                <a:latin typeface="Century Gothic"/>
                <a:cs typeface="Century Gothic"/>
              </a:rPr>
              <a:t>S</a:t>
            </a:r>
            <a:r>
              <a:rPr sz="1850" spc="-24" dirty="0" smtClean="0">
                <a:solidFill>
                  <a:srgbClr val="FEFFFF"/>
                </a:solidFill>
                <a:latin typeface="Century Gothic"/>
                <a:cs typeface="Century Gothic"/>
              </a:rPr>
              <a:t>E</a:t>
            </a:r>
            <a:r>
              <a:rPr sz="1850" spc="-34" dirty="0" smtClean="0">
                <a:solidFill>
                  <a:srgbClr val="FEFFFF"/>
                </a:solidFill>
                <a:latin typeface="Century Gothic"/>
                <a:cs typeface="Century Gothic"/>
              </a:rPr>
              <a:t>SS</a:t>
            </a:r>
            <a:r>
              <a:rPr sz="1850" spc="64" dirty="0" smtClean="0">
                <a:solidFill>
                  <a:srgbClr val="FEFFFF"/>
                </a:solidFill>
                <a:latin typeface="Century Gothic"/>
                <a:cs typeface="Century Gothic"/>
              </a:rPr>
              <a:t>I</a:t>
            </a:r>
            <a:r>
              <a:rPr sz="1850" spc="0" dirty="0" smtClean="0">
                <a:solidFill>
                  <a:srgbClr val="FEFFFF"/>
                </a:solidFill>
                <a:latin typeface="Century Gothic"/>
                <a:cs typeface="Century Gothic"/>
              </a:rPr>
              <a:t>ON</a:t>
            </a:r>
            <a:endParaRPr sz="1850">
              <a:latin typeface="Century Gothic"/>
              <a:cs typeface="Century Gothic"/>
            </a:endParaRPr>
          </a:p>
          <a:p>
            <a:pPr marL="57161" marR="52790" algn="ctr">
              <a:lnSpc>
                <a:spcPts val="2160"/>
              </a:lnSpc>
              <a:spcBef>
                <a:spcPts val="108"/>
              </a:spcBef>
            </a:pPr>
            <a:r>
              <a:rPr sz="1850" spc="69" dirty="0" smtClean="0">
                <a:solidFill>
                  <a:srgbClr val="FEFFFF"/>
                </a:solidFill>
                <a:latin typeface="Century Gothic"/>
                <a:cs typeface="Century Gothic"/>
              </a:rPr>
              <a:t>V</a:t>
            </a:r>
            <a:r>
              <a:rPr sz="1850" spc="24" dirty="0" smtClean="0">
                <a:solidFill>
                  <a:srgbClr val="FEFFFF"/>
                </a:solidFill>
                <a:latin typeface="Century Gothic"/>
                <a:cs typeface="Century Gothic"/>
              </a:rPr>
              <a:t>a</a:t>
            </a:r>
            <a:r>
              <a:rPr sz="1850" spc="108" dirty="0" smtClean="0">
                <a:solidFill>
                  <a:srgbClr val="FEFFFF"/>
                </a:solidFill>
                <a:latin typeface="Century Gothic"/>
                <a:cs typeface="Century Gothic"/>
              </a:rPr>
              <a:t>l</a:t>
            </a:r>
            <a:r>
              <a:rPr sz="1850" spc="-79" dirty="0" smtClean="0">
                <a:solidFill>
                  <a:srgbClr val="FEFFFF"/>
                </a:solidFill>
                <a:latin typeface="Century Gothic"/>
                <a:cs typeface="Century Gothic"/>
              </a:rPr>
              <a:t>u</a:t>
            </a:r>
            <a:r>
              <a:rPr sz="1850" spc="4" dirty="0" smtClean="0">
                <a:solidFill>
                  <a:srgbClr val="FEFFFF"/>
                </a:solidFill>
                <a:latin typeface="Century Gothic"/>
                <a:cs typeface="Century Gothic"/>
              </a:rPr>
              <a:t>e</a:t>
            </a:r>
            <a:r>
              <a:rPr sz="1850" spc="29" dirty="0" smtClean="0">
                <a:solidFill>
                  <a:srgbClr val="FEFFFF"/>
                </a:solidFill>
                <a:latin typeface="Century Gothic"/>
                <a:cs typeface="Century Gothic"/>
              </a:rPr>
              <a:t>-</a:t>
            </a:r>
            <a:r>
              <a:rPr sz="1850" spc="-79" dirty="0" smtClean="0">
                <a:solidFill>
                  <a:srgbClr val="FEFFFF"/>
                </a:solidFill>
                <a:latin typeface="Century Gothic"/>
                <a:cs typeface="Century Gothic"/>
              </a:rPr>
              <a:t>A</a:t>
            </a:r>
            <a:r>
              <a:rPr sz="1850" spc="19" dirty="0" smtClean="0">
                <a:solidFill>
                  <a:srgbClr val="FEFFFF"/>
                </a:solidFill>
                <a:latin typeface="Century Gothic"/>
                <a:cs typeface="Century Gothic"/>
              </a:rPr>
              <a:t>d</a:t>
            </a:r>
            <a:r>
              <a:rPr sz="1850" spc="-59" dirty="0" smtClean="0">
                <a:solidFill>
                  <a:srgbClr val="FEFFFF"/>
                </a:solidFill>
                <a:latin typeface="Century Gothic"/>
                <a:cs typeface="Century Gothic"/>
              </a:rPr>
              <a:t>d</a:t>
            </a:r>
            <a:r>
              <a:rPr sz="1850" spc="4" dirty="0" smtClean="0">
                <a:solidFill>
                  <a:srgbClr val="FEFFFF"/>
                </a:solidFill>
                <a:latin typeface="Century Gothic"/>
                <a:cs typeface="Century Gothic"/>
              </a:rPr>
              <a:t>e</a:t>
            </a:r>
            <a:r>
              <a:rPr sz="1850" spc="0" dirty="0" smtClean="0">
                <a:solidFill>
                  <a:srgbClr val="FEFFFF"/>
                </a:solidFill>
                <a:latin typeface="Century Gothic"/>
                <a:cs typeface="Century Gothic"/>
              </a:rPr>
              <a:t>d</a:t>
            </a:r>
            <a:r>
              <a:rPr sz="1850" spc="-164" dirty="0" smtClean="0">
                <a:solidFill>
                  <a:srgbClr val="FEFFFF"/>
                </a:solidFill>
                <a:latin typeface="Century Gothic"/>
                <a:cs typeface="Century Gothic"/>
              </a:rPr>
              <a:t> </a:t>
            </a:r>
            <a:r>
              <a:rPr sz="1850" spc="69" dirty="0" smtClean="0">
                <a:solidFill>
                  <a:srgbClr val="FEFFFF"/>
                </a:solidFill>
                <a:latin typeface="Century Gothic"/>
                <a:cs typeface="Century Gothic"/>
              </a:rPr>
              <a:t>M</a:t>
            </a:r>
            <a:r>
              <a:rPr sz="1850" spc="4" dirty="0" smtClean="0">
                <a:solidFill>
                  <a:srgbClr val="FEFFFF"/>
                </a:solidFill>
                <a:latin typeface="Century Gothic"/>
                <a:cs typeface="Century Gothic"/>
              </a:rPr>
              <a:t>e</a:t>
            </a:r>
            <a:r>
              <a:rPr sz="1850" spc="-54" dirty="0" smtClean="0">
                <a:solidFill>
                  <a:srgbClr val="FEFFFF"/>
                </a:solidFill>
                <a:latin typeface="Century Gothic"/>
                <a:cs typeface="Century Gothic"/>
              </a:rPr>
              <a:t>a</a:t>
            </a:r>
            <a:r>
              <a:rPr sz="1850" spc="4" dirty="0" smtClean="0">
                <a:solidFill>
                  <a:srgbClr val="FEFFFF"/>
                </a:solidFill>
                <a:latin typeface="Century Gothic"/>
                <a:cs typeface="Century Gothic"/>
              </a:rPr>
              <a:t>s</a:t>
            </a:r>
            <a:r>
              <a:rPr sz="1850" spc="0" dirty="0" smtClean="0">
                <a:solidFill>
                  <a:srgbClr val="FEFFFF"/>
                </a:solidFill>
                <a:latin typeface="Century Gothic"/>
                <a:cs typeface="Century Gothic"/>
              </a:rPr>
              <a:t>u</a:t>
            </a:r>
            <a:r>
              <a:rPr sz="1850" spc="-74" dirty="0" smtClean="0">
                <a:solidFill>
                  <a:srgbClr val="FEFFFF"/>
                </a:solidFill>
                <a:latin typeface="Century Gothic"/>
                <a:cs typeface="Century Gothic"/>
              </a:rPr>
              <a:t>r</a:t>
            </a:r>
            <a:r>
              <a:rPr sz="1850" spc="4" dirty="0" smtClean="0">
                <a:solidFill>
                  <a:srgbClr val="FEFFFF"/>
                </a:solidFill>
                <a:latin typeface="Century Gothic"/>
                <a:cs typeface="Century Gothic"/>
              </a:rPr>
              <a:t>es</a:t>
            </a:r>
            <a:endParaRPr sz="1850">
              <a:latin typeface="Century Gothic"/>
              <a:cs typeface="Century Gothic"/>
            </a:endParaRPr>
          </a:p>
          <a:p>
            <a:pPr marL="91466">
              <a:lnSpc>
                <a:spcPts val="2160"/>
              </a:lnSpc>
            </a:pPr>
            <a:r>
              <a:rPr sz="1850" spc="-14" dirty="0" smtClean="0">
                <a:solidFill>
                  <a:srgbClr val="FEFFFF"/>
                </a:solidFill>
                <a:latin typeface="Century Gothic"/>
                <a:cs typeface="Century Gothic"/>
              </a:rPr>
              <a:t>F</a:t>
            </a:r>
            <a:r>
              <a:rPr sz="1850" spc="4" dirty="0" smtClean="0">
                <a:solidFill>
                  <a:srgbClr val="FEFFFF"/>
                </a:solidFill>
                <a:latin typeface="Century Gothic"/>
                <a:cs typeface="Century Gothic"/>
              </a:rPr>
              <a:t>r</a:t>
            </a:r>
            <a:r>
              <a:rPr sz="1850" spc="109" dirty="0" smtClean="0">
                <a:solidFill>
                  <a:srgbClr val="FEFFFF"/>
                </a:solidFill>
                <a:latin typeface="Century Gothic"/>
                <a:cs typeface="Century Gothic"/>
              </a:rPr>
              <a:t>i</a:t>
            </a:r>
            <a:r>
              <a:rPr sz="1850" spc="19" dirty="0" smtClean="0">
                <a:solidFill>
                  <a:srgbClr val="FEFFFF"/>
                </a:solidFill>
                <a:latin typeface="Century Gothic"/>
                <a:cs typeface="Century Gothic"/>
              </a:rPr>
              <a:t>d</a:t>
            </a:r>
            <a:r>
              <a:rPr sz="1850" spc="25" dirty="0" smtClean="0">
                <a:solidFill>
                  <a:srgbClr val="FEFFFF"/>
                </a:solidFill>
                <a:latin typeface="Century Gothic"/>
                <a:cs typeface="Century Gothic"/>
              </a:rPr>
              <a:t>a</a:t>
            </a:r>
            <a:r>
              <a:rPr sz="1850" spc="0" dirty="0" smtClean="0">
                <a:solidFill>
                  <a:srgbClr val="FEFFFF"/>
                </a:solidFill>
                <a:latin typeface="Century Gothic"/>
                <a:cs typeface="Century Gothic"/>
              </a:rPr>
              <a:t>y</a:t>
            </a:r>
            <a:r>
              <a:rPr sz="1850" spc="-214" dirty="0" smtClean="0">
                <a:solidFill>
                  <a:srgbClr val="FEFFFF"/>
                </a:solidFill>
                <a:latin typeface="Century Gothic"/>
                <a:cs typeface="Century Gothic"/>
              </a:rPr>
              <a:t> </a:t>
            </a:r>
            <a:r>
              <a:rPr sz="1850" spc="19" dirty="0" smtClean="0">
                <a:solidFill>
                  <a:srgbClr val="FEFFFF"/>
                </a:solidFill>
                <a:latin typeface="Century Gothic"/>
                <a:cs typeface="Century Gothic"/>
              </a:rPr>
              <a:t>3</a:t>
            </a:r>
            <a:r>
              <a:rPr sz="1850" spc="29" dirty="0" smtClean="0">
                <a:solidFill>
                  <a:srgbClr val="FEFFFF"/>
                </a:solidFill>
                <a:latin typeface="Century Gothic"/>
                <a:cs typeface="Century Gothic"/>
              </a:rPr>
              <a:t>-</a:t>
            </a:r>
            <a:r>
              <a:rPr sz="1850" spc="19" dirty="0" smtClean="0">
                <a:solidFill>
                  <a:srgbClr val="FEFFFF"/>
                </a:solidFill>
                <a:latin typeface="Century Gothic"/>
                <a:cs typeface="Century Gothic"/>
              </a:rPr>
              <a:t>4</a:t>
            </a:r>
            <a:r>
              <a:rPr sz="1850" spc="25" dirty="0" smtClean="0">
                <a:solidFill>
                  <a:srgbClr val="FEFFFF"/>
                </a:solidFill>
                <a:latin typeface="Century Gothic"/>
                <a:cs typeface="Century Gothic"/>
              </a:rPr>
              <a:t>p</a:t>
            </a:r>
            <a:r>
              <a:rPr sz="1850" spc="0" dirty="0" smtClean="0">
                <a:solidFill>
                  <a:srgbClr val="FEFFFF"/>
                </a:solidFill>
                <a:latin typeface="Century Gothic"/>
                <a:cs typeface="Century Gothic"/>
              </a:rPr>
              <a:t>m</a:t>
            </a:r>
            <a:endParaRPr sz="1850">
              <a:latin typeface="Century Gothic"/>
              <a:cs typeface="Century Gothic"/>
            </a:endParaRPr>
          </a:p>
        </p:txBody>
      </p:sp>
      <p:sp>
        <p:nvSpPr>
          <p:cNvPr id="23" name="object 13"/>
          <p:cNvSpPr txBox="1"/>
          <p:nvPr/>
        </p:nvSpPr>
        <p:spPr>
          <a:xfrm>
            <a:off x="583554" y="76200"/>
            <a:ext cx="8255646" cy="1295400"/>
          </a:xfrm>
          <a:prstGeom prst="rect">
            <a:avLst/>
          </a:prstGeom>
        </p:spPr>
        <p:txBody>
          <a:bodyPr wrap="square" lIns="0" tIns="0" rIns="0" bIns="0" rtlCol="0">
            <a:noAutofit/>
          </a:bodyPr>
          <a:lstStyle/>
          <a:p>
            <a:pPr marL="12700">
              <a:lnSpc>
                <a:spcPts val="3400"/>
              </a:lnSpc>
              <a:spcBef>
                <a:spcPts val="170"/>
              </a:spcBef>
            </a:pPr>
            <a:r>
              <a:rPr lang="x-none" sz="3200" spc="25" dirty="0" smtClean="0">
                <a:solidFill>
                  <a:schemeClr val="bg1"/>
                </a:solidFill>
                <a:latin typeface="Century Gothic"/>
                <a:cs typeface="Century Gothic"/>
              </a:rPr>
              <a:t>Standard 4: </a:t>
            </a:r>
            <a:r>
              <a:rPr sz="3200" spc="25" dirty="0" smtClean="0">
                <a:solidFill>
                  <a:schemeClr val="bg1"/>
                </a:solidFill>
                <a:latin typeface="Century Gothic"/>
                <a:cs typeface="Century Gothic"/>
              </a:rPr>
              <a:t>P</a:t>
            </a:r>
            <a:r>
              <a:rPr sz="3200" spc="-4" dirty="0" smtClean="0">
                <a:solidFill>
                  <a:schemeClr val="bg1"/>
                </a:solidFill>
                <a:latin typeface="Century Gothic"/>
                <a:cs typeface="Century Gothic"/>
              </a:rPr>
              <a:t>r</a:t>
            </a:r>
            <a:r>
              <a:rPr sz="3200" spc="-14" dirty="0" smtClean="0">
                <a:solidFill>
                  <a:schemeClr val="bg1"/>
                </a:solidFill>
                <a:latin typeface="Century Gothic"/>
                <a:cs typeface="Century Gothic"/>
              </a:rPr>
              <a:t>o</a:t>
            </a:r>
            <a:r>
              <a:rPr sz="3200" spc="4" dirty="0" smtClean="0">
                <a:solidFill>
                  <a:schemeClr val="bg1"/>
                </a:solidFill>
                <a:latin typeface="Century Gothic"/>
                <a:cs typeface="Century Gothic"/>
              </a:rPr>
              <a:t>g</a:t>
            </a:r>
            <a:r>
              <a:rPr sz="3200" spc="-4" dirty="0" smtClean="0">
                <a:solidFill>
                  <a:schemeClr val="bg1"/>
                </a:solidFill>
                <a:latin typeface="Century Gothic"/>
                <a:cs typeface="Century Gothic"/>
              </a:rPr>
              <a:t>r</a:t>
            </a:r>
            <a:r>
              <a:rPr sz="3200" spc="-25" dirty="0" smtClean="0">
                <a:solidFill>
                  <a:schemeClr val="bg1"/>
                </a:solidFill>
                <a:latin typeface="Century Gothic"/>
                <a:cs typeface="Century Gothic"/>
              </a:rPr>
              <a:t>a</a:t>
            </a:r>
            <a:r>
              <a:rPr sz="3200" spc="0" dirty="0" smtClean="0">
                <a:solidFill>
                  <a:schemeClr val="bg1"/>
                </a:solidFill>
                <a:latin typeface="Century Gothic"/>
                <a:cs typeface="Century Gothic"/>
              </a:rPr>
              <a:t>m</a:t>
            </a:r>
            <a:r>
              <a:rPr sz="3200" spc="-44" dirty="0" smtClean="0">
                <a:solidFill>
                  <a:schemeClr val="bg1"/>
                </a:solidFill>
                <a:latin typeface="Century Gothic"/>
                <a:cs typeface="Century Gothic"/>
              </a:rPr>
              <a:t> </a:t>
            </a:r>
            <a:r>
              <a:rPr sz="3200" spc="154" dirty="0" smtClean="0">
                <a:solidFill>
                  <a:schemeClr val="bg1"/>
                </a:solidFill>
                <a:latin typeface="Century Gothic"/>
                <a:cs typeface="Century Gothic"/>
              </a:rPr>
              <a:t>I</a:t>
            </a:r>
            <a:r>
              <a:rPr sz="3200" spc="119" dirty="0" smtClean="0">
                <a:solidFill>
                  <a:schemeClr val="bg1"/>
                </a:solidFill>
                <a:latin typeface="Century Gothic"/>
                <a:cs typeface="Century Gothic"/>
              </a:rPr>
              <a:t>m</a:t>
            </a:r>
            <a:r>
              <a:rPr sz="3200" spc="-19" dirty="0" smtClean="0">
                <a:solidFill>
                  <a:schemeClr val="bg1"/>
                </a:solidFill>
                <a:latin typeface="Century Gothic"/>
                <a:cs typeface="Century Gothic"/>
              </a:rPr>
              <a:t>p</a:t>
            </a:r>
            <a:r>
              <a:rPr sz="3200" spc="-25" dirty="0" smtClean="0">
                <a:solidFill>
                  <a:schemeClr val="bg1"/>
                </a:solidFill>
                <a:latin typeface="Century Gothic"/>
                <a:cs typeface="Century Gothic"/>
              </a:rPr>
              <a:t>a</a:t>
            </a:r>
            <a:r>
              <a:rPr sz="3200" spc="9" dirty="0" smtClean="0">
                <a:solidFill>
                  <a:schemeClr val="bg1"/>
                </a:solidFill>
                <a:latin typeface="Century Gothic"/>
                <a:cs typeface="Century Gothic"/>
              </a:rPr>
              <a:t>c</a:t>
            </a:r>
            <a:r>
              <a:rPr sz="3200" spc="0" dirty="0" smtClean="0">
                <a:solidFill>
                  <a:schemeClr val="bg1"/>
                </a:solidFill>
                <a:latin typeface="Century Gothic"/>
                <a:cs typeface="Century Gothic"/>
              </a:rPr>
              <a:t>t</a:t>
            </a:r>
            <a:endParaRPr lang="x-none" sz="3200" spc="0" dirty="0" smtClean="0">
              <a:solidFill>
                <a:schemeClr val="bg1"/>
              </a:solidFill>
              <a:latin typeface="Century Gothic"/>
              <a:cs typeface="Century Gothic"/>
            </a:endParaRPr>
          </a:p>
          <a:p>
            <a:pPr marL="12700">
              <a:lnSpc>
                <a:spcPts val="3400"/>
              </a:lnSpc>
              <a:spcBef>
                <a:spcPts val="170"/>
              </a:spcBef>
            </a:pPr>
            <a:r>
              <a:rPr lang="en-US" sz="3200" dirty="0">
                <a:solidFill>
                  <a:schemeClr val="bg1"/>
                </a:solidFill>
              </a:rPr>
              <a:t>4.1 Impact on P-12 Student Learning and </a:t>
            </a:r>
            <a:r>
              <a:rPr lang="en-US" sz="3200" dirty="0" smtClean="0">
                <a:solidFill>
                  <a:schemeClr val="bg1"/>
                </a:solidFill>
              </a:rPr>
              <a:t>Development</a:t>
            </a:r>
            <a:endParaRPr lang="en-US" sz="3200" dirty="0">
              <a:solidFill>
                <a:schemeClr val="bg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0170891_700912389964834_3569780916970571819_n (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000" y="673100"/>
            <a:ext cx="7874000" cy="5511800"/>
          </a:xfrm>
          <a:prstGeom prst="rect">
            <a:avLst/>
          </a:prstGeom>
        </p:spPr>
      </p:pic>
    </p:spTree>
    <p:extLst>
      <p:ext uri="{BB962C8B-B14F-4D97-AF65-F5344CB8AC3E}">
        <p14:creationId xmlns:p14="http://schemas.microsoft.com/office/powerpoint/2010/main" val="19956348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1847"/>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1"/>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6" name="object 16"/>
          <p:cNvSpPr/>
          <p:nvPr/>
        </p:nvSpPr>
        <p:spPr>
          <a:xfrm>
            <a:off x="0" y="6140450"/>
            <a:ext cx="9144000" cy="717550"/>
          </a:xfrm>
          <a:prstGeom prst="rect">
            <a:avLst/>
          </a:prstGeom>
          <a:blipFill>
            <a:blip r:embed="rId2" cstate="print"/>
            <a:stretch>
              <a:fillRect/>
            </a:stretch>
          </a:blipFill>
        </p:spPr>
        <p:txBody>
          <a:bodyPr wrap="square" lIns="0" tIns="0" rIns="0" bIns="0" rtlCol="0">
            <a:noAutofit/>
          </a:bodyPr>
          <a:lstStyle/>
          <a:p>
            <a:endParaRPr/>
          </a:p>
        </p:txBody>
      </p:sp>
      <p:sp>
        <p:nvSpPr>
          <p:cNvPr id="17" name="object 17"/>
          <p:cNvSpPr/>
          <p:nvPr/>
        </p:nvSpPr>
        <p:spPr>
          <a:xfrm>
            <a:off x="6824535" y="6602056"/>
            <a:ext cx="30479" cy="0"/>
          </a:xfrm>
          <a:custGeom>
            <a:avLst/>
            <a:gdLst/>
            <a:ahLst/>
            <a:cxnLst/>
            <a:rect l="l" t="t" r="r" b="b"/>
            <a:pathLst>
              <a:path w="30479">
                <a:moveTo>
                  <a:pt x="0" y="0"/>
                </a:moveTo>
                <a:lnTo>
                  <a:pt x="30479" y="0"/>
                </a:lnTo>
              </a:path>
            </a:pathLst>
          </a:custGeom>
          <a:ln w="11430">
            <a:solidFill>
              <a:srgbClr val="397D59"/>
            </a:solidFill>
          </a:ln>
        </p:spPr>
        <p:txBody>
          <a:bodyPr wrap="square" lIns="0" tIns="0" rIns="0" bIns="0" rtlCol="0">
            <a:noAutofit/>
          </a:bodyPr>
          <a:lstStyle/>
          <a:p>
            <a:endParaRPr/>
          </a:p>
        </p:txBody>
      </p:sp>
      <p:sp>
        <p:nvSpPr>
          <p:cNvPr id="18" name="object 18"/>
          <p:cNvSpPr/>
          <p:nvPr/>
        </p:nvSpPr>
        <p:spPr>
          <a:xfrm>
            <a:off x="3624690" y="6297578"/>
            <a:ext cx="5519305" cy="1587"/>
          </a:xfrm>
          <a:custGeom>
            <a:avLst/>
            <a:gdLst/>
            <a:ahLst/>
            <a:cxnLst/>
            <a:rect l="l" t="t" r="r" b="b"/>
            <a:pathLst>
              <a:path w="5519305" h="1587">
                <a:moveTo>
                  <a:pt x="0" y="0"/>
                </a:moveTo>
                <a:lnTo>
                  <a:pt x="5519305" y="1587"/>
                </a:lnTo>
              </a:path>
            </a:pathLst>
          </a:custGeom>
          <a:ln w="25400">
            <a:solidFill>
              <a:srgbClr val="DDC12B"/>
            </a:solidFill>
          </a:ln>
        </p:spPr>
        <p:txBody>
          <a:bodyPr wrap="square" lIns="0" tIns="0" rIns="0" bIns="0" rtlCol="0">
            <a:noAutofit/>
          </a:bodyPr>
          <a:lstStyle/>
          <a:p>
            <a:endParaRPr/>
          </a:p>
        </p:txBody>
      </p:sp>
      <p:sp>
        <p:nvSpPr>
          <p:cNvPr id="4" name="object 4"/>
          <p:cNvSpPr txBox="1"/>
          <p:nvPr/>
        </p:nvSpPr>
        <p:spPr>
          <a:xfrm>
            <a:off x="0" y="6400800"/>
            <a:ext cx="3657600" cy="304800"/>
          </a:xfrm>
          <a:prstGeom prst="rect">
            <a:avLst/>
          </a:prstGeom>
        </p:spPr>
        <p:txBody>
          <a:bodyPr wrap="square" lIns="0" tIns="0" rIns="0" bIns="0" rtlCol="0">
            <a:noAutofit/>
          </a:bodyPr>
          <a:lstStyle/>
          <a:p>
            <a:pPr marL="12700" indent="5937">
              <a:lnSpc>
                <a:spcPct val="97358"/>
              </a:lnSpc>
              <a:spcBef>
                <a:spcPts val="10"/>
              </a:spcBef>
            </a:pPr>
            <a:r>
              <a:rPr sz="1200" spc="0" dirty="0" smtClean="0">
                <a:latin typeface="Times New Roman"/>
                <a:cs typeface="Times New Roman"/>
              </a:rPr>
              <a:t>Council</a:t>
            </a:r>
            <a:r>
              <a:rPr sz="1200" spc="39" dirty="0" smtClean="0">
                <a:latin typeface="Times New Roman"/>
                <a:cs typeface="Times New Roman"/>
              </a:rPr>
              <a:t> </a:t>
            </a:r>
            <a:r>
              <a:rPr sz="1200" spc="0" dirty="0" smtClean="0">
                <a:latin typeface="Times New Roman"/>
                <a:cs typeface="Times New Roman"/>
              </a:rPr>
              <a:t>for</a:t>
            </a:r>
            <a:r>
              <a:rPr sz="1200" spc="130" dirty="0" smtClean="0">
                <a:latin typeface="Times New Roman"/>
                <a:cs typeface="Times New Roman"/>
              </a:rPr>
              <a:t> </a:t>
            </a:r>
            <a:r>
              <a:rPr sz="1200" b="1" spc="0" dirty="0" smtClean="0">
                <a:latin typeface="Arial"/>
                <a:cs typeface="Arial"/>
              </a:rPr>
              <a:t>the </a:t>
            </a:r>
            <a:r>
              <a:rPr sz="1200" spc="0" dirty="0" smtClean="0">
                <a:latin typeface="Times New Roman"/>
                <a:cs typeface="Times New Roman"/>
              </a:rPr>
              <a:t>Accreditation  </a:t>
            </a:r>
            <a:r>
              <a:rPr sz="1200" spc="59" dirty="0" smtClean="0">
                <a:latin typeface="Times New Roman"/>
                <a:cs typeface="Times New Roman"/>
              </a:rPr>
              <a:t> </a:t>
            </a:r>
            <a:r>
              <a:rPr sz="1200" spc="0" dirty="0" smtClean="0">
                <a:latin typeface="Times New Roman"/>
                <a:cs typeface="Times New Roman"/>
              </a:rPr>
              <a:t>of Educator </a:t>
            </a:r>
            <a:r>
              <a:rPr sz="1200" spc="115" dirty="0" smtClean="0">
                <a:latin typeface="Times New Roman"/>
                <a:cs typeface="Times New Roman"/>
              </a:rPr>
              <a:t> </a:t>
            </a:r>
            <a:r>
              <a:rPr sz="1200" spc="0" dirty="0" smtClean="0">
                <a:latin typeface="Times New Roman"/>
                <a:cs typeface="Times New Roman"/>
              </a:rPr>
              <a:t>Preparation</a:t>
            </a:r>
            <a:endParaRPr sz="1200" dirty="0">
              <a:latin typeface="Times New Roman"/>
              <a:cs typeface="Times New Roman"/>
            </a:endParaRPr>
          </a:p>
        </p:txBody>
      </p:sp>
      <p:sp>
        <p:nvSpPr>
          <p:cNvPr id="3" name="object 3"/>
          <p:cNvSpPr txBox="1"/>
          <p:nvPr/>
        </p:nvSpPr>
        <p:spPr>
          <a:xfrm>
            <a:off x="3601276" y="6439233"/>
            <a:ext cx="5116445" cy="178287"/>
          </a:xfrm>
          <a:prstGeom prst="rect">
            <a:avLst/>
          </a:prstGeom>
        </p:spPr>
        <p:txBody>
          <a:bodyPr wrap="square" lIns="0" tIns="0" rIns="0" bIns="0" rtlCol="0">
            <a:noAutofit/>
          </a:bodyPr>
          <a:lstStyle/>
          <a:p>
            <a:pPr marL="12700">
              <a:lnSpc>
                <a:spcPts val="1345"/>
              </a:lnSpc>
              <a:spcBef>
                <a:spcPts val="67"/>
              </a:spcBef>
            </a:pP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O</a:t>
            </a:r>
            <a:r>
              <a:rPr sz="1200" spc="-9" dirty="0" smtClean="0">
                <a:solidFill>
                  <a:srgbClr val="397D59"/>
                </a:solidFill>
                <a:latin typeface="Century Gothic"/>
                <a:cs typeface="Century Gothic"/>
              </a:rPr>
              <a:t>NN</a:t>
            </a:r>
            <a:r>
              <a:rPr sz="1200" spc="-4" dirty="0" smtClean="0">
                <a:solidFill>
                  <a:srgbClr val="397D59"/>
                </a:solidFill>
                <a:latin typeface="Century Gothic"/>
                <a:cs typeface="Century Gothic"/>
              </a:rPr>
              <a:t>E</a:t>
            </a: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T</a:t>
            </a:r>
            <a:r>
              <a:rPr sz="1200" spc="-44" dirty="0" smtClean="0">
                <a:solidFill>
                  <a:srgbClr val="397D59"/>
                </a:solidFill>
                <a:latin typeface="Century Gothic"/>
                <a:cs typeface="Century Gothic"/>
              </a:rPr>
              <a:t> </a:t>
            </a:r>
            <a:r>
              <a:rPr sz="1200" spc="50" dirty="0" smtClean="0">
                <a:solidFill>
                  <a:srgbClr val="397D59"/>
                </a:solidFill>
                <a:latin typeface="Century Gothic"/>
                <a:cs typeface="Century Gothic"/>
              </a:rPr>
              <a:t>W</a:t>
            </a:r>
            <a:r>
              <a:rPr sz="1200" spc="0" dirty="0" smtClean="0">
                <a:solidFill>
                  <a:srgbClr val="397D59"/>
                </a:solidFill>
                <a:latin typeface="Century Gothic"/>
                <a:cs typeface="Century Gothic"/>
              </a:rPr>
              <a:t>I</a:t>
            </a:r>
            <a:r>
              <a:rPr sz="1200" spc="-204" dirty="0" smtClean="0">
                <a:solidFill>
                  <a:srgbClr val="397D59"/>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H</a:t>
            </a:r>
            <a:r>
              <a:rPr sz="1200" spc="-29" dirty="0" smtClean="0">
                <a:solidFill>
                  <a:srgbClr val="397D59"/>
                </a:solidFill>
                <a:latin typeface="Century Gothic"/>
                <a:cs typeface="Century Gothic"/>
              </a:rPr>
              <a:t> </a:t>
            </a:r>
            <a:r>
              <a:rPr sz="1200" spc="-14" dirty="0" smtClean="0">
                <a:solidFill>
                  <a:srgbClr val="397D59"/>
                </a:solidFill>
                <a:latin typeface="Century Gothic"/>
                <a:cs typeface="Century Gothic"/>
              </a:rPr>
              <a:t>C</a:t>
            </a:r>
            <a:r>
              <a:rPr sz="1200" spc="-9" dirty="0" smtClean="0">
                <a:solidFill>
                  <a:srgbClr val="397D59"/>
                </a:solidFill>
                <a:latin typeface="Century Gothic"/>
                <a:cs typeface="Century Gothic"/>
              </a:rPr>
              <a:t>A</a:t>
            </a:r>
            <a:r>
              <a:rPr sz="1200" spc="-4" dirty="0" smtClean="0">
                <a:solidFill>
                  <a:srgbClr val="397D59"/>
                </a:solidFill>
                <a:latin typeface="Century Gothic"/>
                <a:cs typeface="Century Gothic"/>
              </a:rPr>
              <a:t>E</a:t>
            </a:r>
            <a:r>
              <a:rPr sz="1200" spc="0" dirty="0" smtClean="0">
                <a:solidFill>
                  <a:srgbClr val="397D59"/>
                </a:solidFill>
                <a:latin typeface="Century Gothic"/>
                <a:cs typeface="Century Gothic"/>
              </a:rPr>
              <a:t>P </a:t>
            </a:r>
            <a:r>
              <a:rPr sz="1200" b="1" spc="0" dirty="0" smtClean="0">
                <a:solidFill>
                  <a:srgbClr val="DDC12B"/>
                </a:solidFill>
                <a:latin typeface="Century Gothic"/>
                <a:cs typeface="Century Gothic"/>
              </a:rPr>
              <a:t>|  </a:t>
            </a:r>
            <a:r>
              <a:rPr sz="1200" spc="-284" dirty="0" smtClean="0">
                <a:solidFill>
                  <a:srgbClr val="0000FF"/>
                </a:solidFill>
                <a:latin typeface="Century Gothic"/>
                <a:cs typeface="Century Gothic"/>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44" dirty="0" smtClean="0">
                <a:solidFill>
                  <a:srgbClr val="0000FF"/>
                </a:solidFill>
                <a:latin typeface="Century Gothic"/>
                <a:cs typeface="Century Gothic"/>
                <a:hlinkClick r:id="rId3"/>
              </a:rPr>
              <a:t>w</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C</a:t>
            </a:r>
            <a:r>
              <a:rPr sz="1200" u="sng" spc="-9" dirty="0" smtClean="0">
                <a:solidFill>
                  <a:srgbClr val="0000FF"/>
                </a:solidFill>
                <a:latin typeface="Century Gothic"/>
                <a:cs typeface="Century Gothic"/>
                <a:hlinkClick r:id="rId3"/>
              </a:rPr>
              <a:t>A</a:t>
            </a:r>
            <a:r>
              <a:rPr sz="1200" u="sng" spc="-4" dirty="0" smtClean="0">
                <a:solidFill>
                  <a:srgbClr val="0000FF"/>
                </a:solidFill>
                <a:latin typeface="Century Gothic"/>
                <a:cs typeface="Century Gothic"/>
                <a:hlinkClick r:id="rId3"/>
              </a:rPr>
              <a:t>E</a:t>
            </a:r>
            <a:r>
              <a:rPr sz="1200" u="sng" spc="9" dirty="0" smtClean="0">
                <a:solidFill>
                  <a:srgbClr val="0000FF"/>
                </a:solidFill>
                <a:latin typeface="Century Gothic"/>
                <a:cs typeface="Century Gothic"/>
                <a:hlinkClick r:id="rId3"/>
              </a:rPr>
              <a:t>P</a:t>
            </a:r>
            <a:r>
              <a:rPr sz="1200" u="sng" spc="-9" dirty="0" smtClean="0">
                <a:solidFill>
                  <a:srgbClr val="0000FF"/>
                </a:solidFill>
                <a:latin typeface="Century Gothic"/>
                <a:cs typeface="Century Gothic"/>
                <a:hlinkClick r:id="rId3"/>
              </a:rPr>
              <a:t>n</a:t>
            </a:r>
            <a:r>
              <a:rPr sz="1200" u="sng" spc="19" dirty="0" smtClean="0">
                <a:solidFill>
                  <a:srgbClr val="0000FF"/>
                </a:solidFill>
                <a:latin typeface="Century Gothic"/>
                <a:cs typeface="Century Gothic"/>
                <a:hlinkClick r:id="rId3"/>
              </a:rPr>
              <a:t>e</a:t>
            </a:r>
            <a:r>
              <a:rPr sz="1200" u="sng" spc="-4" dirty="0" smtClean="0">
                <a:solidFill>
                  <a:srgbClr val="0000FF"/>
                </a:solidFill>
                <a:latin typeface="Century Gothic"/>
                <a:cs typeface="Century Gothic"/>
                <a:hlinkClick r:id="rId3"/>
              </a:rPr>
              <a:t>t</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o</a:t>
            </a:r>
            <a:r>
              <a:rPr sz="1200" u="sng" spc="39" dirty="0" smtClean="0">
                <a:solidFill>
                  <a:srgbClr val="0000FF"/>
                </a:solidFill>
                <a:latin typeface="Century Gothic"/>
                <a:cs typeface="Century Gothic"/>
                <a:hlinkClick r:id="rId3"/>
              </a:rPr>
              <a:t>r</a:t>
            </a:r>
            <a:r>
              <a:rPr sz="1200" u="sng" spc="0" dirty="0" smtClean="0">
                <a:solidFill>
                  <a:srgbClr val="0000FF"/>
                </a:solidFill>
                <a:latin typeface="Century Gothic"/>
                <a:cs typeface="Century Gothic"/>
                <a:hlinkClick r:id="rId3"/>
              </a:rPr>
              <a:t>g</a:t>
            </a:r>
            <a:r>
              <a:rPr sz="1200" spc="0" dirty="0" smtClean="0">
                <a:solidFill>
                  <a:srgbClr val="0000FF"/>
                </a:solidFill>
                <a:latin typeface="Century Gothic"/>
                <a:cs typeface="Century Gothic"/>
                <a:hlinkClick r:id="rId3"/>
              </a:rPr>
              <a:t> </a:t>
            </a:r>
            <a:r>
              <a:rPr sz="1200" u="sng" spc="0" dirty="0" smtClean="0">
                <a:solidFill>
                  <a:srgbClr val="DDC12B"/>
                </a:solidFill>
                <a:latin typeface="Century Gothic"/>
                <a:cs typeface="Century Gothic"/>
                <a:hlinkClick r:id="rId3"/>
              </a:rPr>
              <a:t>|</a:t>
            </a:r>
            <a:r>
              <a:rPr sz="1200" spc="-94" dirty="0" smtClean="0">
                <a:solidFill>
                  <a:srgbClr val="DDC12B"/>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w</a:t>
            </a:r>
            <a:r>
              <a:rPr sz="1200" spc="-209" dirty="0" smtClean="0">
                <a:solidFill>
                  <a:srgbClr val="397D59"/>
                </a:solidFill>
                <a:latin typeface="Century Gothic"/>
                <a:cs typeface="Century Gothic"/>
              </a:rPr>
              <a:t> </a:t>
            </a:r>
            <a:r>
              <a:rPr sz="1200" spc="0" dirty="0" smtClean="0">
                <a:solidFill>
                  <a:srgbClr val="397D59"/>
                </a:solidFill>
                <a:latin typeface="Century Gothic"/>
                <a:cs typeface="Century Gothic"/>
              </a:rPr>
              <a:t>i</a:t>
            </a:r>
            <a:r>
              <a:rPr sz="1200" spc="-4" dirty="0" smtClean="0">
                <a:solidFill>
                  <a:srgbClr val="397D59"/>
                </a:solidFill>
                <a:latin typeface="Century Gothic"/>
                <a:cs typeface="Century Gothic"/>
              </a:rPr>
              <a:t>tt</a:t>
            </a:r>
            <a:r>
              <a:rPr sz="1200" spc="19" dirty="0" smtClean="0">
                <a:solidFill>
                  <a:srgbClr val="397D59"/>
                </a:solidFill>
                <a:latin typeface="Century Gothic"/>
                <a:cs typeface="Century Gothic"/>
              </a:rPr>
              <a:t>e</a:t>
            </a:r>
            <a:r>
              <a:rPr sz="1200" spc="39" dirty="0" smtClean="0">
                <a:solidFill>
                  <a:srgbClr val="397D59"/>
                </a:solidFill>
                <a:latin typeface="Century Gothic"/>
                <a:cs typeface="Century Gothic"/>
              </a:rPr>
              <a:t>r</a:t>
            </a:r>
            <a:r>
              <a:rPr sz="1200" spc="0" dirty="0" smtClean="0">
                <a:solidFill>
                  <a:srgbClr val="397D59"/>
                </a:solidFill>
                <a:latin typeface="Century Gothic"/>
                <a:cs typeface="Century Gothic"/>
              </a:rPr>
              <a:t>:</a:t>
            </a:r>
            <a:r>
              <a:rPr sz="1200" spc="-104" dirty="0" smtClean="0">
                <a:solidFill>
                  <a:srgbClr val="397D59"/>
                </a:solidFill>
                <a:latin typeface="Century Gothic"/>
                <a:cs typeface="Century Gothic"/>
              </a:rPr>
              <a:t> </a:t>
            </a:r>
            <a:r>
              <a:rPr sz="1200" spc="0" dirty="0" smtClean="0">
                <a:solidFill>
                  <a:srgbClr val="397D59"/>
                </a:solidFill>
                <a:latin typeface="Century Gothic"/>
                <a:cs typeface="Century Gothic"/>
                <a:hlinkClick r:id="rId4"/>
              </a:rPr>
              <a:t>@</a:t>
            </a:r>
            <a:r>
              <a:rPr sz="1200" spc="-14" dirty="0" smtClean="0">
                <a:solidFill>
                  <a:srgbClr val="397D59"/>
                </a:solidFill>
                <a:latin typeface="Century Gothic"/>
                <a:cs typeface="Century Gothic"/>
                <a:hlinkClick r:id="rId4"/>
              </a:rPr>
              <a:t>C</a:t>
            </a:r>
            <a:r>
              <a:rPr sz="1200" spc="-9" dirty="0" smtClean="0">
                <a:solidFill>
                  <a:srgbClr val="397D59"/>
                </a:solidFill>
                <a:latin typeface="Century Gothic"/>
                <a:cs typeface="Century Gothic"/>
                <a:hlinkClick r:id="rId4"/>
              </a:rPr>
              <a:t>A</a:t>
            </a:r>
            <a:r>
              <a:rPr sz="1200" spc="-4" dirty="0" smtClean="0">
                <a:solidFill>
                  <a:srgbClr val="397D59"/>
                </a:solidFill>
                <a:latin typeface="Century Gothic"/>
                <a:cs typeface="Century Gothic"/>
                <a:hlinkClick r:id="rId4"/>
              </a:rPr>
              <a:t>E</a:t>
            </a:r>
            <a:r>
              <a:rPr sz="1200" spc="9" dirty="0" smtClean="0">
                <a:solidFill>
                  <a:srgbClr val="397D59"/>
                </a:solidFill>
                <a:latin typeface="Century Gothic"/>
                <a:cs typeface="Century Gothic"/>
                <a:hlinkClick r:id="rId4"/>
              </a:rPr>
              <a:t>P</a:t>
            </a:r>
            <a:r>
              <a:rPr sz="1200" spc="-9" dirty="0" smtClean="0">
                <a:solidFill>
                  <a:srgbClr val="397D59"/>
                </a:solidFill>
                <a:latin typeface="Century Gothic"/>
                <a:cs typeface="Century Gothic"/>
                <a:hlinkClick r:id="rId4"/>
              </a:rPr>
              <a:t>u</a:t>
            </a:r>
            <a:r>
              <a:rPr sz="1200" spc="-19" dirty="0" smtClean="0">
                <a:solidFill>
                  <a:srgbClr val="397D59"/>
                </a:solidFill>
                <a:latin typeface="Century Gothic"/>
                <a:cs typeface="Century Gothic"/>
                <a:hlinkClick r:id="rId4"/>
              </a:rPr>
              <a:t>pda</a:t>
            </a:r>
            <a:r>
              <a:rPr sz="1200" spc="-4" dirty="0" smtClean="0">
                <a:solidFill>
                  <a:srgbClr val="397D59"/>
                </a:solidFill>
                <a:latin typeface="Century Gothic"/>
                <a:cs typeface="Century Gothic"/>
                <a:hlinkClick r:id="rId4"/>
              </a:rPr>
              <a:t>t</a:t>
            </a:r>
            <a:r>
              <a:rPr sz="1200" spc="19" dirty="0" smtClean="0">
                <a:solidFill>
                  <a:srgbClr val="397D59"/>
                </a:solidFill>
                <a:latin typeface="Century Gothic"/>
                <a:cs typeface="Century Gothic"/>
                <a:hlinkClick r:id="rId4"/>
              </a:rPr>
              <a:t>e</a:t>
            </a:r>
            <a:r>
              <a:rPr sz="1200" spc="0" dirty="0" smtClean="0">
                <a:solidFill>
                  <a:srgbClr val="397D59"/>
                </a:solidFill>
                <a:latin typeface="Century Gothic"/>
                <a:cs typeface="Century Gothic"/>
                <a:hlinkClick r:id="rId4"/>
              </a:rPr>
              <a:t>s</a:t>
            </a:r>
            <a:endParaRPr sz="1200">
              <a:latin typeface="Century Gothic"/>
              <a:cs typeface="Century Gothic"/>
            </a:endParaRPr>
          </a:p>
        </p:txBody>
      </p:sp>
      <p:sp>
        <p:nvSpPr>
          <p:cNvPr id="19" name="Rectangle 18"/>
          <p:cNvSpPr/>
          <p:nvPr/>
        </p:nvSpPr>
        <p:spPr>
          <a:xfrm>
            <a:off x="609600" y="2209800"/>
            <a:ext cx="8077200" cy="1938992"/>
          </a:xfrm>
          <a:prstGeom prst="rect">
            <a:avLst/>
          </a:prstGeom>
        </p:spPr>
        <p:txBody>
          <a:bodyPr wrap="square">
            <a:spAutoFit/>
          </a:bodyPr>
          <a:lstStyle/>
          <a:p>
            <a:r>
              <a:rPr lang="en-US" sz="2400" spc="-34" dirty="0">
                <a:latin typeface="Century Gothic"/>
                <a:cs typeface="Century Gothic"/>
              </a:rPr>
              <a:t>The</a:t>
            </a:r>
            <a:r>
              <a:rPr lang="en-US" sz="2400" dirty="0"/>
              <a:t> </a:t>
            </a:r>
            <a:r>
              <a:rPr lang="en-US" sz="2400" spc="-34" dirty="0">
                <a:latin typeface="Century Gothic"/>
                <a:cs typeface="Century Gothic"/>
              </a:rPr>
              <a:t>provider demonstrates, through structured and </a:t>
            </a:r>
            <a:r>
              <a:rPr lang="en-US" sz="2400" b="1" spc="-34" dirty="0">
                <a:latin typeface="Century Gothic"/>
                <a:cs typeface="Century Gothic"/>
              </a:rPr>
              <a:t>validated</a:t>
            </a:r>
            <a:r>
              <a:rPr lang="en-US" sz="2400" spc="-34" dirty="0">
                <a:latin typeface="Century Gothic"/>
                <a:cs typeface="Century Gothic"/>
              </a:rPr>
              <a:t> </a:t>
            </a:r>
            <a:r>
              <a:rPr lang="en-US" sz="2400" i="1" spc="-34" dirty="0">
                <a:latin typeface="Century Gothic"/>
                <a:cs typeface="Century Gothic"/>
              </a:rPr>
              <a:t>observation instruments and student surveys</a:t>
            </a:r>
            <a:r>
              <a:rPr lang="en-US" sz="2400" spc="-34" dirty="0">
                <a:latin typeface="Century Gothic"/>
                <a:cs typeface="Century Gothic"/>
              </a:rPr>
              <a:t>, that completers effectively apply the professional knowledge, skills, and dispositions that the preparation experiences were designed to achieve. </a:t>
            </a:r>
          </a:p>
        </p:txBody>
      </p:sp>
      <p:sp>
        <p:nvSpPr>
          <p:cNvPr id="14" name="object 13"/>
          <p:cNvSpPr txBox="1"/>
          <p:nvPr/>
        </p:nvSpPr>
        <p:spPr>
          <a:xfrm>
            <a:off x="583554" y="76200"/>
            <a:ext cx="8255646" cy="1295400"/>
          </a:xfrm>
          <a:prstGeom prst="rect">
            <a:avLst/>
          </a:prstGeom>
        </p:spPr>
        <p:txBody>
          <a:bodyPr wrap="square" lIns="0" tIns="0" rIns="0" bIns="0" rtlCol="0">
            <a:noAutofit/>
          </a:bodyPr>
          <a:lstStyle/>
          <a:p>
            <a:pPr marL="12700">
              <a:lnSpc>
                <a:spcPts val="3400"/>
              </a:lnSpc>
              <a:spcBef>
                <a:spcPts val="170"/>
              </a:spcBef>
            </a:pPr>
            <a:r>
              <a:rPr lang="x-none" sz="3200" spc="25" dirty="0" smtClean="0">
                <a:solidFill>
                  <a:schemeClr val="bg1"/>
                </a:solidFill>
                <a:latin typeface="Century Gothic"/>
                <a:cs typeface="Century Gothic"/>
              </a:rPr>
              <a:t>Standard 4: </a:t>
            </a:r>
            <a:r>
              <a:rPr sz="3200" spc="25" dirty="0" smtClean="0">
                <a:solidFill>
                  <a:schemeClr val="bg1"/>
                </a:solidFill>
                <a:latin typeface="Century Gothic"/>
                <a:cs typeface="Century Gothic"/>
              </a:rPr>
              <a:t>P</a:t>
            </a:r>
            <a:r>
              <a:rPr sz="3200" spc="-4" dirty="0" smtClean="0">
                <a:solidFill>
                  <a:schemeClr val="bg1"/>
                </a:solidFill>
                <a:latin typeface="Century Gothic"/>
                <a:cs typeface="Century Gothic"/>
              </a:rPr>
              <a:t>r</a:t>
            </a:r>
            <a:r>
              <a:rPr sz="3200" spc="-14" dirty="0" smtClean="0">
                <a:solidFill>
                  <a:schemeClr val="bg1"/>
                </a:solidFill>
                <a:latin typeface="Century Gothic"/>
                <a:cs typeface="Century Gothic"/>
              </a:rPr>
              <a:t>o</a:t>
            </a:r>
            <a:r>
              <a:rPr sz="3200" spc="4" dirty="0" smtClean="0">
                <a:solidFill>
                  <a:schemeClr val="bg1"/>
                </a:solidFill>
                <a:latin typeface="Century Gothic"/>
                <a:cs typeface="Century Gothic"/>
              </a:rPr>
              <a:t>g</a:t>
            </a:r>
            <a:r>
              <a:rPr sz="3200" spc="-4" dirty="0" smtClean="0">
                <a:solidFill>
                  <a:schemeClr val="bg1"/>
                </a:solidFill>
                <a:latin typeface="Century Gothic"/>
                <a:cs typeface="Century Gothic"/>
              </a:rPr>
              <a:t>r</a:t>
            </a:r>
            <a:r>
              <a:rPr sz="3200" spc="-25" dirty="0" smtClean="0">
                <a:solidFill>
                  <a:schemeClr val="bg1"/>
                </a:solidFill>
                <a:latin typeface="Century Gothic"/>
                <a:cs typeface="Century Gothic"/>
              </a:rPr>
              <a:t>a</a:t>
            </a:r>
            <a:r>
              <a:rPr sz="3200" spc="0" dirty="0" smtClean="0">
                <a:solidFill>
                  <a:schemeClr val="bg1"/>
                </a:solidFill>
                <a:latin typeface="Century Gothic"/>
                <a:cs typeface="Century Gothic"/>
              </a:rPr>
              <a:t>m</a:t>
            </a:r>
            <a:r>
              <a:rPr sz="3200" spc="-44" dirty="0" smtClean="0">
                <a:solidFill>
                  <a:schemeClr val="bg1"/>
                </a:solidFill>
                <a:latin typeface="Century Gothic"/>
                <a:cs typeface="Century Gothic"/>
              </a:rPr>
              <a:t> </a:t>
            </a:r>
            <a:r>
              <a:rPr sz="3200" spc="154" dirty="0" smtClean="0">
                <a:solidFill>
                  <a:schemeClr val="bg1"/>
                </a:solidFill>
                <a:latin typeface="Century Gothic"/>
                <a:cs typeface="Century Gothic"/>
              </a:rPr>
              <a:t>I</a:t>
            </a:r>
            <a:r>
              <a:rPr sz="3200" spc="119" dirty="0" smtClean="0">
                <a:solidFill>
                  <a:schemeClr val="bg1"/>
                </a:solidFill>
                <a:latin typeface="Century Gothic"/>
                <a:cs typeface="Century Gothic"/>
              </a:rPr>
              <a:t>m</a:t>
            </a:r>
            <a:r>
              <a:rPr sz="3200" spc="-19" dirty="0" smtClean="0">
                <a:solidFill>
                  <a:schemeClr val="bg1"/>
                </a:solidFill>
                <a:latin typeface="Century Gothic"/>
                <a:cs typeface="Century Gothic"/>
              </a:rPr>
              <a:t>p</a:t>
            </a:r>
            <a:r>
              <a:rPr sz="3200" spc="-25" dirty="0" smtClean="0">
                <a:solidFill>
                  <a:schemeClr val="bg1"/>
                </a:solidFill>
                <a:latin typeface="Century Gothic"/>
                <a:cs typeface="Century Gothic"/>
              </a:rPr>
              <a:t>a</a:t>
            </a:r>
            <a:r>
              <a:rPr sz="3200" spc="9" dirty="0" smtClean="0">
                <a:solidFill>
                  <a:schemeClr val="bg1"/>
                </a:solidFill>
                <a:latin typeface="Century Gothic"/>
                <a:cs typeface="Century Gothic"/>
              </a:rPr>
              <a:t>c</a:t>
            </a:r>
            <a:r>
              <a:rPr sz="3200" spc="0" dirty="0" smtClean="0">
                <a:solidFill>
                  <a:schemeClr val="bg1"/>
                </a:solidFill>
                <a:latin typeface="Century Gothic"/>
                <a:cs typeface="Century Gothic"/>
              </a:rPr>
              <a:t>t</a:t>
            </a:r>
            <a:endParaRPr lang="x-none" sz="3200" spc="0" dirty="0" smtClean="0">
              <a:solidFill>
                <a:schemeClr val="bg1"/>
              </a:solidFill>
              <a:latin typeface="Century Gothic"/>
              <a:cs typeface="Century Gothic"/>
            </a:endParaRPr>
          </a:p>
          <a:p>
            <a:pPr marL="12700">
              <a:lnSpc>
                <a:spcPct val="140000"/>
              </a:lnSpc>
              <a:spcBef>
                <a:spcPts val="170"/>
              </a:spcBef>
            </a:pPr>
            <a:r>
              <a:rPr lang="en-US" sz="3200" dirty="0" smtClean="0">
                <a:solidFill>
                  <a:schemeClr val="bg1"/>
                </a:solidFill>
              </a:rPr>
              <a:t>4.2 Indicators of Teaching Effectiveness</a:t>
            </a:r>
            <a:endParaRPr lang="en-US" sz="3200" dirty="0">
              <a:solidFill>
                <a:schemeClr val="bg1"/>
              </a:solidFill>
            </a:endParaRPr>
          </a:p>
        </p:txBody>
      </p:sp>
    </p:spTree>
    <p:extLst>
      <p:ext uri="{BB962C8B-B14F-4D97-AF65-F5344CB8AC3E}">
        <p14:creationId xmlns:p14="http://schemas.microsoft.com/office/powerpoint/2010/main" val="42759230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587"/>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1"/>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6" name="object 16"/>
          <p:cNvSpPr/>
          <p:nvPr/>
        </p:nvSpPr>
        <p:spPr>
          <a:xfrm>
            <a:off x="0" y="6140450"/>
            <a:ext cx="9144000" cy="717550"/>
          </a:xfrm>
          <a:prstGeom prst="rect">
            <a:avLst/>
          </a:prstGeom>
          <a:blipFill>
            <a:blip r:embed="rId2" cstate="print"/>
            <a:stretch>
              <a:fillRect/>
            </a:stretch>
          </a:blipFill>
        </p:spPr>
        <p:txBody>
          <a:bodyPr wrap="square" lIns="0" tIns="0" rIns="0" bIns="0" rtlCol="0">
            <a:noAutofit/>
          </a:bodyPr>
          <a:lstStyle/>
          <a:p>
            <a:endParaRPr/>
          </a:p>
        </p:txBody>
      </p:sp>
      <p:sp>
        <p:nvSpPr>
          <p:cNvPr id="17" name="object 17"/>
          <p:cNvSpPr/>
          <p:nvPr/>
        </p:nvSpPr>
        <p:spPr>
          <a:xfrm>
            <a:off x="6824535" y="6602056"/>
            <a:ext cx="30479" cy="0"/>
          </a:xfrm>
          <a:custGeom>
            <a:avLst/>
            <a:gdLst/>
            <a:ahLst/>
            <a:cxnLst/>
            <a:rect l="l" t="t" r="r" b="b"/>
            <a:pathLst>
              <a:path w="30479">
                <a:moveTo>
                  <a:pt x="0" y="0"/>
                </a:moveTo>
                <a:lnTo>
                  <a:pt x="30479" y="0"/>
                </a:lnTo>
              </a:path>
            </a:pathLst>
          </a:custGeom>
          <a:ln w="11430">
            <a:solidFill>
              <a:srgbClr val="397D59"/>
            </a:solidFill>
          </a:ln>
        </p:spPr>
        <p:txBody>
          <a:bodyPr wrap="square" lIns="0" tIns="0" rIns="0" bIns="0" rtlCol="0">
            <a:noAutofit/>
          </a:bodyPr>
          <a:lstStyle/>
          <a:p>
            <a:endParaRPr/>
          </a:p>
        </p:txBody>
      </p:sp>
      <p:sp>
        <p:nvSpPr>
          <p:cNvPr id="18" name="object 18"/>
          <p:cNvSpPr/>
          <p:nvPr/>
        </p:nvSpPr>
        <p:spPr>
          <a:xfrm>
            <a:off x="3624690" y="6297578"/>
            <a:ext cx="5519305" cy="1587"/>
          </a:xfrm>
          <a:custGeom>
            <a:avLst/>
            <a:gdLst/>
            <a:ahLst/>
            <a:cxnLst/>
            <a:rect l="l" t="t" r="r" b="b"/>
            <a:pathLst>
              <a:path w="5519305" h="1587">
                <a:moveTo>
                  <a:pt x="0" y="0"/>
                </a:moveTo>
                <a:lnTo>
                  <a:pt x="5519305" y="1587"/>
                </a:lnTo>
              </a:path>
            </a:pathLst>
          </a:custGeom>
          <a:ln w="25400">
            <a:solidFill>
              <a:srgbClr val="DDC12B"/>
            </a:solidFill>
          </a:ln>
        </p:spPr>
        <p:txBody>
          <a:bodyPr wrap="square" lIns="0" tIns="0" rIns="0" bIns="0" rtlCol="0">
            <a:noAutofit/>
          </a:bodyPr>
          <a:lstStyle/>
          <a:p>
            <a:endParaRPr/>
          </a:p>
        </p:txBody>
      </p:sp>
      <p:sp>
        <p:nvSpPr>
          <p:cNvPr id="12" name="object 12"/>
          <p:cNvSpPr txBox="1"/>
          <p:nvPr/>
        </p:nvSpPr>
        <p:spPr>
          <a:xfrm>
            <a:off x="583554" y="1719403"/>
            <a:ext cx="3832351" cy="330200"/>
          </a:xfrm>
          <a:prstGeom prst="rect">
            <a:avLst/>
          </a:prstGeom>
        </p:spPr>
        <p:txBody>
          <a:bodyPr wrap="square" lIns="0" tIns="0" rIns="0" bIns="0" rtlCol="0">
            <a:noAutofit/>
          </a:bodyPr>
          <a:lstStyle/>
          <a:p>
            <a:pPr marL="12700">
              <a:lnSpc>
                <a:spcPts val="2585"/>
              </a:lnSpc>
              <a:spcBef>
                <a:spcPts val="129"/>
              </a:spcBef>
            </a:pPr>
            <a:r>
              <a:rPr sz="2800" spc="29" dirty="0" smtClean="0">
                <a:latin typeface="Century Gothic"/>
                <a:cs typeface="Century Gothic"/>
              </a:rPr>
              <a:t>4</a:t>
            </a:r>
            <a:r>
              <a:rPr sz="2800" spc="-25" dirty="0" smtClean="0">
                <a:latin typeface="Century Gothic"/>
                <a:cs typeface="Century Gothic"/>
              </a:rPr>
              <a:t>.</a:t>
            </a:r>
            <a:r>
              <a:rPr sz="2800" spc="0" dirty="0" smtClean="0">
                <a:latin typeface="Century Gothic"/>
                <a:cs typeface="Century Gothic"/>
              </a:rPr>
              <a:t>2</a:t>
            </a:r>
            <a:r>
              <a:rPr sz="2800" spc="-69" dirty="0" smtClean="0">
                <a:latin typeface="Century Gothic"/>
                <a:cs typeface="Century Gothic"/>
              </a:rPr>
              <a:t> </a:t>
            </a:r>
            <a:r>
              <a:rPr sz="2800" spc="100" dirty="0" smtClean="0">
                <a:latin typeface="Century Gothic"/>
                <a:cs typeface="Century Gothic"/>
              </a:rPr>
              <a:t>I</a:t>
            </a:r>
            <a:r>
              <a:rPr sz="2800" spc="-25" dirty="0" smtClean="0">
                <a:latin typeface="Century Gothic"/>
                <a:cs typeface="Century Gothic"/>
              </a:rPr>
              <a:t>n</a:t>
            </a:r>
            <a:r>
              <a:rPr sz="2800" spc="34" dirty="0" smtClean="0">
                <a:latin typeface="Century Gothic"/>
                <a:cs typeface="Century Gothic"/>
              </a:rPr>
              <a:t>d</a:t>
            </a:r>
            <a:r>
              <a:rPr sz="2800" spc="79" dirty="0" smtClean="0">
                <a:latin typeface="Century Gothic"/>
                <a:cs typeface="Century Gothic"/>
              </a:rPr>
              <a:t>i</a:t>
            </a:r>
            <a:r>
              <a:rPr sz="2800" spc="-34" dirty="0" smtClean="0">
                <a:latin typeface="Century Gothic"/>
                <a:cs typeface="Century Gothic"/>
              </a:rPr>
              <a:t>c</a:t>
            </a:r>
            <a:r>
              <a:rPr sz="2800" spc="-39" dirty="0" smtClean="0">
                <a:latin typeface="Century Gothic"/>
                <a:cs typeface="Century Gothic"/>
              </a:rPr>
              <a:t>a</a:t>
            </a:r>
            <a:r>
              <a:rPr sz="2800" spc="-14" dirty="0" smtClean="0">
                <a:latin typeface="Century Gothic"/>
                <a:cs typeface="Century Gothic"/>
              </a:rPr>
              <a:t>t</a:t>
            </a:r>
            <a:r>
              <a:rPr sz="2800" spc="29" dirty="0" smtClean="0">
                <a:latin typeface="Century Gothic"/>
                <a:cs typeface="Century Gothic"/>
              </a:rPr>
              <a:t>o</a:t>
            </a:r>
            <a:r>
              <a:rPr sz="2800" spc="0" dirty="0" smtClean="0">
                <a:latin typeface="Century Gothic"/>
                <a:cs typeface="Century Gothic"/>
              </a:rPr>
              <a:t>rs</a:t>
            </a:r>
            <a:r>
              <a:rPr sz="2800" spc="-154" dirty="0" smtClean="0">
                <a:latin typeface="Century Gothic"/>
                <a:cs typeface="Century Gothic"/>
              </a:rPr>
              <a:t> </a:t>
            </a:r>
            <a:r>
              <a:rPr sz="2800" spc="29" dirty="0" smtClean="0">
                <a:latin typeface="Century Gothic"/>
                <a:cs typeface="Century Gothic"/>
              </a:rPr>
              <a:t>o</a:t>
            </a:r>
            <a:r>
              <a:rPr sz="2800" spc="0" dirty="0" smtClean="0">
                <a:latin typeface="Century Gothic"/>
                <a:cs typeface="Century Gothic"/>
              </a:rPr>
              <a:t>f</a:t>
            </a:r>
            <a:r>
              <a:rPr sz="2800" spc="-54" dirty="0" smtClean="0">
                <a:latin typeface="Century Gothic"/>
                <a:cs typeface="Century Gothic"/>
              </a:rPr>
              <a:t> </a:t>
            </a:r>
            <a:r>
              <a:rPr sz="2800" spc="14" dirty="0" smtClean="0">
                <a:latin typeface="Century Gothic"/>
                <a:cs typeface="Century Gothic"/>
              </a:rPr>
              <a:t>T</a:t>
            </a:r>
            <a:r>
              <a:rPr sz="2800" spc="-39" dirty="0" smtClean="0">
                <a:latin typeface="Century Gothic"/>
                <a:cs typeface="Century Gothic"/>
              </a:rPr>
              <a:t>ea</a:t>
            </a:r>
            <a:r>
              <a:rPr sz="2800" spc="-34" dirty="0" smtClean="0">
                <a:latin typeface="Century Gothic"/>
                <a:cs typeface="Century Gothic"/>
              </a:rPr>
              <a:t>c</a:t>
            </a:r>
            <a:r>
              <a:rPr sz="2800" spc="-25" dirty="0" smtClean="0">
                <a:latin typeface="Century Gothic"/>
                <a:cs typeface="Century Gothic"/>
              </a:rPr>
              <a:t>h</a:t>
            </a:r>
            <a:r>
              <a:rPr sz="2800" spc="79" dirty="0" smtClean="0">
                <a:latin typeface="Century Gothic"/>
                <a:cs typeface="Century Gothic"/>
              </a:rPr>
              <a:t>i</a:t>
            </a:r>
            <a:r>
              <a:rPr sz="2800" spc="-25" dirty="0" smtClean="0">
                <a:latin typeface="Century Gothic"/>
                <a:cs typeface="Century Gothic"/>
              </a:rPr>
              <a:t>n</a:t>
            </a:r>
            <a:r>
              <a:rPr sz="2800" spc="0" dirty="0" smtClean="0">
                <a:latin typeface="Century Gothic"/>
                <a:cs typeface="Century Gothic"/>
              </a:rPr>
              <a:t>g</a:t>
            </a:r>
            <a:endParaRPr sz="2800" dirty="0">
              <a:latin typeface="Century Gothic"/>
              <a:cs typeface="Century Gothic"/>
            </a:endParaRPr>
          </a:p>
        </p:txBody>
      </p:sp>
      <p:sp>
        <p:nvSpPr>
          <p:cNvPr id="11" name="object 11"/>
          <p:cNvSpPr txBox="1"/>
          <p:nvPr/>
        </p:nvSpPr>
        <p:spPr>
          <a:xfrm>
            <a:off x="4434398" y="1719403"/>
            <a:ext cx="1956612" cy="330200"/>
          </a:xfrm>
          <a:prstGeom prst="rect">
            <a:avLst/>
          </a:prstGeom>
        </p:spPr>
        <p:txBody>
          <a:bodyPr wrap="square" lIns="0" tIns="0" rIns="0" bIns="0" rtlCol="0">
            <a:noAutofit/>
          </a:bodyPr>
          <a:lstStyle/>
          <a:p>
            <a:pPr marL="12700">
              <a:lnSpc>
                <a:spcPts val="2585"/>
              </a:lnSpc>
              <a:spcBef>
                <a:spcPts val="129"/>
              </a:spcBef>
            </a:pPr>
            <a:r>
              <a:rPr sz="2400" spc="-4" dirty="0" smtClean="0">
                <a:latin typeface="Century Gothic"/>
                <a:cs typeface="Century Gothic"/>
              </a:rPr>
              <a:t>E</a:t>
            </a:r>
            <a:r>
              <a:rPr sz="2400" spc="-34" dirty="0" smtClean="0">
                <a:latin typeface="Century Gothic"/>
                <a:cs typeface="Century Gothic"/>
              </a:rPr>
              <a:t>ff</a:t>
            </a:r>
            <a:r>
              <a:rPr sz="2400" spc="-39" dirty="0" smtClean="0">
                <a:latin typeface="Century Gothic"/>
                <a:cs typeface="Century Gothic"/>
              </a:rPr>
              <a:t>e</a:t>
            </a:r>
            <a:r>
              <a:rPr sz="2400" spc="-34" dirty="0" smtClean="0">
                <a:latin typeface="Century Gothic"/>
                <a:cs typeface="Century Gothic"/>
              </a:rPr>
              <a:t>c</a:t>
            </a:r>
            <a:r>
              <a:rPr sz="2400" spc="-14" dirty="0" smtClean="0">
                <a:latin typeface="Century Gothic"/>
                <a:cs typeface="Century Gothic"/>
              </a:rPr>
              <a:t>t</a:t>
            </a:r>
            <a:r>
              <a:rPr sz="2400" spc="79" dirty="0" smtClean="0">
                <a:latin typeface="Century Gothic"/>
                <a:cs typeface="Century Gothic"/>
              </a:rPr>
              <a:t>i</a:t>
            </a:r>
            <a:r>
              <a:rPr sz="2400" spc="29" dirty="0" smtClean="0">
                <a:latin typeface="Century Gothic"/>
                <a:cs typeface="Century Gothic"/>
              </a:rPr>
              <a:t>v</a:t>
            </a:r>
            <a:r>
              <a:rPr sz="2400" spc="-39" dirty="0" smtClean="0">
                <a:latin typeface="Century Gothic"/>
                <a:cs typeface="Century Gothic"/>
              </a:rPr>
              <a:t>e</a:t>
            </a:r>
            <a:r>
              <a:rPr sz="2400" spc="-25" dirty="0" smtClean="0">
                <a:latin typeface="Century Gothic"/>
                <a:cs typeface="Century Gothic"/>
              </a:rPr>
              <a:t>n</a:t>
            </a:r>
            <a:r>
              <a:rPr sz="2400" spc="-39" dirty="0" smtClean="0">
                <a:latin typeface="Century Gothic"/>
                <a:cs typeface="Century Gothic"/>
              </a:rPr>
              <a:t>e</a:t>
            </a:r>
            <a:r>
              <a:rPr sz="2400" spc="29" dirty="0" smtClean="0">
                <a:latin typeface="Century Gothic"/>
                <a:cs typeface="Century Gothic"/>
              </a:rPr>
              <a:t>s</a:t>
            </a:r>
            <a:r>
              <a:rPr sz="2400" spc="0" dirty="0" smtClean="0">
                <a:latin typeface="Century Gothic"/>
                <a:cs typeface="Century Gothic"/>
              </a:rPr>
              <a:t>s</a:t>
            </a:r>
            <a:endParaRPr sz="2400">
              <a:latin typeface="Century Gothic"/>
              <a:cs typeface="Century Gothic"/>
            </a:endParaRPr>
          </a:p>
        </p:txBody>
      </p:sp>
      <p:sp>
        <p:nvSpPr>
          <p:cNvPr id="10" name="object 10"/>
          <p:cNvSpPr txBox="1"/>
          <p:nvPr/>
        </p:nvSpPr>
        <p:spPr>
          <a:xfrm>
            <a:off x="583554" y="2603323"/>
            <a:ext cx="3707763" cy="1132840"/>
          </a:xfrm>
          <a:prstGeom prst="rect">
            <a:avLst/>
          </a:prstGeom>
        </p:spPr>
        <p:txBody>
          <a:bodyPr wrap="square" lIns="0" tIns="0" rIns="0" bIns="0" rtlCol="0">
            <a:noAutofit/>
          </a:bodyPr>
          <a:lstStyle/>
          <a:p>
            <a:pPr marL="12700" marR="43356">
              <a:lnSpc>
                <a:spcPts val="2585"/>
              </a:lnSpc>
              <a:spcBef>
                <a:spcPts val="129"/>
              </a:spcBef>
            </a:pPr>
            <a:r>
              <a:rPr sz="2400" u="heavy" spc="-9" dirty="0" smtClean="0">
                <a:latin typeface="Century Gothic"/>
                <a:cs typeface="Century Gothic"/>
              </a:rPr>
              <a:t>Q</a:t>
            </a:r>
            <a:r>
              <a:rPr sz="2400" u="heavy" spc="-19" dirty="0" smtClean="0">
                <a:latin typeface="Century Gothic"/>
                <a:cs typeface="Century Gothic"/>
              </a:rPr>
              <a:t>u</a:t>
            </a:r>
            <a:r>
              <a:rPr sz="2400" u="heavy" spc="-39" dirty="0" smtClean="0">
                <a:latin typeface="Century Gothic"/>
                <a:cs typeface="Century Gothic"/>
              </a:rPr>
              <a:t>e</a:t>
            </a:r>
            <a:r>
              <a:rPr sz="2400" u="heavy" spc="29" dirty="0" smtClean="0">
                <a:latin typeface="Century Gothic"/>
                <a:cs typeface="Century Gothic"/>
              </a:rPr>
              <a:t>s</a:t>
            </a:r>
            <a:r>
              <a:rPr sz="2400" u="heavy" spc="-14" dirty="0" smtClean="0">
                <a:latin typeface="Century Gothic"/>
                <a:cs typeface="Century Gothic"/>
              </a:rPr>
              <a:t>t</a:t>
            </a:r>
            <a:r>
              <a:rPr sz="2400" u="heavy" spc="79" dirty="0" smtClean="0">
                <a:latin typeface="Century Gothic"/>
                <a:cs typeface="Century Gothic"/>
              </a:rPr>
              <a:t>i</a:t>
            </a:r>
            <a:r>
              <a:rPr sz="2400" u="heavy" spc="29" dirty="0" smtClean="0">
                <a:latin typeface="Century Gothic"/>
                <a:cs typeface="Century Gothic"/>
              </a:rPr>
              <a:t>on</a:t>
            </a:r>
            <a:endParaRPr sz="2400" dirty="0">
              <a:latin typeface="Century Gothic"/>
              <a:cs typeface="Century Gothic"/>
            </a:endParaRPr>
          </a:p>
          <a:p>
            <a:pPr marL="185521" indent="-172821">
              <a:lnSpc>
                <a:spcPts val="2880"/>
              </a:lnSpc>
              <a:spcBef>
                <a:spcPts val="622"/>
              </a:spcBef>
            </a:pPr>
            <a:r>
              <a:rPr sz="2400" spc="-94" dirty="0" smtClean="0">
                <a:latin typeface="Century Gothic"/>
                <a:cs typeface="Century Gothic"/>
              </a:rPr>
              <a:t>A</a:t>
            </a:r>
            <a:r>
              <a:rPr sz="2400" spc="0" dirty="0" smtClean="0">
                <a:latin typeface="Century Gothic"/>
                <a:cs typeface="Century Gothic"/>
              </a:rPr>
              <a:t>re</a:t>
            </a:r>
            <a:r>
              <a:rPr sz="2400" spc="14" dirty="0" smtClean="0">
                <a:latin typeface="Century Gothic"/>
                <a:cs typeface="Century Gothic"/>
              </a:rPr>
              <a:t> </a:t>
            </a:r>
            <a:r>
              <a:rPr sz="2400" b="1" spc="-34" dirty="0" smtClean="0">
                <a:latin typeface="Century Gothic"/>
                <a:cs typeface="Century Gothic"/>
              </a:rPr>
              <a:t>c</a:t>
            </a:r>
            <a:r>
              <a:rPr sz="2400" b="1" spc="29" dirty="0" smtClean="0">
                <a:latin typeface="Century Gothic"/>
                <a:cs typeface="Century Gothic"/>
              </a:rPr>
              <a:t>o</a:t>
            </a:r>
            <a:r>
              <a:rPr sz="2400" b="1" spc="-9" dirty="0" smtClean="0">
                <a:latin typeface="Century Gothic"/>
                <a:cs typeface="Century Gothic"/>
              </a:rPr>
              <a:t>m</a:t>
            </a:r>
            <a:r>
              <a:rPr sz="2400" b="1" spc="-34" dirty="0" smtClean="0">
                <a:latin typeface="Century Gothic"/>
                <a:cs typeface="Century Gothic"/>
              </a:rPr>
              <a:t>p</a:t>
            </a:r>
            <a:r>
              <a:rPr sz="2400" b="1" spc="0" dirty="0" smtClean="0">
                <a:latin typeface="Century Gothic"/>
                <a:cs typeface="Century Gothic"/>
              </a:rPr>
              <a:t>l</a:t>
            </a:r>
            <a:r>
              <a:rPr sz="2400" b="1" spc="-39" dirty="0" smtClean="0">
                <a:latin typeface="Century Gothic"/>
                <a:cs typeface="Century Gothic"/>
              </a:rPr>
              <a:t>e</a:t>
            </a:r>
            <a:r>
              <a:rPr sz="2400" b="1" spc="-14" dirty="0" smtClean="0">
                <a:latin typeface="Century Gothic"/>
                <a:cs typeface="Century Gothic"/>
              </a:rPr>
              <a:t>t</a:t>
            </a:r>
            <a:r>
              <a:rPr sz="2400" b="1" spc="-39" dirty="0" smtClean="0">
                <a:latin typeface="Century Gothic"/>
                <a:cs typeface="Century Gothic"/>
              </a:rPr>
              <a:t>e</a:t>
            </a:r>
            <a:r>
              <a:rPr sz="2400" b="1" spc="0" dirty="0" smtClean="0">
                <a:latin typeface="Century Gothic"/>
                <a:cs typeface="Century Gothic"/>
              </a:rPr>
              <a:t>rs</a:t>
            </a:r>
            <a:r>
              <a:rPr sz="2400" spc="164" dirty="0" smtClean="0">
                <a:latin typeface="Century Gothic"/>
                <a:cs typeface="Century Gothic"/>
              </a:rPr>
              <a:t> </a:t>
            </a:r>
            <a:r>
              <a:rPr sz="2400" spc="-39" dirty="0" smtClean="0">
                <a:latin typeface="Century Gothic"/>
                <a:cs typeface="Century Gothic"/>
              </a:rPr>
              <a:t>a</a:t>
            </a:r>
            <a:r>
              <a:rPr sz="2400" spc="-34" dirty="0" smtClean="0">
                <a:latin typeface="Century Gothic"/>
                <a:cs typeface="Century Gothic"/>
              </a:rPr>
              <a:t>pp</a:t>
            </a:r>
            <a:r>
              <a:rPr sz="2400" spc="0" dirty="0" smtClean="0">
                <a:latin typeface="Century Gothic"/>
                <a:cs typeface="Century Gothic"/>
              </a:rPr>
              <a:t>l</a:t>
            </a:r>
            <a:r>
              <a:rPr sz="2400" spc="75" dirty="0" smtClean="0">
                <a:latin typeface="Century Gothic"/>
                <a:cs typeface="Century Gothic"/>
              </a:rPr>
              <a:t>y</a:t>
            </a:r>
            <a:r>
              <a:rPr sz="2400" spc="79" dirty="0" smtClean="0">
                <a:latin typeface="Century Gothic"/>
                <a:cs typeface="Century Gothic"/>
              </a:rPr>
              <a:t>i</a:t>
            </a:r>
            <a:r>
              <a:rPr sz="2400" spc="-25" dirty="0" smtClean="0">
                <a:latin typeface="Century Gothic"/>
                <a:cs typeface="Century Gothic"/>
              </a:rPr>
              <a:t>n</a:t>
            </a:r>
            <a:r>
              <a:rPr sz="2400" spc="0" dirty="0" smtClean="0">
                <a:latin typeface="Century Gothic"/>
                <a:cs typeface="Century Gothic"/>
              </a:rPr>
              <a:t>g </a:t>
            </a:r>
            <a:r>
              <a:rPr sz="2400" spc="34" dirty="0" smtClean="0">
                <a:latin typeface="Century Gothic"/>
                <a:cs typeface="Century Gothic"/>
              </a:rPr>
              <a:t>d</a:t>
            </a:r>
            <a:r>
              <a:rPr sz="2400" spc="79" dirty="0" smtClean="0">
                <a:latin typeface="Century Gothic"/>
                <a:cs typeface="Century Gothic"/>
              </a:rPr>
              <a:t>i</a:t>
            </a:r>
            <a:r>
              <a:rPr sz="2400" spc="29" dirty="0" smtClean="0">
                <a:latin typeface="Century Gothic"/>
                <a:cs typeface="Century Gothic"/>
              </a:rPr>
              <a:t>s</a:t>
            </a:r>
            <a:r>
              <a:rPr sz="2400" spc="-34" dirty="0" smtClean="0">
                <a:latin typeface="Century Gothic"/>
                <a:cs typeface="Century Gothic"/>
              </a:rPr>
              <a:t>p</a:t>
            </a:r>
            <a:r>
              <a:rPr sz="2400" spc="29" dirty="0" smtClean="0">
                <a:latin typeface="Century Gothic"/>
                <a:cs typeface="Century Gothic"/>
              </a:rPr>
              <a:t>os</a:t>
            </a:r>
            <a:r>
              <a:rPr sz="2400" spc="79" dirty="0" smtClean="0">
                <a:latin typeface="Century Gothic"/>
                <a:cs typeface="Century Gothic"/>
              </a:rPr>
              <a:t>i</a:t>
            </a:r>
            <a:r>
              <a:rPr sz="2400" spc="-14" dirty="0" smtClean="0">
                <a:latin typeface="Century Gothic"/>
                <a:cs typeface="Century Gothic"/>
              </a:rPr>
              <a:t>t</a:t>
            </a:r>
            <a:r>
              <a:rPr sz="2400" spc="0" dirty="0" smtClean="0">
                <a:latin typeface="Century Gothic"/>
                <a:cs typeface="Century Gothic"/>
              </a:rPr>
              <a:t>i</a:t>
            </a:r>
            <a:r>
              <a:rPr sz="2400" spc="29" dirty="0" smtClean="0">
                <a:latin typeface="Century Gothic"/>
                <a:cs typeface="Century Gothic"/>
              </a:rPr>
              <a:t>o</a:t>
            </a:r>
            <a:r>
              <a:rPr sz="2400" spc="-25" dirty="0" smtClean="0">
                <a:latin typeface="Century Gothic"/>
                <a:cs typeface="Century Gothic"/>
              </a:rPr>
              <a:t>n</a:t>
            </a:r>
            <a:r>
              <a:rPr sz="2400" spc="0" dirty="0" smtClean="0">
                <a:latin typeface="Century Gothic"/>
                <a:cs typeface="Century Gothic"/>
              </a:rPr>
              <a:t>s</a:t>
            </a:r>
            <a:r>
              <a:rPr sz="2400" spc="-234" dirty="0" smtClean="0">
                <a:latin typeface="Century Gothic"/>
                <a:cs typeface="Century Gothic"/>
              </a:rPr>
              <a:t> </a:t>
            </a:r>
            <a:r>
              <a:rPr sz="2400" spc="-39" dirty="0" smtClean="0">
                <a:latin typeface="Century Gothic"/>
                <a:cs typeface="Century Gothic"/>
              </a:rPr>
              <a:t>e</a:t>
            </a:r>
            <a:r>
              <a:rPr sz="2400" spc="-34" dirty="0" smtClean="0">
                <a:latin typeface="Century Gothic"/>
                <a:cs typeface="Century Gothic"/>
              </a:rPr>
              <a:t>ff</a:t>
            </a:r>
            <a:r>
              <a:rPr sz="2400" spc="-39" dirty="0" smtClean="0">
                <a:latin typeface="Century Gothic"/>
                <a:cs typeface="Century Gothic"/>
              </a:rPr>
              <a:t>e</a:t>
            </a:r>
            <a:r>
              <a:rPr sz="2400" spc="-34" dirty="0" smtClean="0">
                <a:latin typeface="Century Gothic"/>
                <a:cs typeface="Century Gothic"/>
              </a:rPr>
              <a:t>c</a:t>
            </a:r>
            <a:r>
              <a:rPr sz="2400" spc="-14" dirty="0" smtClean="0">
                <a:latin typeface="Century Gothic"/>
                <a:cs typeface="Century Gothic"/>
              </a:rPr>
              <a:t>t</a:t>
            </a:r>
            <a:r>
              <a:rPr sz="2400" spc="79" dirty="0" smtClean="0">
                <a:latin typeface="Century Gothic"/>
                <a:cs typeface="Century Gothic"/>
              </a:rPr>
              <a:t>i</a:t>
            </a:r>
            <a:r>
              <a:rPr sz="2400" spc="29" dirty="0" smtClean="0">
                <a:latin typeface="Century Gothic"/>
                <a:cs typeface="Century Gothic"/>
              </a:rPr>
              <a:t>v</a:t>
            </a:r>
            <a:r>
              <a:rPr sz="2400" spc="-39" dirty="0" smtClean="0">
                <a:latin typeface="Century Gothic"/>
                <a:cs typeface="Century Gothic"/>
              </a:rPr>
              <a:t>e</a:t>
            </a:r>
            <a:r>
              <a:rPr sz="2400" spc="0" dirty="0" smtClean="0">
                <a:latin typeface="Century Gothic"/>
                <a:cs typeface="Century Gothic"/>
              </a:rPr>
              <a:t>l</a:t>
            </a:r>
            <a:r>
              <a:rPr sz="2400" spc="75" dirty="0" smtClean="0">
                <a:latin typeface="Century Gothic"/>
                <a:cs typeface="Century Gothic"/>
              </a:rPr>
              <a:t>y</a:t>
            </a:r>
            <a:r>
              <a:rPr sz="2400" spc="0" dirty="0" smtClean="0">
                <a:latin typeface="Century Gothic"/>
                <a:cs typeface="Century Gothic"/>
              </a:rPr>
              <a:t>?</a:t>
            </a:r>
            <a:endParaRPr sz="2400" dirty="0">
              <a:latin typeface="Century Gothic"/>
              <a:cs typeface="Century Gothic"/>
            </a:endParaRPr>
          </a:p>
        </p:txBody>
      </p:sp>
      <p:sp>
        <p:nvSpPr>
          <p:cNvPr id="9" name="object 9"/>
          <p:cNvSpPr txBox="1"/>
          <p:nvPr/>
        </p:nvSpPr>
        <p:spPr>
          <a:xfrm>
            <a:off x="4302114" y="3040203"/>
            <a:ext cx="1796288" cy="330200"/>
          </a:xfrm>
          <a:prstGeom prst="rect">
            <a:avLst/>
          </a:prstGeom>
        </p:spPr>
        <p:txBody>
          <a:bodyPr wrap="square" lIns="0" tIns="0" rIns="0" bIns="0" rtlCol="0">
            <a:noAutofit/>
          </a:bodyPr>
          <a:lstStyle/>
          <a:p>
            <a:pPr marL="12700">
              <a:lnSpc>
                <a:spcPts val="2585"/>
              </a:lnSpc>
              <a:spcBef>
                <a:spcPts val="129"/>
              </a:spcBef>
            </a:pPr>
            <a:r>
              <a:rPr sz="2400" spc="-4" dirty="0" smtClean="0">
                <a:latin typeface="Century Gothic"/>
                <a:cs typeface="Century Gothic"/>
              </a:rPr>
              <a:t>k</a:t>
            </a:r>
            <a:r>
              <a:rPr sz="2400" spc="-25" dirty="0" smtClean="0">
                <a:latin typeface="Century Gothic"/>
                <a:cs typeface="Century Gothic"/>
              </a:rPr>
              <a:t>n</a:t>
            </a:r>
            <a:r>
              <a:rPr sz="2400" spc="29" dirty="0" smtClean="0">
                <a:latin typeface="Century Gothic"/>
                <a:cs typeface="Century Gothic"/>
              </a:rPr>
              <a:t>o</a:t>
            </a:r>
            <a:r>
              <a:rPr sz="2400" spc="-75" dirty="0" smtClean="0">
                <a:latin typeface="Century Gothic"/>
                <a:cs typeface="Century Gothic"/>
              </a:rPr>
              <a:t>w</a:t>
            </a:r>
            <a:r>
              <a:rPr sz="2400" spc="0" dirty="0" smtClean="0">
                <a:latin typeface="Century Gothic"/>
                <a:cs typeface="Century Gothic"/>
              </a:rPr>
              <a:t>l</a:t>
            </a:r>
            <a:r>
              <a:rPr sz="2400" spc="-39" dirty="0" smtClean="0">
                <a:latin typeface="Century Gothic"/>
                <a:cs typeface="Century Gothic"/>
              </a:rPr>
              <a:t>e</a:t>
            </a:r>
            <a:r>
              <a:rPr sz="2400" spc="34" dirty="0" smtClean="0">
                <a:latin typeface="Century Gothic"/>
                <a:cs typeface="Century Gothic"/>
              </a:rPr>
              <a:t>d</a:t>
            </a:r>
            <a:r>
              <a:rPr sz="2400" spc="-14" dirty="0" smtClean="0">
                <a:latin typeface="Century Gothic"/>
                <a:cs typeface="Century Gothic"/>
              </a:rPr>
              <a:t>g</a:t>
            </a:r>
            <a:r>
              <a:rPr sz="2400" spc="-39" dirty="0" smtClean="0">
                <a:latin typeface="Century Gothic"/>
                <a:cs typeface="Century Gothic"/>
              </a:rPr>
              <a:t>e,</a:t>
            </a:r>
            <a:endParaRPr sz="2400">
              <a:latin typeface="Century Gothic"/>
              <a:cs typeface="Century Gothic"/>
            </a:endParaRPr>
          </a:p>
        </p:txBody>
      </p:sp>
      <p:sp>
        <p:nvSpPr>
          <p:cNvPr id="8" name="object 8"/>
          <p:cNvSpPr txBox="1"/>
          <p:nvPr/>
        </p:nvSpPr>
        <p:spPr>
          <a:xfrm>
            <a:off x="6130914" y="3040203"/>
            <a:ext cx="744728" cy="330200"/>
          </a:xfrm>
          <a:prstGeom prst="rect">
            <a:avLst/>
          </a:prstGeom>
        </p:spPr>
        <p:txBody>
          <a:bodyPr wrap="square" lIns="0" tIns="0" rIns="0" bIns="0" rtlCol="0">
            <a:noAutofit/>
          </a:bodyPr>
          <a:lstStyle/>
          <a:p>
            <a:pPr marL="12700">
              <a:lnSpc>
                <a:spcPts val="2585"/>
              </a:lnSpc>
              <a:spcBef>
                <a:spcPts val="129"/>
              </a:spcBef>
            </a:pPr>
            <a:r>
              <a:rPr sz="2400" spc="29" dirty="0" smtClean="0">
                <a:latin typeface="Century Gothic"/>
                <a:cs typeface="Century Gothic"/>
              </a:rPr>
              <a:t>s</a:t>
            </a:r>
            <a:r>
              <a:rPr sz="2400" spc="-4" dirty="0" smtClean="0">
                <a:latin typeface="Century Gothic"/>
                <a:cs typeface="Century Gothic"/>
              </a:rPr>
              <a:t>k</a:t>
            </a:r>
            <a:r>
              <a:rPr sz="2400" spc="79" dirty="0" smtClean="0">
                <a:latin typeface="Century Gothic"/>
                <a:cs typeface="Century Gothic"/>
              </a:rPr>
              <a:t>i</a:t>
            </a:r>
            <a:r>
              <a:rPr sz="2400" spc="0" dirty="0" smtClean="0">
                <a:latin typeface="Century Gothic"/>
                <a:cs typeface="Century Gothic"/>
              </a:rPr>
              <a:t>ll</a:t>
            </a:r>
            <a:r>
              <a:rPr sz="2400" spc="29" dirty="0" smtClean="0">
                <a:latin typeface="Century Gothic"/>
                <a:cs typeface="Century Gothic"/>
              </a:rPr>
              <a:t>s</a:t>
            </a:r>
            <a:r>
              <a:rPr sz="2400" spc="0" dirty="0" smtClean="0">
                <a:latin typeface="Century Gothic"/>
                <a:cs typeface="Century Gothic"/>
              </a:rPr>
              <a:t>,</a:t>
            </a:r>
            <a:endParaRPr sz="2400">
              <a:latin typeface="Century Gothic"/>
              <a:cs typeface="Century Gothic"/>
            </a:endParaRPr>
          </a:p>
        </p:txBody>
      </p:sp>
      <p:sp>
        <p:nvSpPr>
          <p:cNvPr id="7" name="object 7"/>
          <p:cNvSpPr txBox="1"/>
          <p:nvPr/>
        </p:nvSpPr>
        <p:spPr>
          <a:xfrm>
            <a:off x="6872493" y="3040203"/>
            <a:ext cx="666089" cy="330200"/>
          </a:xfrm>
          <a:prstGeom prst="rect">
            <a:avLst/>
          </a:prstGeom>
        </p:spPr>
        <p:txBody>
          <a:bodyPr wrap="square" lIns="0" tIns="0" rIns="0" bIns="0" rtlCol="0">
            <a:noAutofit/>
          </a:bodyPr>
          <a:lstStyle/>
          <a:p>
            <a:pPr marL="12700">
              <a:lnSpc>
                <a:spcPts val="2585"/>
              </a:lnSpc>
              <a:spcBef>
                <a:spcPts val="129"/>
              </a:spcBef>
            </a:pPr>
            <a:r>
              <a:rPr sz="2400" spc="-39" dirty="0" smtClean="0">
                <a:latin typeface="Century Gothic"/>
                <a:cs typeface="Century Gothic"/>
              </a:rPr>
              <a:t>a</a:t>
            </a:r>
            <a:r>
              <a:rPr sz="2400" spc="-25" dirty="0" smtClean="0">
                <a:latin typeface="Century Gothic"/>
                <a:cs typeface="Century Gothic"/>
              </a:rPr>
              <a:t>n</a:t>
            </a:r>
            <a:r>
              <a:rPr sz="2400" spc="0" dirty="0" smtClean="0">
                <a:latin typeface="Century Gothic"/>
                <a:cs typeface="Century Gothic"/>
              </a:rPr>
              <a:t>d</a:t>
            </a:r>
            <a:endParaRPr sz="2400">
              <a:latin typeface="Century Gothic"/>
              <a:cs typeface="Century Gothic"/>
            </a:endParaRPr>
          </a:p>
        </p:txBody>
      </p:sp>
      <p:sp>
        <p:nvSpPr>
          <p:cNvPr id="6" name="object 6"/>
          <p:cNvSpPr txBox="1"/>
          <p:nvPr/>
        </p:nvSpPr>
        <p:spPr>
          <a:xfrm>
            <a:off x="583554" y="4279723"/>
            <a:ext cx="3384041" cy="1029387"/>
          </a:xfrm>
          <a:prstGeom prst="rect">
            <a:avLst/>
          </a:prstGeom>
        </p:spPr>
        <p:txBody>
          <a:bodyPr wrap="square" lIns="0" tIns="0" rIns="0" bIns="0" rtlCol="0">
            <a:noAutofit/>
          </a:bodyPr>
          <a:lstStyle/>
          <a:p>
            <a:pPr marL="12700" marR="19050">
              <a:lnSpc>
                <a:spcPts val="2585"/>
              </a:lnSpc>
              <a:spcBef>
                <a:spcPts val="129"/>
              </a:spcBef>
            </a:pPr>
            <a:r>
              <a:rPr sz="2400" u="heavy" spc="-4" dirty="0" smtClean="0">
                <a:latin typeface="Century Gothic"/>
                <a:cs typeface="Century Gothic"/>
              </a:rPr>
              <a:t>E</a:t>
            </a:r>
            <a:r>
              <a:rPr sz="2400" u="heavy" spc="29" dirty="0" smtClean="0">
                <a:latin typeface="Century Gothic"/>
                <a:cs typeface="Century Gothic"/>
              </a:rPr>
              <a:t>v</a:t>
            </a:r>
            <a:r>
              <a:rPr sz="2400" u="heavy" spc="79" dirty="0" smtClean="0">
                <a:latin typeface="Century Gothic"/>
                <a:cs typeface="Century Gothic"/>
              </a:rPr>
              <a:t>i</a:t>
            </a:r>
            <a:r>
              <a:rPr sz="2400" u="heavy" spc="34" dirty="0" smtClean="0">
                <a:latin typeface="Century Gothic"/>
                <a:cs typeface="Century Gothic"/>
              </a:rPr>
              <a:t>d</a:t>
            </a:r>
            <a:r>
              <a:rPr sz="2400" u="heavy" spc="-39" dirty="0" smtClean="0">
                <a:latin typeface="Century Gothic"/>
                <a:cs typeface="Century Gothic"/>
              </a:rPr>
              <a:t>e</a:t>
            </a:r>
            <a:r>
              <a:rPr sz="2400" u="heavy" spc="-25" dirty="0" smtClean="0">
                <a:latin typeface="Century Gothic"/>
                <a:cs typeface="Century Gothic"/>
              </a:rPr>
              <a:t>n</a:t>
            </a:r>
            <a:r>
              <a:rPr sz="2400" u="heavy" spc="-34" dirty="0" smtClean="0">
                <a:latin typeface="Century Gothic"/>
                <a:cs typeface="Century Gothic"/>
              </a:rPr>
              <a:t>c</a:t>
            </a:r>
            <a:r>
              <a:rPr sz="2400" u="heavy" spc="0" dirty="0" smtClean="0">
                <a:latin typeface="Century Gothic"/>
                <a:cs typeface="Century Gothic"/>
              </a:rPr>
              <a:t>e</a:t>
            </a:r>
            <a:endParaRPr sz="2400">
              <a:latin typeface="Century Gothic"/>
              <a:cs typeface="Century Gothic"/>
            </a:endParaRPr>
          </a:p>
          <a:p>
            <a:pPr marL="438150" algn="ctr">
              <a:lnSpc>
                <a:spcPct val="102172"/>
              </a:lnSpc>
              <a:spcBef>
                <a:spcPts val="290"/>
              </a:spcBef>
            </a:pPr>
            <a:r>
              <a:rPr sz="2000" spc="-34" dirty="0" smtClean="0">
                <a:latin typeface="Century Gothic"/>
                <a:cs typeface="Century Gothic"/>
              </a:rPr>
              <a:t>S</a:t>
            </a:r>
            <a:r>
              <a:rPr sz="2000" spc="-39" dirty="0" smtClean="0">
                <a:latin typeface="Century Gothic"/>
                <a:cs typeface="Century Gothic"/>
              </a:rPr>
              <a:t>t</a:t>
            </a:r>
            <a:r>
              <a:rPr sz="2000" spc="39" dirty="0" smtClean="0">
                <a:latin typeface="Century Gothic"/>
                <a:cs typeface="Century Gothic"/>
              </a:rPr>
              <a:t>r</a:t>
            </a:r>
            <a:r>
              <a:rPr sz="2000" spc="-14" dirty="0" smtClean="0">
                <a:latin typeface="Century Gothic"/>
                <a:cs typeface="Century Gothic"/>
              </a:rPr>
              <a:t>uc</a:t>
            </a:r>
            <a:r>
              <a:rPr sz="2000" spc="-39" dirty="0" smtClean="0">
                <a:latin typeface="Century Gothic"/>
                <a:cs typeface="Century Gothic"/>
              </a:rPr>
              <a:t>t</a:t>
            </a:r>
            <a:r>
              <a:rPr sz="2000" spc="-14" dirty="0" smtClean="0">
                <a:latin typeface="Century Gothic"/>
                <a:cs typeface="Century Gothic"/>
              </a:rPr>
              <a:t>u</a:t>
            </a:r>
            <a:r>
              <a:rPr sz="2000" spc="39" dirty="0" smtClean="0">
                <a:latin typeface="Century Gothic"/>
                <a:cs typeface="Century Gothic"/>
              </a:rPr>
              <a:t>r</a:t>
            </a:r>
            <a:r>
              <a:rPr sz="2000" spc="-19" dirty="0" smtClean="0">
                <a:latin typeface="Century Gothic"/>
                <a:cs typeface="Century Gothic"/>
              </a:rPr>
              <a:t>e</a:t>
            </a:r>
            <a:r>
              <a:rPr sz="2000" spc="0" dirty="0" smtClean="0">
                <a:latin typeface="Century Gothic"/>
                <a:cs typeface="Century Gothic"/>
              </a:rPr>
              <a:t>d </a:t>
            </a:r>
            <a:r>
              <a:rPr sz="2000" spc="-29" dirty="0" smtClean="0">
                <a:latin typeface="Century Gothic"/>
                <a:cs typeface="Century Gothic"/>
              </a:rPr>
              <a:t>o</a:t>
            </a:r>
            <a:r>
              <a:rPr sz="2000" spc="-4" dirty="0" smtClean="0">
                <a:latin typeface="Century Gothic"/>
                <a:cs typeface="Century Gothic"/>
              </a:rPr>
              <a:t>b</a:t>
            </a:r>
            <a:r>
              <a:rPr sz="2000" spc="25" dirty="0" smtClean="0">
                <a:latin typeface="Century Gothic"/>
                <a:cs typeface="Century Gothic"/>
              </a:rPr>
              <a:t>s</a:t>
            </a:r>
            <a:r>
              <a:rPr sz="2000" spc="-19" dirty="0" smtClean="0">
                <a:latin typeface="Century Gothic"/>
                <a:cs typeface="Century Gothic"/>
              </a:rPr>
              <a:t>e</a:t>
            </a:r>
            <a:r>
              <a:rPr sz="2000" spc="39" dirty="0" smtClean="0">
                <a:latin typeface="Century Gothic"/>
                <a:cs typeface="Century Gothic"/>
              </a:rPr>
              <a:t>r</a:t>
            </a:r>
            <a:r>
              <a:rPr sz="2000" spc="89" dirty="0" smtClean="0">
                <a:latin typeface="Century Gothic"/>
                <a:cs typeface="Century Gothic"/>
              </a:rPr>
              <a:t>v</a:t>
            </a:r>
            <a:r>
              <a:rPr sz="2000" spc="-4" dirty="0" smtClean="0">
                <a:latin typeface="Century Gothic"/>
                <a:cs typeface="Century Gothic"/>
              </a:rPr>
              <a:t>a</a:t>
            </a:r>
            <a:r>
              <a:rPr sz="2000" spc="-39" dirty="0" smtClean="0">
                <a:latin typeface="Century Gothic"/>
                <a:cs typeface="Century Gothic"/>
              </a:rPr>
              <a:t>t</a:t>
            </a:r>
            <a:r>
              <a:rPr sz="2000" spc="79" dirty="0" smtClean="0">
                <a:latin typeface="Century Gothic"/>
                <a:cs typeface="Century Gothic"/>
              </a:rPr>
              <a:t>i</a:t>
            </a:r>
            <a:r>
              <a:rPr sz="2000" spc="-29" dirty="0" smtClean="0">
                <a:latin typeface="Century Gothic"/>
                <a:cs typeface="Century Gothic"/>
              </a:rPr>
              <a:t>o</a:t>
            </a:r>
            <a:r>
              <a:rPr sz="2000" spc="-19" dirty="0" smtClean="0">
                <a:latin typeface="Century Gothic"/>
                <a:cs typeface="Century Gothic"/>
              </a:rPr>
              <a:t>n</a:t>
            </a:r>
            <a:r>
              <a:rPr sz="2000" spc="0" dirty="0" smtClean="0">
                <a:latin typeface="Century Gothic"/>
                <a:cs typeface="Century Gothic"/>
              </a:rPr>
              <a:t>s</a:t>
            </a:r>
            <a:endParaRPr sz="2000">
              <a:latin typeface="Century Gothic"/>
              <a:cs typeface="Century Gothic"/>
            </a:endParaRPr>
          </a:p>
          <a:p>
            <a:pPr marL="612309" marR="132452" algn="ctr">
              <a:lnSpc>
                <a:spcPct val="102172"/>
              </a:lnSpc>
              <a:spcBef>
                <a:spcPts val="390"/>
              </a:spcBef>
            </a:pPr>
            <a:r>
              <a:rPr sz="1800" spc="0" dirty="0" smtClean="0">
                <a:solidFill>
                  <a:srgbClr val="047D57"/>
                </a:solidFill>
                <a:latin typeface="Arial"/>
                <a:cs typeface="Arial"/>
              </a:rPr>
              <a:t>–</a:t>
            </a:r>
            <a:r>
              <a:rPr sz="1800" spc="338" dirty="0" smtClean="0">
                <a:solidFill>
                  <a:srgbClr val="047D57"/>
                </a:solidFill>
                <a:latin typeface="Arial"/>
                <a:cs typeface="Arial"/>
              </a:rPr>
              <a:t> </a:t>
            </a:r>
            <a:r>
              <a:rPr sz="1800" spc="69" dirty="0" smtClean="0">
                <a:latin typeface="Century Gothic"/>
                <a:cs typeface="Century Gothic"/>
              </a:rPr>
              <a:t>V</a:t>
            </a:r>
            <a:r>
              <a:rPr sz="1800" spc="25" dirty="0" smtClean="0">
                <a:latin typeface="Century Gothic"/>
                <a:cs typeface="Century Gothic"/>
              </a:rPr>
              <a:t>a</a:t>
            </a:r>
            <a:r>
              <a:rPr sz="1800" spc="29" dirty="0" smtClean="0">
                <a:latin typeface="Century Gothic"/>
                <a:cs typeface="Century Gothic"/>
              </a:rPr>
              <a:t>li</a:t>
            </a:r>
            <a:r>
              <a:rPr sz="1800" spc="19" dirty="0" smtClean="0">
                <a:latin typeface="Century Gothic"/>
                <a:cs typeface="Century Gothic"/>
              </a:rPr>
              <a:t>d</a:t>
            </a:r>
            <a:r>
              <a:rPr sz="1800" spc="-54" dirty="0" smtClean="0">
                <a:latin typeface="Century Gothic"/>
                <a:cs typeface="Century Gothic"/>
              </a:rPr>
              <a:t>a</a:t>
            </a:r>
            <a:r>
              <a:rPr sz="1800" spc="14" dirty="0" smtClean="0">
                <a:latin typeface="Century Gothic"/>
                <a:cs typeface="Century Gothic"/>
              </a:rPr>
              <a:t>t</a:t>
            </a:r>
            <a:r>
              <a:rPr sz="1800" spc="-75" dirty="0" smtClean="0">
                <a:latin typeface="Century Gothic"/>
                <a:cs typeface="Century Gothic"/>
              </a:rPr>
              <a:t>e</a:t>
            </a:r>
            <a:r>
              <a:rPr sz="1800" spc="0" dirty="0" smtClean="0">
                <a:latin typeface="Century Gothic"/>
                <a:cs typeface="Century Gothic"/>
              </a:rPr>
              <a:t>d</a:t>
            </a:r>
            <a:r>
              <a:rPr sz="1800" spc="18" dirty="0" smtClean="0">
                <a:latin typeface="Century Gothic"/>
                <a:cs typeface="Century Gothic"/>
              </a:rPr>
              <a:t> </a:t>
            </a:r>
            <a:r>
              <a:rPr sz="1800" spc="112" dirty="0" smtClean="0">
                <a:latin typeface="Century Gothic"/>
                <a:cs typeface="Century Gothic"/>
              </a:rPr>
              <a:t>i</a:t>
            </a:r>
            <a:r>
              <a:rPr sz="1800" spc="0" dirty="0" smtClean="0">
                <a:latin typeface="Century Gothic"/>
                <a:cs typeface="Century Gothic"/>
              </a:rPr>
              <a:t>n</a:t>
            </a:r>
            <a:r>
              <a:rPr sz="1800" spc="5" dirty="0" smtClean="0">
                <a:latin typeface="Century Gothic"/>
                <a:cs typeface="Century Gothic"/>
              </a:rPr>
              <a:t>s</a:t>
            </a:r>
            <a:r>
              <a:rPr sz="1800" spc="15" dirty="0" smtClean="0">
                <a:latin typeface="Century Gothic"/>
                <a:cs typeface="Century Gothic"/>
              </a:rPr>
              <a:t>t</a:t>
            </a:r>
            <a:r>
              <a:rPr sz="1800" spc="-76" dirty="0" smtClean="0">
                <a:latin typeface="Century Gothic"/>
                <a:cs typeface="Century Gothic"/>
              </a:rPr>
              <a:t>r</a:t>
            </a:r>
            <a:r>
              <a:rPr sz="1800" spc="0" dirty="0" smtClean="0">
                <a:latin typeface="Century Gothic"/>
                <a:cs typeface="Century Gothic"/>
              </a:rPr>
              <a:t>u</a:t>
            </a:r>
            <a:r>
              <a:rPr sz="1800" spc="-45" dirty="0" smtClean="0">
                <a:latin typeface="Century Gothic"/>
                <a:cs typeface="Century Gothic"/>
              </a:rPr>
              <a:t>m</a:t>
            </a:r>
            <a:r>
              <a:rPr sz="1800" spc="5" dirty="0" smtClean="0">
                <a:latin typeface="Century Gothic"/>
                <a:cs typeface="Century Gothic"/>
              </a:rPr>
              <a:t>e</a:t>
            </a:r>
            <a:r>
              <a:rPr sz="1800" spc="0" dirty="0" smtClean="0">
                <a:latin typeface="Century Gothic"/>
                <a:cs typeface="Century Gothic"/>
              </a:rPr>
              <a:t>nt</a:t>
            </a:r>
            <a:endParaRPr sz="1800">
              <a:latin typeface="Century Gothic"/>
              <a:cs typeface="Century Gothic"/>
            </a:endParaRPr>
          </a:p>
        </p:txBody>
      </p:sp>
      <p:sp>
        <p:nvSpPr>
          <p:cNvPr id="5" name="object 5"/>
          <p:cNvSpPr txBox="1"/>
          <p:nvPr/>
        </p:nvSpPr>
        <p:spPr>
          <a:xfrm>
            <a:off x="1040754" y="5384228"/>
            <a:ext cx="5768987" cy="618385"/>
          </a:xfrm>
          <a:prstGeom prst="rect">
            <a:avLst/>
          </a:prstGeom>
        </p:spPr>
        <p:txBody>
          <a:bodyPr wrap="square" lIns="0" tIns="0" rIns="0" bIns="0" rtlCol="0">
            <a:noAutofit/>
          </a:bodyPr>
          <a:lstStyle/>
          <a:p>
            <a:pPr marL="185419">
              <a:lnSpc>
                <a:spcPts val="1995"/>
              </a:lnSpc>
              <a:spcBef>
                <a:spcPts val="99"/>
              </a:spcBef>
            </a:pPr>
            <a:r>
              <a:rPr sz="1800" spc="0" dirty="0" smtClean="0">
                <a:solidFill>
                  <a:srgbClr val="047D57"/>
                </a:solidFill>
                <a:latin typeface="Arial"/>
                <a:cs typeface="Arial"/>
              </a:rPr>
              <a:t>–</a:t>
            </a:r>
            <a:r>
              <a:rPr sz="1800" spc="338" dirty="0" smtClean="0">
                <a:solidFill>
                  <a:srgbClr val="047D57"/>
                </a:solidFill>
                <a:latin typeface="Arial"/>
                <a:cs typeface="Arial"/>
              </a:rPr>
              <a:t> </a:t>
            </a:r>
            <a:r>
              <a:rPr sz="1800" spc="94" dirty="0" smtClean="0">
                <a:latin typeface="Century Gothic"/>
                <a:cs typeface="Century Gothic"/>
              </a:rPr>
              <a:t>T</a:t>
            </a:r>
            <a:r>
              <a:rPr sz="1800" spc="4" dirty="0" smtClean="0">
                <a:latin typeface="Century Gothic"/>
                <a:cs typeface="Century Gothic"/>
              </a:rPr>
              <a:t>r</a:t>
            </a:r>
            <a:r>
              <a:rPr sz="1800" spc="25" dirty="0" smtClean="0">
                <a:latin typeface="Century Gothic"/>
                <a:cs typeface="Century Gothic"/>
              </a:rPr>
              <a:t>a</a:t>
            </a:r>
            <a:r>
              <a:rPr sz="1800" spc="29" dirty="0" smtClean="0">
                <a:latin typeface="Century Gothic"/>
                <a:cs typeface="Century Gothic"/>
              </a:rPr>
              <a:t>i</a:t>
            </a:r>
            <a:r>
              <a:rPr sz="1800" spc="0" dirty="0" smtClean="0">
                <a:latin typeface="Century Gothic"/>
                <a:cs typeface="Century Gothic"/>
              </a:rPr>
              <a:t>n</a:t>
            </a:r>
            <a:r>
              <a:rPr sz="1800" spc="4" dirty="0" smtClean="0">
                <a:latin typeface="Century Gothic"/>
                <a:cs typeface="Century Gothic"/>
              </a:rPr>
              <a:t>e</a:t>
            </a:r>
            <a:r>
              <a:rPr sz="1800" spc="0" dirty="0" smtClean="0">
                <a:latin typeface="Century Gothic"/>
                <a:cs typeface="Century Gothic"/>
              </a:rPr>
              <a:t>d</a:t>
            </a:r>
            <a:r>
              <a:rPr sz="1800" spc="-107" dirty="0" smtClean="0">
                <a:latin typeface="Century Gothic"/>
                <a:cs typeface="Century Gothic"/>
              </a:rPr>
              <a:t> </a:t>
            </a:r>
            <a:r>
              <a:rPr sz="1800" spc="4" dirty="0" smtClean="0">
                <a:latin typeface="Century Gothic"/>
                <a:cs typeface="Century Gothic"/>
              </a:rPr>
              <a:t>re</a:t>
            </a:r>
            <a:r>
              <a:rPr sz="1800" spc="100" dirty="0" smtClean="0">
                <a:latin typeface="Century Gothic"/>
                <a:cs typeface="Century Gothic"/>
              </a:rPr>
              <a:t>v</a:t>
            </a:r>
            <a:r>
              <a:rPr sz="1800" spc="29" dirty="0" smtClean="0">
                <a:latin typeface="Century Gothic"/>
                <a:cs typeface="Century Gothic"/>
              </a:rPr>
              <a:t>i</a:t>
            </a:r>
            <a:r>
              <a:rPr sz="1800" spc="-75" dirty="0" smtClean="0">
                <a:latin typeface="Century Gothic"/>
                <a:cs typeface="Century Gothic"/>
              </a:rPr>
              <a:t>e</a:t>
            </a:r>
            <a:r>
              <a:rPr sz="1800" spc="-9" dirty="0" smtClean="0">
                <a:latin typeface="Century Gothic"/>
                <a:cs typeface="Century Gothic"/>
              </a:rPr>
              <a:t>w</a:t>
            </a:r>
            <a:r>
              <a:rPr sz="1800" spc="4" dirty="0" smtClean="0">
                <a:latin typeface="Century Gothic"/>
                <a:cs typeface="Century Gothic"/>
              </a:rPr>
              <a:t>er</a:t>
            </a:r>
            <a:r>
              <a:rPr sz="1800" spc="0" dirty="0" smtClean="0">
                <a:latin typeface="Century Gothic"/>
                <a:cs typeface="Century Gothic"/>
              </a:rPr>
              <a:t>s</a:t>
            </a:r>
            <a:r>
              <a:rPr sz="1800" spc="72" dirty="0" smtClean="0">
                <a:latin typeface="Century Gothic"/>
                <a:cs typeface="Century Gothic"/>
              </a:rPr>
              <a:t> </a:t>
            </a:r>
            <a:r>
              <a:rPr sz="1800" spc="-39" dirty="0" smtClean="0">
                <a:latin typeface="Century Gothic"/>
                <a:cs typeface="Century Gothic"/>
              </a:rPr>
              <a:t>(</a:t>
            </a:r>
            <a:r>
              <a:rPr sz="1800" spc="29" dirty="0" smtClean="0">
                <a:latin typeface="Century Gothic"/>
                <a:cs typeface="Century Gothic"/>
              </a:rPr>
              <a:t>i</a:t>
            </a:r>
            <a:r>
              <a:rPr sz="1800" spc="0" dirty="0" smtClean="0">
                <a:latin typeface="Century Gothic"/>
                <a:cs typeface="Century Gothic"/>
              </a:rPr>
              <a:t>n</a:t>
            </a:r>
            <a:r>
              <a:rPr sz="1800" spc="-69" dirty="0" smtClean="0">
                <a:latin typeface="Century Gothic"/>
                <a:cs typeface="Century Gothic"/>
              </a:rPr>
              <a:t>c</a:t>
            </a:r>
            <a:r>
              <a:rPr sz="1800" spc="29" dirty="0" smtClean="0">
                <a:latin typeface="Century Gothic"/>
                <a:cs typeface="Century Gothic"/>
              </a:rPr>
              <a:t>l</a:t>
            </a:r>
            <a:r>
              <a:rPr sz="1800" spc="0" dirty="0" smtClean="0">
                <a:latin typeface="Century Gothic"/>
                <a:cs typeface="Century Gothic"/>
              </a:rPr>
              <a:t>u</a:t>
            </a:r>
            <a:r>
              <a:rPr sz="1800" spc="-59" dirty="0" smtClean="0">
                <a:latin typeface="Century Gothic"/>
                <a:cs typeface="Century Gothic"/>
              </a:rPr>
              <a:t>d</a:t>
            </a:r>
            <a:r>
              <a:rPr sz="1800" spc="29" dirty="0" smtClean="0">
                <a:latin typeface="Century Gothic"/>
                <a:cs typeface="Century Gothic"/>
              </a:rPr>
              <a:t>i</a:t>
            </a:r>
            <a:r>
              <a:rPr sz="1800" spc="0" dirty="0" smtClean="0">
                <a:latin typeface="Century Gothic"/>
                <a:cs typeface="Century Gothic"/>
              </a:rPr>
              <a:t>ng</a:t>
            </a:r>
            <a:r>
              <a:rPr sz="1800" spc="-42" dirty="0" smtClean="0">
                <a:latin typeface="Century Gothic"/>
                <a:cs typeface="Century Gothic"/>
              </a:rPr>
              <a:t> </a:t>
            </a:r>
            <a:r>
              <a:rPr sz="1800" spc="4" dirty="0" smtClean="0">
                <a:latin typeface="Century Gothic"/>
                <a:cs typeface="Century Gothic"/>
              </a:rPr>
              <a:t>e</a:t>
            </a:r>
            <a:r>
              <a:rPr sz="1800" spc="-4" dirty="0" smtClean="0">
                <a:latin typeface="Century Gothic"/>
                <a:cs typeface="Century Gothic"/>
              </a:rPr>
              <a:t>x</a:t>
            </a:r>
            <a:r>
              <a:rPr sz="1800" spc="14" dirty="0" smtClean="0">
                <a:latin typeface="Century Gothic"/>
                <a:cs typeface="Century Gothic"/>
              </a:rPr>
              <a:t>t</a:t>
            </a:r>
            <a:r>
              <a:rPr sz="1800" spc="4" dirty="0" smtClean="0">
                <a:latin typeface="Century Gothic"/>
                <a:cs typeface="Century Gothic"/>
              </a:rPr>
              <a:t>er</a:t>
            </a:r>
            <a:r>
              <a:rPr sz="1800" spc="0" dirty="0" smtClean="0">
                <a:latin typeface="Century Gothic"/>
                <a:cs typeface="Century Gothic"/>
              </a:rPr>
              <a:t>n</a:t>
            </a:r>
            <a:r>
              <a:rPr sz="1800" spc="-54" dirty="0" smtClean="0">
                <a:latin typeface="Century Gothic"/>
                <a:cs typeface="Century Gothic"/>
              </a:rPr>
              <a:t>a</a:t>
            </a:r>
            <a:r>
              <a:rPr sz="1800" spc="0" dirty="0" smtClean="0">
                <a:latin typeface="Century Gothic"/>
                <a:cs typeface="Century Gothic"/>
              </a:rPr>
              <a:t>l</a:t>
            </a:r>
            <a:r>
              <a:rPr sz="1800" spc="-4" dirty="0" smtClean="0">
                <a:latin typeface="Century Gothic"/>
                <a:cs typeface="Century Gothic"/>
              </a:rPr>
              <a:t> </a:t>
            </a:r>
            <a:r>
              <a:rPr sz="1800" spc="14" dirty="0" smtClean="0">
                <a:latin typeface="Century Gothic"/>
                <a:cs typeface="Century Gothic"/>
              </a:rPr>
              <a:t>t</a:t>
            </a:r>
            <a:r>
              <a:rPr sz="1800" spc="0" dirty="0" smtClean="0">
                <a:latin typeface="Century Gothic"/>
                <a:cs typeface="Century Gothic"/>
              </a:rPr>
              <a:t>o</a:t>
            </a:r>
            <a:r>
              <a:rPr sz="1800" spc="-144" dirty="0" smtClean="0">
                <a:latin typeface="Century Gothic"/>
                <a:cs typeface="Century Gothic"/>
              </a:rPr>
              <a:t> </a:t>
            </a:r>
            <a:r>
              <a:rPr sz="1800" spc="14" dirty="0" smtClean="0">
                <a:latin typeface="Century Gothic"/>
                <a:cs typeface="Century Gothic"/>
              </a:rPr>
              <a:t>t</a:t>
            </a:r>
            <a:r>
              <a:rPr sz="1800" spc="0" dirty="0" smtClean="0">
                <a:latin typeface="Century Gothic"/>
                <a:cs typeface="Century Gothic"/>
              </a:rPr>
              <a:t>he</a:t>
            </a:r>
            <a:r>
              <a:rPr sz="1800" spc="-37" dirty="0" smtClean="0">
                <a:latin typeface="Century Gothic"/>
                <a:cs typeface="Century Gothic"/>
              </a:rPr>
              <a:t> </a:t>
            </a:r>
            <a:r>
              <a:rPr sz="1800" spc="-25" dirty="0" smtClean="0">
                <a:latin typeface="Century Gothic"/>
                <a:cs typeface="Century Gothic"/>
              </a:rPr>
              <a:t>E</a:t>
            </a:r>
            <a:r>
              <a:rPr sz="1800" spc="29" dirty="0" smtClean="0">
                <a:latin typeface="Century Gothic"/>
                <a:cs typeface="Century Gothic"/>
              </a:rPr>
              <a:t>PP)</a:t>
            </a:r>
            <a:endParaRPr sz="1800" dirty="0">
              <a:latin typeface="Century Gothic"/>
              <a:cs typeface="Century Gothic"/>
            </a:endParaRPr>
          </a:p>
          <a:p>
            <a:pPr marL="12700" marR="35221">
              <a:lnSpc>
                <a:spcPct val="102172"/>
              </a:lnSpc>
              <a:spcBef>
                <a:spcPts val="290"/>
              </a:spcBef>
            </a:pPr>
            <a:r>
              <a:rPr sz="2000" spc="-34" dirty="0" smtClean="0">
                <a:latin typeface="Century Gothic"/>
                <a:cs typeface="Century Gothic"/>
              </a:rPr>
              <a:t>S</a:t>
            </a:r>
            <a:r>
              <a:rPr sz="2000" spc="-39" dirty="0" smtClean="0">
                <a:latin typeface="Century Gothic"/>
                <a:cs typeface="Century Gothic"/>
              </a:rPr>
              <a:t>t</a:t>
            </a:r>
            <a:r>
              <a:rPr sz="2000" spc="-14" dirty="0" smtClean="0">
                <a:latin typeface="Century Gothic"/>
                <a:cs typeface="Century Gothic"/>
              </a:rPr>
              <a:t>u</a:t>
            </a:r>
            <a:r>
              <a:rPr sz="2000" spc="-9" dirty="0" smtClean="0">
                <a:latin typeface="Century Gothic"/>
                <a:cs typeface="Century Gothic"/>
              </a:rPr>
              <a:t>d</a:t>
            </a:r>
            <a:r>
              <a:rPr sz="2000" spc="-19" dirty="0" smtClean="0">
                <a:latin typeface="Century Gothic"/>
                <a:cs typeface="Century Gothic"/>
              </a:rPr>
              <a:t>en</a:t>
            </a:r>
            <a:r>
              <a:rPr sz="2000" spc="0" dirty="0" smtClean="0">
                <a:latin typeface="Century Gothic"/>
                <a:cs typeface="Century Gothic"/>
              </a:rPr>
              <a:t>t</a:t>
            </a:r>
            <a:r>
              <a:rPr sz="2000" spc="49" dirty="0" smtClean="0">
                <a:latin typeface="Century Gothic"/>
                <a:cs typeface="Century Gothic"/>
              </a:rPr>
              <a:t> </a:t>
            </a:r>
            <a:r>
              <a:rPr sz="2000" spc="25" dirty="0" smtClean="0">
                <a:latin typeface="Century Gothic"/>
                <a:cs typeface="Century Gothic"/>
              </a:rPr>
              <a:t>s</a:t>
            </a:r>
            <a:r>
              <a:rPr sz="2000" spc="-14" dirty="0" smtClean="0">
                <a:latin typeface="Century Gothic"/>
                <a:cs typeface="Century Gothic"/>
              </a:rPr>
              <a:t>u</a:t>
            </a:r>
            <a:r>
              <a:rPr sz="2000" spc="39" dirty="0" smtClean="0">
                <a:latin typeface="Century Gothic"/>
                <a:cs typeface="Century Gothic"/>
              </a:rPr>
              <a:t>r</a:t>
            </a:r>
            <a:r>
              <a:rPr sz="2000" spc="89" dirty="0" smtClean="0">
                <a:latin typeface="Century Gothic"/>
                <a:cs typeface="Century Gothic"/>
              </a:rPr>
              <a:t>v</a:t>
            </a:r>
            <a:r>
              <a:rPr sz="2000" spc="-19" dirty="0" smtClean="0">
                <a:latin typeface="Century Gothic"/>
                <a:cs typeface="Century Gothic"/>
              </a:rPr>
              <a:t>e</a:t>
            </a:r>
            <a:r>
              <a:rPr sz="2000" spc="-29" dirty="0" smtClean="0">
                <a:latin typeface="Century Gothic"/>
                <a:cs typeface="Century Gothic"/>
              </a:rPr>
              <a:t>y</a:t>
            </a:r>
            <a:r>
              <a:rPr sz="2000" spc="0" dirty="0" smtClean="0">
                <a:latin typeface="Century Gothic"/>
                <a:cs typeface="Century Gothic"/>
              </a:rPr>
              <a:t>s</a:t>
            </a:r>
            <a:endParaRPr sz="2000" dirty="0">
              <a:latin typeface="Century Gothic"/>
              <a:cs typeface="Century Gothic"/>
            </a:endParaRPr>
          </a:p>
        </p:txBody>
      </p:sp>
      <p:sp>
        <p:nvSpPr>
          <p:cNvPr id="4" name="object 4"/>
          <p:cNvSpPr txBox="1"/>
          <p:nvPr/>
        </p:nvSpPr>
        <p:spPr>
          <a:xfrm>
            <a:off x="0" y="6400800"/>
            <a:ext cx="3657600" cy="304800"/>
          </a:xfrm>
          <a:prstGeom prst="rect">
            <a:avLst/>
          </a:prstGeom>
        </p:spPr>
        <p:txBody>
          <a:bodyPr wrap="square" lIns="0" tIns="0" rIns="0" bIns="0" rtlCol="0">
            <a:noAutofit/>
          </a:bodyPr>
          <a:lstStyle/>
          <a:p>
            <a:pPr marL="12700" indent="5937">
              <a:lnSpc>
                <a:spcPct val="97358"/>
              </a:lnSpc>
              <a:spcBef>
                <a:spcPts val="10"/>
              </a:spcBef>
            </a:pPr>
            <a:r>
              <a:rPr sz="1200" spc="0" dirty="0" smtClean="0">
                <a:latin typeface="Times New Roman"/>
                <a:cs typeface="Times New Roman"/>
              </a:rPr>
              <a:t>Council</a:t>
            </a:r>
            <a:r>
              <a:rPr sz="1200" spc="39" dirty="0" smtClean="0">
                <a:latin typeface="Times New Roman"/>
                <a:cs typeface="Times New Roman"/>
              </a:rPr>
              <a:t> </a:t>
            </a:r>
            <a:r>
              <a:rPr sz="1200" spc="0" dirty="0" smtClean="0">
                <a:latin typeface="Times New Roman"/>
                <a:cs typeface="Times New Roman"/>
              </a:rPr>
              <a:t>for</a:t>
            </a:r>
            <a:r>
              <a:rPr sz="1200" spc="130" dirty="0" smtClean="0">
                <a:latin typeface="Times New Roman"/>
                <a:cs typeface="Times New Roman"/>
              </a:rPr>
              <a:t> </a:t>
            </a:r>
            <a:r>
              <a:rPr sz="1200" b="1" spc="0" dirty="0" smtClean="0">
                <a:latin typeface="Arial"/>
                <a:cs typeface="Arial"/>
              </a:rPr>
              <a:t>the </a:t>
            </a:r>
            <a:r>
              <a:rPr sz="1200" spc="0" dirty="0" smtClean="0">
                <a:latin typeface="Times New Roman"/>
                <a:cs typeface="Times New Roman"/>
              </a:rPr>
              <a:t>Accreditation  </a:t>
            </a:r>
            <a:r>
              <a:rPr sz="1200" spc="59" dirty="0" smtClean="0">
                <a:latin typeface="Times New Roman"/>
                <a:cs typeface="Times New Roman"/>
              </a:rPr>
              <a:t> </a:t>
            </a:r>
            <a:r>
              <a:rPr sz="1200" spc="0" dirty="0" smtClean="0">
                <a:latin typeface="Times New Roman"/>
                <a:cs typeface="Times New Roman"/>
              </a:rPr>
              <a:t>of Educator </a:t>
            </a:r>
            <a:r>
              <a:rPr sz="1200" spc="115" dirty="0" smtClean="0">
                <a:latin typeface="Times New Roman"/>
                <a:cs typeface="Times New Roman"/>
              </a:rPr>
              <a:t> </a:t>
            </a:r>
            <a:r>
              <a:rPr sz="1200" spc="0" dirty="0" smtClean="0">
                <a:latin typeface="Times New Roman"/>
                <a:cs typeface="Times New Roman"/>
              </a:rPr>
              <a:t>Preparation</a:t>
            </a:r>
            <a:endParaRPr sz="1200" dirty="0">
              <a:latin typeface="Times New Roman"/>
              <a:cs typeface="Times New Roman"/>
            </a:endParaRPr>
          </a:p>
        </p:txBody>
      </p:sp>
      <p:sp>
        <p:nvSpPr>
          <p:cNvPr id="3" name="object 3"/>
          <p:cNvSpPr txBox="1"/>
          <p:nvPr/>
        </p:nvSpPr>
        <p:spPr>
          <a:xfrm>
            <a:off x="3601276" y="6439233"/>
            <a:ext cx="5116445" cy="178287"/>
          </a:xfrm>
          <a:prstGeom prst="rect">
            <a:avLst/>
          </a:prstGeom>
        </p:spPr>
        <p:txBody>
          <a:bodyPr wrap="square" lIns="0" tIns="0" rIns="0" bIns="0" rtlCol="0">
            <a:noAutofit/>
          </a:bodyPr>
          <a:lstStyle/>
          <a:p>
            <a:pPr marL="12700">
              <a:lnSpc>
                <a:spcPts val="1345"/>
              </a:lnSpc>
              <a:spcBef>
                <a:spcPts val="67"/>
              </a:spcBef>
            </a:pP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O</a:t>
            </a:r>
            <a:r>
              <a:rPr sz="1200" spc="-9" dirty="0" smtClean="0">
                <a:solidFill>
                  <a:srgbClr val="397D59"/>
                </a:solidFill>
                <a:latin typeface="Century Gothic"/>
                <a:cs typeface="Century Gothic"/>
              </a:rPr>
              <a:t>NN</a:t>
            </a:r>
            <a:r>
              <a:rPr sz="1200" spc="-4" dirty="0" smtClean="0">
                <a:solidFill>
                  <a:srgbClr val="397D59"/>
                </a:solidFill>
                <a:latin typeface="Century Gothic"/>
                <a:cs typeface="Century Gothic"/>
              </a:rPr>
              <a:t>E</a:t>
            </a: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T</a:t>
            </a:r>
            <a:r>
              <a:rPr sz="1200" spc="-44" dirty="0" smtClean="0">
                <a:solidFill>
                  <a:srgbClr val="397D59"/>
                </a:solidFill>
                <a:latin typeface="Century Gothic"/>
                <a:cs typeface="Century Gothic"/>
              </a:rPr>
              <a:t> </a:t>
            </a:r>
            <a:r>
              <a:rPr sz="1200" spc="50" dirty="0" smtClean="0">
                <a:solidFill>
                  <a:srgbClr val="397D59"/>
                </a:solidFill>
                <a:latin typeface="Century Gothic"/>
                <a:cs typeface="Century Gothic"/>
              </a:rPr>
              <a:t>W</a:t>
            </a:r>
            <a:r>
              <a:rPr sz="1200" spc="0" dirty="0" smtClean="0">
                <a:solidFill>
                  <a:srgbClr val="397D59"/>
                </a:solidFill>
                <a:latin typeface="Century Gothic"/>
                <a:cs typeface="Century Gothic"/>
              </a:rPr>
              <a:t>I</a:t>
            </a:r>
            <a:r>
              <a:rPr sz="1200" spc="-204" dirty="0" smtClean="0">
                <a:solidFill>
                  <a:srgbClr val="397D59"/>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H</a:t>
            </a:r>
            <a:r>
              <a:rPr sz="1200" spc="-29" dirty="0" smtClean="0">
                <a:solidFill>
                  <a:srgbClr val="397D59"/>
                </a:solidFill>
                <a:latin typeface="Century Gothic"/>
                <a:cs typeface="Century Gothic"/>
              </a:rPr>
              <a:t> </a:t>
            </a:r>
            <a:r>
              <a:rPr sz="1200" spc="-14" dirty="0" smtClean="0">
                <a:solidFill>
                  <a:srgbClr val="397D59"/>
                </a:solidFill>
                <a:latin typeface="Century Gothic"/>
                <a:cs typeface="Century Gothic"/>
              </a:rPr>
              <a:t>C</a:t>
            </a:r>
            <a:r>
              <a:rPr sz="1200" spc="-9" dirty="0" smtClean="0">
                <a:solidFill>
                  <a:srgbClr val="397D59"/>
                </a:solidFill>
                <a:latin typeface="Century Gothic"/>
                <a:cs typeface="Century Gothic"/>
              </a:rPr>
              <a:t>A</a:t>
            </a:r>
            <a:r>
              <a:rPr sz="1200" spc="-4" dirty="0" smtClean="0">
                <a:solidFill>
                  <a:srgbClr val="397D59"/>
                </a:solidFill>
                <a:latin typeface="Century Gothic"/>
                <a:cs typeface="Century Gothic"/>
              </a:rPr>
              <a:t>E</a:t>
            </a:r>
            <a:r>
              <a:rPr sz="1200" spc="0" dirty="0" smtClean="0">
                <a:solidFill>
                  <a:srgbClr val="397D59"/>
                </a:solidFill>
                <a:latin typeface="Century Gothic"/>
                <a:cs typeface="Century Gothic"/>
              </a:rPr>
              <a:t>P </a:t>
            </a:r>
            <a:r>
              <a:rPr sz="1200" b="1" spc="0" dirty="0" smtClean="0">
                <a:solidFill>
                  <a:srgbClr val="DDC12B"/>
                </a:solidFill>
                <a:latin typeface="Century Gothic"/>
                <a:cs typeface="Century Gothic"/>
              </a:rPr>
              <a:t>|  </a:t>
            </a:r>
            <a:r>
              <a:rPr sz="1200" spc="-284" dirty="0" smtClean="0">
                <a:solidFill>
                  <a:srgbClr val="0000FF"/>
                </a:solidFill>
                <a:latin typeface="Century Gothic"/>
                <a:cs typeface="Century Gothic"/>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44" dirty="0" smtClean="0">
                <a:solidFill>
                  <a:srgbClr val="0000FF"/>
                </a:solidFill>
                <a:latin typeface="Century Gothic"/>
                <a:cs typeface="Century Gothic"/>
                <a:hlinkClick r:id="rId3"/>
              </a:rPr>
              <a:t>w</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C</a:t>
            </a:r>
            <a:r>
              <a:rPr sz="1200" u="sng" spc="-9" dirty="0" smtClean="0">
                <a:solidFill>
                  <a:srgbClr val="0000FF"/>
                </a:solidFill>
                <a:latin typeface="Century Gothic"/>
                <a:cs typeface="Century Gothic"/>
                <a:hlinkClick r:id="rId3"/>
              </a:rPr>
              <a:t>A</a:t>
            </a:r>
            <a:r>
              <a:rPr sz="1200" u="sng" spc="-4" dirty="0" smtClean="0">
                <a:solidFill>
                  <a:srgbClr val="0000FF"/>
                </a:solidFill>
                <a:latin typeface="Century Gothic"/>
                <a:cs typeface="Century Gothic"/>
                <a:hlinkClick r:id="rId3"/>
              </a:rPr>
              <a:t>E</a:t>
            </a:r>
            <a:r>
              <a:rPr sz="1200" u="sng" spc="9" dirty="0" smtClean="0">
                <a:solidFill>
                  <a:srgbClr val="0000FF"/>
                </a:solidFill>
                <a:latin typeface="Century Gothic"/>
                <a:cs typeface="Century Gothic"/>
                <a:hlinkClick r:id="rId3"/>
              </a:rPr>
              <a:t>P</a:t>
            </a:r>
            <a:r>
              <a:rPr sz="1200" u="sng" spc="-9" dirty="0" smtClean="0">
                <a:solidFill>
                  <a:srgbClr val="0000FF"/>
                </a:solidFill>
                <a:latin typeface="Century Gothic"/>
                <a:cs typeface="Century Gothic"/>
                <a:hlinkClick r:id="rId3"/>
              </a:rPr>
              <a:t>n</a:t>
            </a:r>
            <a:r>
              <a:rPr sz="1200" u="sng" spc="19" dirty="0" smtClean="0">
                <a:solidFill>
                  <a:srgbClr val="0000FF"/>
                </a:solidFill>
                <a:latin typeface="Century Gothic"/>
                <a:cs typeface="Century Gothic"/>
                <a:hlinkClick r:id="rId3"/>
              </a:rPr>
              <a:t>e</a:t>
            </a:r>
            <a:r>
              <a:rPr sz="1200" u="sng" spc="-4" dirty="0" smtClean="0">
                <a:solidFill>
                  <a:srgbClr val="0000FF"/>
                </a:solidFill>
                <a:latin typeface="Century Gothic"/>
                <a:cs typeface="Century Gothic"/>
                <a:hlinkClick r:id="rId3"/>
              </a:rPr>
              <a:t>t</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o</a:t>
            </a:r>
            <a:r>
              <a:rPr sz="1200" u="sng" spc="39" dirty="0" smtClean="0">
                <a:solidFill>
                  <a:srgbClr val="0000FF"/>
                </a:solidFill>
                <a:latin typeface="Century Gothic"/>
                <a:cs typeface="Century Gothic"/>
                <a:hlinkClick r:id="rId3"/>
              </a:rPr>
              <a:t>r</a:t>
            </a:r>
            <a:r>
              <a:rPr sz="1200" u="sng" spc="0" dirty="0" smtClean="0">
                <a:solidFill>
                  <a:srgbClr val="0000FF"/>
                </a:solidFill>
                <a:latin typeface="Century Gothic"/>
                <a:cs typeface="Century Gothic"/>
                <a:hlinkClick r:id="rId3"/>
              </a:rPr>
              <a:t>g</a:t>
            </a:r>
            <a:r>
              <a:rPr sz="1200" spc="0" dirty="0" smtClean="0">
                <a:solidFill>
                  <a:srgbClr val="0000FF"/>
                </a:solidFill>
                <a:latin typeface="Century Gothic"/>
                <a:cs typeface="Century Gothic"/>
                <a:hlinkClick r:id="rId3"/>
              </a:rPr>
              <a:t> </a:t>
            </a:r>
            <a:r>
              <a:rPr sz="1200" u="sng" spc="0" dirty="0" smtClean="0">
                <a:solidFill>
                  <a:srgbClr val="DDC12B"/>
                </a:solidFill>
                <a:latin typeface="Century Gothic"/>
                <a:cs typeface="Century Gothic"/>
                <a:hlinkClick r:id="rId3"/>
              </a:rPr>
              <a:t>|</a:t>
            </a:r>
            <a:r>
              <a:rPr sz="1200" spc="-94" dirty="0" smtClean="0">
                <a:solidFill>
                  <a:srgbClr val="DDC12B"/>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w</a:t>
            </a:r>
            <a:r>
              <a:rPr sz="1200" spc="-209" dirty="0" smtClean="0">
                <a:solidFill>
                  <a:srgbClr val="397D59"/>
                </a:solidFill>
                <a:latin typeface="Century Gothic"/>
                <a:cs typeface="Century Gothic"/>
              </a:rPr>
              <a:t> </a:t>
            </a:r>
            <a:r>
              <a:rPr sz="1200" spc="0" dirty="0" smtClean="0">
                <a:solidFill>
                  <a:srgbClr val="397D59"/>
                </a:solidFill>
                <a:latin typeface="Century Gothic"/>
                <a:cs typeface="Century Gothic"/>
              </a:rPr>
              <a:t>i</a:t>
            </a:r>
            <a:r>
              <a:rPr sz="1200" spc="-4" dirty="0" smtClean="0">
                <a:solidFill>
                  <a:srgbClr val="397D59"/>
                </a:solidFill>
                <a:latin typeface="Century Gothic"/>
                <a:cs typeface="Century Gothic"/>
              </a:rPr>
              <a:t>tt</a:t>
            </a:r>
            <a:r>
              <a:rPr sz="1200" spc="19" dirty="0" smtClean="0">
                <a:solidFill>
                  <a:srgbClr val="397D59"/>
                </a:solidFill>
                <a:latin typeface="Century Gothic"/>
                <a:cs typeface="Century Gothic"/>
              </a:rPr>
              <a:t>e</a:t>
            </a:r>
            <a:r>
              <a:rPr sz="1200" spc="39" dirty="0" smtClean="0">
                <a:solidFill>
                  <a:srgbClr val="397D59"/>
                </a:solidFill>
                <a:latin typeface="Century Gothic"/>
                <a:cs typeface="Century Gothic"/>
              </a:rPr>
              <a:t>r</a:t>
            </a:r>
            <a:r>
              <a:rPr sz="1200" spc="0" dirty="0" smtClean="0">
                <a:solidFill>
                  <a:srgbClr val="397D59"/>
                </a:solidFill>
                <a:latin typeface="Century Gothic"/>
                <a:cs typeface="Century Gothic"/>
              </a:rPr>
              <a:t>:</a:t>
            </a:r>
            <a:r>
              <a:rPr sz="1200" spc="-104" dirty="0" smtClean="0">
                <a:solidFill>
                  <a:srgbClr val="397D59"/>
                </a:solidFill>
                <a:latin typeface="Century Gothic"/>
                <a:cs typeface="Century Gothic"/>
              </a:rPr>
              <a:t> </a:t>
            </a:r>
            <a:r>
              <a:rPr sz="1200" spc="0" dirty="0" smtClean="0">
                <a:solidFill>
                  <a:srgbClr val="397D59"/>
                </a:solidFill>
                <a:latin typeface="Century Gothic"/>
                <a:cs typeface="Century Gothic"/>
                <a:hlinkClick r:id="rId4"/>
              </a:rPr>
              <a:t>@</a:t>
            </a:r>
            <a:r>
              <a:rPr sz="1200" spc="-14" dirty="0" smtClean="0">
                <a:solidFill>
                  <a:srgbClr val="397D59"/>
                </a:solidFill>
                <a:latin typeface="Century Gothic"/>
                <a:cs typeface="Century Gothic"/>
                <a:hlinkClick r:id="rId4"/>
              </a:rPr>
              <a:t>C</a:t>
            </a:r>
            <a:r>
              <a:rPr sz="1200" spc="-9" dirty="0" smtClean="0">
                <a:solidFill>
                  <a:srgbClr val="397D59"/>
                </a:solidFill>
                <a:latin typeface="Century Gothic"/>
                <a:cs typeface="Century Gothic"/>
                <a:hlinkClick r:id="rId4"/>
              </a:rPr>
              <a:t>A</a:t>
            </a:r>
            <a:r>
              <a:rPr sz="1200" spc="-4" dirty="0" smtClean="0">
                <a:solidFill>
                  <a:srgbClr val="397D59"/>
                </a:solidFill>
                <a:latin typeface="Century Gothic"/>
                <a:cs typeface="Century Gothic"/>
                <a:hlinkClick r:id="rId4"/>
              </a:rPr>
              <a:t>E</a:t>
            </a:r>
            <a:r>
              <a:rPr sz="1200" spc="9" dirty="0" smtClean="0">
                <a:solidFill>
                  <a:srgbClr val="397D59"/>
                </a:solidFill>
                <a:latin typeface="Century Gothic"/>
                <a:cs typeface="Century Gothic"/>
                <a:hlinkClick r:id="rId4"/>
              </a:rPr>
              <a:t>P</a:t>
            </a:r>
            <a:r>
              <a:rPr sz="1200" spc="-9" dirty="0" smtClean="0">
                <a:solidFill>
                  <a:srgbClr val="397D59"/>
                </a:solidFill>
                <a:latin typeface="Century Gothic"/>
                <a:cs typeface="Century Gothic"/>
                <a:hlinkClick r:id="rId4"/>
              </a:rPr>
              <a:t>u</a:t>
            </a:r>
            <a:r>
              <a:rPr sz="1200" spc="-19" dirty="0" smtClean="0">
                <a:solidFill>
                  <a:srgbClr val="397D59"/>
                </a:solidFill>
                <a:latin typeface="Century Gothic"/>
                <a:cs typeface="Century Gothic"/>
                <a:hlinkClick r:id="rId4"/>
              </a:rPr>
              <a:t>pda</a:t>
            </a:r>
            <a:r>
              <a:rPr sz="1200" spc="-4" dirty="0" smtClean="0">
                <a:solidFill>
                  <a:srgbClr val="397D59"/>
                </a:solidFill>
                <a:latin typeface="Century Gothic"/>
                <a:cs typeface="Century Gothic"/>
                <a:hlinkClick r:id="rId4"/>
              </a:rPr>
              <a:t>t</a:t>
            </a:r>
            <a:r>
              <a:rPr sz="1200" spc="19" dirty="0" smtClean="0">
                <a:solidFill>
                  <a:srgbClr val="397D59"/>
                </a:solidFill>
                <a:latin typeface="Century Gothic"/>
                <a:cs typeface="Century Gothic"/>
                <a:hlinkClick r:id="rId4"/>
              </a:rPr>
              <a:t>e</a:t>
            </a:r>
            <a:r>
              <a:rPr sz="1200" spc="0" dirty="0" smtClean="0">
                <a:solidFill>
                  <a:srgbClr val="397D59"/>
                </a:solidFill>
                <a:latin typeface="Century Gothic"/>
                <a:cs typeface="Century Gothic"/>
                <a:hlinkClick r:id="rId4"/>
              </a:rPr>
              <a:t>s</a:t>
            </a:r>
            <a:endParaRPr sz="1200">
              <a:latin typeface="Century Gothic"/>
              <a:cs typeface="Century Gothic"/>
            </a:endParaRPr>
          </a:p>
        </p:txBody>
      </p:sp>
      <p:sp>
        <p:nvSpPr>
          <p:cNvPr id="2" name="object 2"/>
          <p:cNvSpPr txBox="1"/>
          <p:nvPr/>
        </p:nvSpPr>
        <p:spPr>
          <a:xfrm>
            <a:off x="6248400" y="3699167"/>
            <a:ext cx="2673921" cy="1094511"/>
          </a:xfrm>
          <a:prstGeom prst="rect">
            <a:avLst/>
          </a:prstGeom>
        </p:spPr>
        <p:txBody>
          <a:bodyPr wrap="square" lIns="0" tIns="0" rIns="0" bIns="0" rtlCol="0">
            <a:noAutofit/>
          </a:bodyPr>
          <a:lstStyle/>
          <a:p>
            <a:pPr marL="853693" marR="865482" algn="ctr">
              <a:lnSpc>
                <a:spcPct val="102172"/>
              </a:lnSpc>
              <a:spcBef>
                <a:spcPts val="259"/>
              </a:spcBef>
            </a:pPr>
            <a:r>
              <a:rPr sz="1850" spc="-34" dirty="0" smtClean="0">
                <a:solidFill>
                  <a:srgbClr val="FEFFFF"/>
                </a:solidFill>
                <a:latin typeface="Century Gothic"/>
                <a:cs typeface="Century Gothic"/>
              </a:rPr>
              <a:t>S</a:t>
            </a:r>
            <a:r>
              <a:rPr sz="1850" spc="-24" dirty="0" smtClean="0">
                <a:solidFill>
                  <a:srgbClr val="FEFFFF"/>
                </a:solidFill>
                <a:latin typeface="Century Gothic"/>
                <a:cs typeface="Century Gothic"/>
              </a:rPr>
              <a:t>E</a:t>
            </a:r>
            <a:r>
              <a:rPr sz="1850" spc="-34" dirty="0" smtClean="0">
                <a:solidFill>
                  <a:srgbClr val="FEFFFF"/>
                </a:solidFill>
                <a:latin typeface="Century Gothic"/>
                <a:cs typeface="Century Gothic"/>
              </a:rPr>
              <a:t>SS</a:t>
            </a:r>
            <a:r>
              <a:rPr sz="1850" spc="64" dirty="0" smtClean="0">
                <a:solidFill>
                  <a:srgbClr val="FEFFFF"/>
                </a:solidFill>
                <a:latin typeface="Century Gothic"/>
                <a:cs typeface="Century Gothic"/>
              </a:rPr>
              <a:t>I</a:t>
            </a:r>
            <a:r>
              <a:rPr sz="1850" spc="0" dirty="0" smtClean="0">
                <a:solidFill>
                  <a:srgbClr val="FEFFFF"/>
                </a:solidFill>
                <a:latin typeface="Century Gothic"/>
                <a:cs typeface="Century Gothic"/>
              </a:rPr>
              <a:t>ON</a:t>
            </a:r>
            <a:endParaRPr sz="1850">
              <a:latin typeface="Century Gothic"/>
              <a:cs typeface="Century Gothic"/>
            </a:endParaRPr>
          </a:p>
          <a:p>
            <a:pPr marL="91511">
              <a:lnSpc>
                <a:spcPct val="102172"/>
              </a:lnSpc>
              <a:spcBef>
                <a:spcPts val="532"/>
              </a:spcBef>
            </a:pPr>
            <a:r>
              <a:rPr sz="1850" spc="4" dirty="0" smtClean="0">
                <a:solidFill>
                  <a:srgbClr val="FEFFFF"/>
                </a:solidFill>
                <a:latin typeface="Century Gothic"/>
                <a:cs typeface="Century Gothic"/>
              </a:rPr>
              <a:t>Re</a:t>
            </a:r>
            <a:r>
              <a:rPr sz="1850" spc="109" dirty="0" smtClean="0">
                <a:solidFill>
                  <a:srgbClr val="FEFFFF"/>
                </a:solidFill>
                <a:latin typeface="Century Gothic"/>
                <a:cs typeface="Century Gothic"/>
              </a:rPr>
              <a:t>l</a:t>
            </a:r>
            <a:r>
              <a:rPr sz="1850" spc="29" dirty="0" smtClean="0">
                <a:solidFill>
                  <a:srgbClr val="FEFFFF"/>
                </a:solidFill>
                <a:latin typeface="Century Gothic"/>
                <a:cs typeface="Century Gothic"/>
              </a:rPr>
              <a:t>i</a:t>
            </a:r>
            <a:r>
              <a:rPr sz="1850" spc="25" dirty="0" smtClean="0">
                <a:solidFill>
                  <a:srgbClr val="FEFFFF"/>
                </a:solidFill>
                <a:latin typeface="Century Gothic"/>
                <a:cs typeface="Century Gothic"/>
              </a:rPr>
              <a:t>a</a:t>
            </a:r>
            <a:r>
              <a:rPr sz="1850" spc="-54" dirty="0" smtClean="0">
                <a:solidFill>
                  <a:srgbClr val="FEFFFF"/>
                </a:solidFill>
                <a:latin typeface="Century Gothic"/>
                <a:cs typeface="Century Gothic"/>
              </a:rPr>
              <a:t>b</a:t>
            </a:r>
            <a:r>
              <a:rPr sz="1850" spc="-50" dirty="0" smtClean="0">
                <a:solidFill>
                  <a:srgbClr val="FEFFFF"/>
                </a:solidFill>
                <a:latin typeface="Century Gothic"/>
                <a:cs typeface="Century Gothic"/>
              </a:rPr>
              <a:t>i</a:t>
            </a:r>
            <a:r>
              <a:rPr sz="1850" spc="29" dirty="0" smtClean="0">
                <a:solidFill>
                  <a:srgbClr val="FEFFFF"/>
                </a:solidFill>
                <a:latin typeface="Century Gothic"/>
                <a:cs typeface="Century Gothic"/>
              </a:rPr>
              <a:t>li</a:t>
            </a:r>
            <a:r>
              <a:rPr sz="1850" spc="-64" dirty="0" smtClean="0">
                <a:solidFill>
                  <a:srgbClr val="FEFFFF"/>
                </a:solidFill>
                <a:latin typeface="Century Gothic"/>
                <a:cs typeface="Century Gothic"/>
              </a:rPr>
              <a:t>t</a:t>
            </a:r>
            <a:r>
              <a:rPr sz="1850" spc="0" dirty="0" smtClean="0">
                <a:solidFill>
                  <a:srgbClr val="FEFFFF"/>
                </a:solidFill>
                <a:latin typeface="Century Gothic"/>
                <a:cs typeface="Century Gothic"/>
              </a:rPr>
              <a:t>y</a:t>
            </a:r>
            <a:r>
              <a:rPr sz="1850" spc="-214" dirty="0" smtClean="0">
                <a:solidFill>
                  <a:srgbClr val="FEFFFF"/>
                </a:solidFill>
                <a:latin typeface="Century Gothic"/>
                <a:cs typeface="Century Gothic"/>
              </a:rPr>
              <a:t> </a:t>
            </a:r>
            <a:r>
              <a:rPr sz="1850" spc="24" dirty="0" smtClean="0">
                <a:solidFill>
                  <a:srgbClr val="FEFFFF"/>
                </a:solidFill>
                <a:latin typeface="Century Gothic"/>
                <a:cs typeface="Century Gothic"/>
              </a:rPr>
              <a:t>a</a:t>
            </a:r>
            <a:r>
              <a:rPr sz="1850" spc="0" dirty="0" smtClean="0">
                <a:solidFill>
                  <a:srgbClr val="FEFFFF"/>
                </a:solidFill>
                <a:latin typeface="Century Gothic"/>
                <a:cs typeface="Century Gothic"/>
              </a:rPr>
              <a:t>nd</a:t>
            </a:r>
            <a:r>
              <a:rPr sz="1850" spc="-164" dirty="0" smtClean="0">
                <a:solidFill>
                  <a:srgbClr val="FEFFFF"/>
                </a:solidFill>
                <a:latin typeface="Century Gothic"/>
                <a:cs typeface="Century Gothic"/>
              </a:rPr>
              <a:t> </a:t>
            </a:r>
            <a:r>
              <a:rPr sz="1850" spc="69" dirty="0" smtClean="0">
                <a:solidFill>
                  <a:srgbClr val="FEFFFF"/>
                </a:solidFill>
                <a:latin typeface="Century Gothic"/>
                <a:cs typeface="Century Gothic"/>
              </a:rPr>
              <a:t>V</a:t>
            </a:r>
            <a:r>
              <a:rPr sz="1850" spc="25" dirty="0" smtClean="0">
                <a:solidFill>
                  <a:srgbClr val="FEFFFF"/>
                </a:solidFill>
                <a:latin typeface="Century Gothic"/>
                <a:cs typeface="Century Gothic"/>
              </a:rPr>
              <a:t>a</a:t>
            </a:r>
            <a:r>
              <a:rPr sz="1850" spc="29" dirty="0" smtClean="0">
                <a:solidFill>
                  <a:srgbClr val="FEFFFF"/>
                </a:solidFill>
                <a:latin typeface="Century Gothic"/>
                <a:cs typeface="Century Gothic"/>
              </a:rPr>
              <a:t>li</a:t>
            </a:r>
            <a:r>
              <a:rPr sz="1850" spc="-59" dirty="0" smtClean="0">
                <a:solidFill>
                  <a:srgbClr val="FEFFFF"/>
                </a:solidFill>
                <a:latin typeface="Century Gothic"/>
                <a:cs typeface="Century Gothic"/>
              </a:rPr>
              <a:t>d</a:t>
            </a:r>
            <a:r>
              <a:rPr sz="1850" spc="29" dirty="0" smtClean="0">
                <a:solidFill>
                  <a:srgbClr val="FEFFFF"/>
                </a:solidFill>
                <a:latin typeface="Century Gothic"/>
                <a:cs typeface="Century Gothic"/>
              </a:rPr>
              <a:t>i</a:t>
            </a:r>
            <a:r>
              <a:rPr sz="1850" spc="14" dirty="0" smtClean="0">
                <a:solidFill>
                  <a:srgbClr val="FEFFFF"/>
                </a:solidFill>
                <a:latin typeface="Century Gothic"/>
                <a:cs typeface="Century Gothic"/>
              </a:rPr>
              <a:t>t</a:t>
            </a:r>
            <a:r>
              <a:rPr sz="1850" spc="0" dirty="0" smtClean="0">
                <a:solidFill>
                  <a:srgbClr val="FEFFFF"/>
                </a:solidFill>
                <a:latin typeface="Century Gothic"/>
                <a:cs typeface="Century Gothic"/>
              </a:rPr>
              <a:t>y</a:t>
            </a:r>
            <a:endParaRPr sz="1850">
              <a:latin typeface="Century Gothic"/>
              <a:cs typeface="Century Gothic"/>
            </a:endParaRPr>
          </a:p>
          <a:p>
            <a:pPr marL="91511">
              <a:lnSpc>
                <a:spcPts val="2160"/>
              </a:lnSpc>
              <a:spcBef>
                <a:spcPts val="108"/>
              </a:spcBef>
            </a:pPr>
            <a:r>
              <a:rPr sz="1850" spc="-14" dirty="0" smtClean="0">
                <a:solidFill>
                  <a:srgbClr val="FEFFFF"/>
                </a:solidFill>
                <a:latin typeface="Century Gothic"/>
                <a:cs typeface="Century Gothic"/>
              </a:rPr>
              <a:t>F</a:t>
            </a:r>
            <a:r>
              <a:rPr sz="1850" spc="4" dirty="0" smtClean="0">
                <a:solidFill>
                  <a:srgbClr val="FEFFFF"/>
                </a:solidFill>
                <a:latin typeface="Century Gothic"/>
                <a:cs typeface="Century Gothic"/>
              </a:rPr>
              <a:t>r</a:t>
            </a:r>
            <a:r>
              <a:rPr sz="1850" spc="109" dirty="0" smtClean="0">
                <a:solidFill>
                  <a:srgbClr val="FEFFFF"/>
                </a:solidFill>
                <a:latin typeface="Century Gothic"/>
                <a:cs typeface="Century Gothic"/>
              </a:rPr>
              <a:t>i</a:t>
            </a:r>
            <a:r>
              <a:rPr sz="1850" spc="19" dirty="0" smtClean="0">
                <a:solidFill>
                  <a:srgbClr val="FEFFFF"/>
                </a:solidFill>
                <a:latin typeface="Century Gothic"/>
                <a:cs typeface="Century Gothic"/>
              </a:rPr>
              <a:t>d</a:t>
            </a:r>
            <a:r>
              <a:rPr sz="1850" spc="25" dirty="0" smtClean="0">
                <a:solidFill>
                  <a:srgbClr val="FEFFFF"/>
                </a:solidFill>
                <a:latin typeface="Century Gothic"/>
                <a:cs typeface="Century Gothic"/>
              </a:rPr>
              <a:t>a</a:t>
            </a:r>
            <a:r>
              <a:rPr sz="1850" spc="0" dirty="0" smtClean="0">
                <a:solidFill>
                  <a:srgbClr val="FEFFFF"/>
                </a:solidFill>
                <a:latin typeface="Century Gothic"/>
                <a:cs typeface="Century Gothic"/>
              </a:rPr>
              <a:t>y</a:t>
            </a:r>
            <a:r>
              <a:rPr sz="1850" spc="-214" dirty="0" smtClean="0">
                <a:solidFill>
                  <a:srgbClr val="FEFFFF"/>
                </a:solidFill>
                <a:latin typeface="Century Gothic"/>
                <a:cs typeface="Century Gothic"/>
              </a:rPr>
              <a:t> </a:t>
            </a:r>
            <a:r>
              <a:rPr sz="1850" spc="19" dirty="0" smtClean="0">
                <a:solidFill>
                  <a:srgbClr val="FEFFFF"/>
                </a:solidFill>
                <a:latin typeface="Century Gothic"/>
                <a:cs typeface="Century Gothic"/>
              </a:rPr>
              <a:t>3</a:t>
            </a:r>
            <a:r>
              <a:rPr sz="1850" spc="29" dirty="0" smtClean="0">
                <a:solidFill>
                  <a:srgbClr val="FEFFFF"/>
                </a:solidFill>
                <a:latin typeface="Century Gothic"/>
                <a:cs typeface="Century Gothic"/>
              </a:rPr>
              <a:t>-</a:t>
            </a:r>
            <a:r>
              <a:rPr sz="1850" spc="19" dirty="0" smtClean="0">
                <a:solidFill>
                  <a:srgbClr val="FEFFFF"/>
                </a:solidFill>
                <a:latin typeface="Century Gothic"/>
                <a:cs typeface="Century Gothic"/>
              </a:rPr>
              <a:t>4</a:t>
            </a:r>
            <a:r>
              <a:rPr sz="1850" spc="25" dirty="0" smtClean="0">
                <a:solidFill>
                  <a:srgbClr val="FEFFFF"/>
                </a:solidFill>
                <a:latin typeface="Century Gothic"/>
                <a:cs typeface="Century Gothic"/>
              </a:rPr>
              <a:t>p</a:t>
            </a:r>
            <a:r>
              <a:rPr sz="1850" spc="0" dirty="0" smtClean="0">
                <a:solidFill>
                  <a:srgbClr val="FEFFFF"/>
                </a:solidFill>
                <a:latin typeface="Century Gothic"/>
                <a:cs typeface="Century Gothic"/>
              </a:rPr>
              <a:t>m</a:t>
            </a:r>
            <a:endParaRPr sz="1850">
              <a:latin typeface="Century Gothic"/>
              <a:cs typeface="Century Gothic"/>
            </a:endParaRPr>
          </a:p>
        </p:txBody>
      </p:sp>
      <p:sp>
        <p:nvSpPr>
          <p:cNvPr id="19" name="object 13"/>
          <p:cNvSpPr txBox="1"/>
          <p:nvPr/>
        </p:nvSpPr>
        <p:spPr>
          <a:xfrm>
            <a:off x="583554" y="76200"/>
            <a:ext cx="8255646" cy="1295400"/>
          </a:xfrm>
          <a:prstGeom prst="rect">
            <a:avLst/>
          </a:prstGeom>
        </p:spPr>
        <p:txBody>
          <a:bodyPr wrap="square" lIns="0" tIns="0" rIns="0" bIns="0" rtlCol="0">
            <a:noAutofit/>
          </a:bodyPr>
          <a:lstStyle/>
          <a:p>
            <a:pPr marL="12700">
              <a:lnSpc>
                <a:spcPts val="3400"/>
              </a:lnSpc>
              <a:spcBef>
                <a:spcPts val="170"/>
              </a:spcBef>
            </a:pPr>
            <a:r>
              <a:rPr lang="x-none" sz="3200" spc="25" dirty="0" smtClean="0">
                <a:solidFill>
                  <a:schemeClr val="bg1"/>
                </a:solidFill>
                <a:latin typeface="Century Gothic"/>
                <a:cs typeface="Century Gothic"/>
              </a:rPr>
              <a:t>Standard 4: </a:t>
            </a:r>
            <a:r>
              <a:rPr sz="3200" spc="25" dirty="0" smtClean="0">
                <a:solidFill>
                  <a:schemeClr val="bg1"/>
                </a:solidFill>
                <a:latin typeface="Century Gothic"/>
                <a:cs typeface="Century Gothic"/>
              </a:rPr>
              <a:t>P</a:t>
            </a:r>
            <a:r>
              <a:rPr sz="3200" spc="-4" dirty="0" smtClean="0">
                <a:solidFill>
                  <a:schemeClr val="bg1"/>
                </a:solidFill>
                <a:latin typeface="Century Gothic"/>
                <a:cs typeface="Century Gothic"/>
              </a:rPr>
              <a:t>r</a:t>
            </a:r>
            <a:r>
              <a:rPr sz="3200" spc="-14" dirty="0" smtClean="0">
                <a:solidFill>
                  <a:schemeClr val="bg1"/>
                </a:solidFill>
                <a:latin typeface="Century Gothic"/>
                <a:cs typeface="Century Gothic"/>
              </a:rPr>
              <a:t>o</a:t>
            </a:r>
            <a:r>
              <a:rPr sz="3200" spc="4" dirty="0" smtClean="0">
                <a:solidFill>
                  <a:schemeClr val="bg1"/>
                </a:solidFill>
                <a:latin typeface="Century Gothic"/>
                <a:cs typeface="Century Gothic"/>
              </a:rPr>
              <a:t>g</a:t>
            </a:r>
            <a:r>
              <a:rPr sz="3200" spc="-4" dirty="0" smtClean="0">
                <a:solidFill>
                  <a:schemeClr val="bg1"/>
                </a:solidFill>
                <a:latin typeface="Century Gothic"/>
                <a:cs typeface="Century Gothic"/>
              </a:rPr>
              <a:t>r</a:t>
            </a:r>
            <a:r>
              <a:rPr sz="3200" spc="-25" dirty="0" smtClean="0">
                <a:solidFill>
                  <a:schemeClr val="bg1"/>
                </a:solidFill>
                <a:latin typeface="Century Gothic"/>
                <a:cs typeface="Century Gothic"/>
              </a:rPr>
              <a:t>a</a:t>
            </a:r>
            <a:r>
              <a:rPr sz="3200" spc="0" dirty="0" smtClean="0">
                <a:solidFill>
                  <a:schemeClr val="bg1"/>
                </a:solidFill>
                <a:latin typeface="Century Gothic"/>
                <a:cs typeface="Century Gothic"/>
              </a:rPr>
              <a:t>m</a:t>
            </a:r>
            <a:r>
              <a:rPr sz="3200" spc="-44" dirty="0" smtClean="0">
                <a:solidFill>
                  <a:schemeClr val="bg1"/>
                </a:solidFill>
                <a:latin typeface="Century Gothic"/>
                <a:cs typeface="Century Gothic"/>
              </a:rPr>
              <a:t> </a:t>
            </a:r>
            <a:r>
              <a:rPr sz="3200" spc="154" dirty="0" smtClean="0">
                <a:solidFill>
                  <a:schemeClr val="bg1"/>
                </a:solidFill>
                <a:latin typeface="Century Gothic"/>
                <a:cs typeface="Century Gothic"/>
              </a:rPr>
              <a:t>I</a:t>
            </a:r>
            <a:r>
              <a:rPr sz="3200" spc="119" dirty="0" smtClean="0">
                <a:solidFill>
                  <a:schemeClr val="bg1"/>
                </a:solidFill>
                <a:latin typeface="Century Gothic"/>
                <a:cs typeface="Century Gothic"/>
              </a:rPr>
              <a:t>m</a:t>
            </a:r>
            <a:r>
              <a:rPr sz="3200" spc="-19" dirty="0" smtClean="0">
                <a:solidFill>
                  <a:schemeClr val="bg1"/>
                </a:solidFill>
                <a:latin typeface="Century Gothic"/>
                <a:cs typeface="Century Gothic"/>
              </a:rPr>
              <a:t>p</a:t>
            </a:r>
            <a:r>
              <a:rPr sz="3200" spc="-25" dirty="0" smtClean="0">
                <a:solidFill>
                  <a:schemeClr val="bg1"/>
                </a:solidFill>
                <a:latin typeface="Century Gothic"/>
                <a:cs typeface="Century Gothic"/>
              </a:rPr>
              <a:t>a</a:t>
            </a:r>
            <a:r>
              <a:rPr sz="3200" spc="9" dirty="0" smtClean="0">
                <a:solidFill>
                  <a:schemeClr val="bg1"/>
                </a:solidFill>
                <a:latin typeface="Century Gothic"/>
                <a:cs typeface="Century Gothic"/>
              </a:rPr>
              <a:t>c</a:t>
            </a:r>
            <a:r>
              <a:rPr sz="3200" spc="0" dirty="0" smtClean="0">
                <a:solidFill>
                  <a:schemeClr val="bg1"/>
                </a:solidFill>
                <a:latin typeface="Century Gothic"/>
                <a:cs typeface="Century Gothic"/>
              </a:rPr>
              <a:t>t</a:t>
            </a:r>
            <a:endParaRPr lang="x-none" sz="3200" spc="0" dirty="0" smtClean="0">
              <a:solidFill>
                <a:schemeClr val="bg1"/>
              </a:solidFill>
              <a:latin typeface="Century Gothic"/>
              <a:cs typeface="Century Gothic"/>
            </a:endParaRPr>
          </a:p>
          <a:p>
            <a:pPr marL="12700">
              <a:lnSpc>
                <a:spcPct val="140000"/>
              </a:lnSpc>
              <a:spcBef>
                <a:spcPts val="170"/>
              </a:spcBef>
            </a:pPr>
            <a:r>
              <a:rPr lang="en-US" sz="3200" dirty="0" smtClean="0">
                <a:solidFill>
                  <a:schemeClr val="bg1"/>
                </a:solidFill>
              </a:rPr>
              <a:t>4.2 Indicators of Teaching Effectiveness</a:t>
            </a:r>
            <a:endParaRPr lang="en-US" sz="3200" dirty="0">
              <a:solidFill>
                <a:schemeClr val="bg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 name="object 20"/>
          <p:cNvSpPr/>
          <p:nvPr/>
        </p:nvSpPr>
        <p:spPr>
          <a:xfrm>
            <a:off x="0" y="11847"/>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1"/>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6" name="object 16"/>
          <p:cNvSpPr/>
          <p:nvPr/>
        </p:nvSpPr>
        <p:spPr>
          <a:xfrm>
            <a:off x="0" y="6140450"/>
            <a:ext cx="9144000" cy="717550"/>
          </a:xfrm>
          <a:prstGeom prst="rect">
            <a:avLst/>
          </a:prstGeom>
          <a:blipFill>
            <a:blip r:embed="rId3" cstate="print"/>
            <a:stretch>
              <a:fillRect/>
            </a:stretch>
          </a:blipFill>
        </p:spPr>
        <p:txBody>
          <a:bodyPr wrap="square" lIns="0" tIns="0" rIns="0" bIns="0" rtlCol="0">
            <a:noAutofit/>
          </a:bodyPr>
          <a:lstStyle/>
          <a:p>
            <a:endParaRPr/>
          </a:p>
        </p:txBody>
      </p:sp>
      <p:sp>
        <p:nvSpPr>
          <p:cNvPr id="17" name="object 17"/>
          <p:cNvSpPr/>
          <p:nvPr/>
        </p:nvSpPr>
        <p:spPr>
          <a:xfrm>
            <a:off x="6824535" y="6602056"/>
            <a:ext cx="30479" cy="0"/>
          </a:xfrm>
          <a:custGeom>
            <a:avLst/>
            <a:gdLst/>
            <a:ahLst/>
            <a:cxnLst/>
            <a:rect l="l" t="t" r="r" b="b"/>
            <a:pathLst>
              <a:path w="30479">
                <a:moveTo>
                  <a:pt x="0" y="0"/>
                </a:moveTo>
                <a:lnTo>
                  <a:pt x="30479" y="0"/>
                </a:lnTo>
              </a:path>
            </a:pathLst>
          </a:custGeom>
          <a:ln w="11430">
            <a:solidFill>
              <a:srgbClr val="397D59"/>
            </a:solidFill>
          </a:ln>
        </p:spPr>
        <p:txBody>
          <a:bodyPr wrap="square" lIns="0" tIns="0" rIns="0" bIns="0" rtlCol="0">
            <a:noAutofit/>
          </a:bodyPr>
          <a:lstStyle/>
          <a:p>
            <a:endParaRPr/>
          </a:p>
        </p:txBody>
      </p:sp>
      <p:sp>
        <p:nvSpPr>
          <p:cNvPr id="18" name="object 18"/>
          <p:cNvSpPr/>
          <p:nvPr/>
        </p:nvSpPr>
        <p:spPr>
          <a:xfrm>
            <a:off x="3624690" y="6297578"/>
            <a:ext cx="5519305" cy="1587"/>
          </a:xfrm>
          <a:custGeom>
            <a:avLst/>
            <a:gdLst/>
            <a:ahLst/>
            <a:cxnLst/>
            <a:rect l="l" t="t" r="r" b="b"/>
            <a:pathLst>
              <a:path w="5519305" h="1587">
                <a:moveTo>
                  <a:pt x="0" y="0"/>
                </a:moveTo>
                <a:lnTo>
                  <a:pt x="5519305" y="1587"/>
                </a:lnTo>
              </a:path>
            </a:pathLst>
          </a:custGeom>
          <a:ln w="25400">
            <a:solidFill>
              <a:srgbClr val="DDC12B"/>
            </a:solidFill>
          </a:ln>
        </p:spPr>
        <p:txBody>
          <a:bodyPr wrap="square" lIns="0" tIns="0" rIns="0" bIns="0" rtlCol="0">
            <a:noAutofit/>
          </a:bodyPr>
          <a:lstStyle/>
          <a:p>
            <a:endParaRPr/>
          </a:p>
        </p:txBody>
      </p:sp>
      <p:sp>
        <p:nvSpPr>
          <p:cNvPr id="4" name="object 4"/>
          <p:cNvSpPr txBox="1"/>
          <p:nvPr/>
        </p:nvSpPr>
        <p:spPr>
          <a:xfrm>
            <a:off x="0" y="6400800"/>
            <a:ext cx="3657600" cy="304800"/>
          </a:xfrm>
          <a:prstGeom prst="rect">
            <a:avLst/>
          </a:prstGeom>
        </p:spPr>
        <p:txBody>
          <a:bodyPr wrap="square" lIns="0" tIns="0" rIns="0" bIns="0" rtlCol="0">
            <a:noAutofit/>
          </a:bodyPr>
          <a:lstStyle/>
          <a:p>
            <a:pPr marL="12700" indent="5937">
              <a:lnSpc>
                <a:spcPct val="97358"/>
              </a:lnSpc>
              <a:spcBef>
                <a:spcPts val="10"/>
              </a:spcBef>
            </a:pPr>
            <a:r>
              <a:rPr sz="1200" spc="0" dirty="0" smtClean="0">
                <a:latin typeface="Times New Roman"/>
                <a:cs typeface="Times New Roman"/>
              </a:rPr>
              <a:t>Council</a:t>
            </a:r>
            <a:r>
              <a:rPr sz="1200" spc="39" dirty="0" smtClean="0">
                <a:latin typeface="Times New Roman"/>
                <a:cs typeface="Times New Roman"/>
              </a:rPr>
              <a:t> </a:t>
            </a:r>
            <a:r>
              <a:rPr sz="1200" spc="0" dirty="0" smtClean="0">
                <a:latin typeface="Times New Roman"/>
                <a:cs typeface="Times New Roman"/>
              </a:rPr>
              <a:t>for</a:t>
            </a:r>
            <a:r>
              <a:rPr sz="1200" spc="130" dirty="0" smtClean="0">
                <a:latin typeface="Times New Roman"/>
                <a:cs typeface="Times New Roman"/>
              </a:rPr>
              <a:t> </a:t>
            </a:r>
            <a:r>
              <a:rPr sz="1200" b="1" spc="0" dirty="0" smtClean="0">
                <a:latin typeface="Arial"/>
                <a:cs typeface="Arial"/>
              </a:rPr>
              <a:t>the </a:t>
            </a:r>
            <a:r>
              <a:rPr sz="1200" spc="0" dirty="0" smtClean="0">
                <a:latin typeface="Times New Roman"/>
                <a:cs typeface="Times New Roman"/>
              </a:rPr>
              <a:t>Accreditation  </a:t>
            </a:r>
            <a:r>
              <a:rPr sz="1200" spc="59" dirty="0" smtClean="0">
                <a:latin typeface="Times New Roman"/>
                <a:cs typeface="Times New Roman"/>
              </a:rPr>
              <a:t> </a:t>
            </a:r>
            <a:r>
              <a:rPr sz="1200" spc="0" dirty="0" smtClean="0">
                <a:latin typeface="Times New Roman"/>
                <a:cs typeface="Times New Roman"/>
              </a:rPr>
              <a:t>of Educator </a:t>
            </a:r>
            <a:r>
              <a:rPr sz="1200" spc="115" dirty="0" smtClean="0">
                <a:latin typeface="Times New Roman"/>
                <a:cs typeface="Times New Roman"/>
              </a:rPr>
              <a:t> </a:t>
            </a:r>
            <a:r>
              <a:rPr sz="1200" spc="0" dirty="0" smtClean="0">
                <a:latin typeface="Times New Roman"/>
                <a:cs typeface="Times New Roman"/>
              </a:rPr>
              <a:t>Preparation</a:t>
            </a:r>
            <a:endParaRPr sz="1200" dirty="0">
              <a:latin typeface="Times New Roman"/>
              <a:cs typeface="Times New Roman"/>
            </a:endParaRPr>
          </a:p>
        </p:txBody>
      </p:sp>
      <p:sp>
        <p:nvSpPr>
          <p:cNvPr id="3" name="object 3"/>
          <p:cNvSpPr txBox="1"/>
          <p:nvPr/>
        </p:nvSpPr>
        <p:spPr>
          <a:xfrm>
            <a:off x="3601276" y="6439233"/>
            <a:ext cx="5116445" cy="178287"/>
          </a:xfrm>
          <a:prstGeom prst="rect">
            <a:avLst/>
          </a:prstGeom>
        </p:spPr>
        <p:txBody>
          <a:bodyPr wrap="square" lIns="0" tIns="0" rIns="0" bIns="0" rtlCol="0">
            <a:noAutofit/>
          </a:bodyPr>
          <a:lstStyle/>
          <a:p>
            <a:pPr marL="12700">
              <a:lnSpc>
                <a:spcPts val="1345"/>
              </a:lnSpc>
              <a:spcBef>
                <a:spcPts val="67"/>
              </a:spcBef>
            </a:pP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O</a:t>
            </a:r>
            <a:r>
              <a:rPr sz="1200" spc="-9" dirty="0" smtClean="0">
                <a:solidFill>
                  <a:srgbClr val="397D59"/>
                </a:solidFill>
                <a:latin typeface="Century Gothic"/>
                <a:cs typeface="Century Gothic"/>
              </a:rPr>
              <a:t>NN</a:t>
            </a:r>
            <a:r>
              <a:rPr sz="1200" spc="-4" dirty="0" smtClean="0">
                <a:solidFill>
                  <a:srgbClr val="397D59"/>
                </a:solidFill>
                <a:latin typeface="Century Gothic"/>
                <a:cs typeface="Century Gothic"/>
              </a:rPr>
              <a:t>E</a:t>
            </a: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T</a:t>
            </a:r>
            <a:r>
              <a:rPr sz="1200" spc="-44" dirty="0" smtClean="0">
                <a:solidFill>
                  <a:srgbClr val="397D59"/>
                </a:solidFill>
                <a:latin typeface="Century Gothic"/>
                <a:cs typeface="Century Gothic"/>
              </a:rPr>
              <a:t> </a:t>
            </a:r>
            <a:r>
              <a:rPr sz="1200" spc="50" dirty="0" smtClean="0">
                <a:solidFill>
                  <a:srgbClr val="397D59"/>
                </a:solidFill>
                <a:latin typeface="Century Gothic"/>
                <a:cs typeface="Century Gothic"/>
              </a:rPr>
              <a:t>W</a:t>
            </a:r>
            <a:r>
              <a:rPr sz="1200" spc="0" dirty="0" smtClean="0">
                <a:solidFill>
                  <a:srgbClr val="397D59"/>
                </a:solidFill>
                <a:latin typeface="Century Gothic"/>
                <a:cs typeface="Century Gothic"/>
              </a:rPr>
              <a:t>I</a:t>
            </a:r>
            <a:r>
              <a:rPr sz="1200" spc="-204" dirty="0" smtClean="0">
                <a:solidFill>
                  <a:srgbClr val="397D59"/>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H</a:t>
            </a:r>
            <a:r>
              <a:rPr sz="1200" spc="-29" dirty="0" smtClean="0">
                <a:solidFill>
                  <a:srgbClr val="397D59"/>
                </a:solidFill>
                <a:latin typeface="Century Gothic"/>
                <a:cs typeface="Century Gothic"/>
              </a:rPr>
              <a:t> </a:t>
            </a:r>
            <a:r>
              <a:rPr sz="1200" spc="-14" dirty="0" smtClean="0">
                <a:solidFill>
                  <a:srgbClr val="397D59"/>
                </a:solidFill>
                <a:latin typeface="Century Gothic"/>
                <a:cs typeface="Century Gothic"/>
              </a:rPr>
              <a:t>C</a:t>
            </a:r>
            <a:r>
              <a:rPr sz="1200" spc="-9" dirty="0" smtClean="0">
                <a:solidFill>
                  <a:srgbClr val="397D59"/>
                </a:solidFill>
                <a:latin typeface="Century Gothic"/>
                <a:cs typeface="Century Gothic"/>
              </a:rPr>
              <a:t>A</a:t>
            </a:r>
            <a:r>
              <a:rPr sz="1200" spc="-4" dirty="0" smtClean="0">
                <a:solidFill>
                  <a:srgbClr val="397D59"/>
                </a:solidFill>
                <a:latin typeface="Century Gothic"/>
                <a:cs typeface="Century Gothic"/>
              </a:rPr>
              <a:t>E</a:t>
            </a:r>
            <a:r>
              <a:rPr sz="1200" spc="0" dirty="0" smtClean="0">
                <a:solidFill>
                  <a:srgbClr val="397D59"/>
                </a:solidFill>
                <a:latin typeface="Century Gothic"/>
                <a:cs typeface="Century Gothic"/>
              </a:rPr>
              <a:t>P </a:t>
            </a:r>
            <a:r>
              <a:rPr sz="1200" b="1" spc="0" dirty="0" smtClean="0">
                <a:solidFill>
                  <a:srgbClr val="DDC12B"/>
                </a:solidFill>
                <a:latin typeface="Century Gothic"/>
                <a:cs typeface="Century Gothic"/>
              </a:rPr>
              <a:t>|  </a:t>
            </a:r>
            <a:r>
              <a:rPr sz="1200" spc="-284" dirty="0" smtClean="0">
                <a:solidFill>
                  <a:srgbClr val="0000FF"/>
                </a:solidFill>
                <a:latin typeface="Century Gothic"/>
                <a:cs typeface="Century Gothic"/>
              </a:rPr>
              <a:t> </a:t>
            </a:r>
            <a:r>
              <a:rPr sz="1200" u="sng" spc="0" dirty="0" smtClean="0">
                <a:solidFill>
                  <a:srgbClr val="0000FF"/>
                </a:solidFill>
                <a:latin typeface="Century Gothic"/>
                <a:cs typeface="Century Gothic"/>
                <a:hlinkClick r:id="rId4"/>
              </a:rPr>
              <a:t>w</a:t>
            </a:r>
            <a:r>
              <a:rPr sz="1200" u="sng" spc="-209" dirty="0" smtClean="0">
                <a:solidFill>
                  <a:srgbClr val="0000FF"/>
                </a:solidFill>
                <a:latin typeface="Century Gothic"/>
                <a:cs typeface="Century Gothic"/>
                <a:hlinkClick r:id="rId4"/>
              </a:rPr>
              <a:t> </a:t>
            </a:r>
            <a:r>
              <a:rPr sz="1200" u="sng" spc="0" dirty="0" smtClean="0">
                <a:solidFill>
                  <a:srgbClr val="0000FF"/>
                </a:solidFill>
                <a:latin typeface="Century Gothic"/>
                <a:cs typeface="Century Gothic"/>
                <a:hlinkClick r:id="rId4"/>
              </a:rPr>
              <a:t>w</a:t>
            </a:r>
            <a:r>
              <a:rPr sz="1200" u="sng" spc="-209" dirty="0" smtClean="0">
                <a:solidFill>
                  <a:srgbClr val="0000FF"/>
                </a:solidFill>
                <a:latin typeface="Century Gothic"/>
                <a:cs typeface="Century Gothic"/>
                <a:hlinkClick r:id="rId4"/>
              </a:rPr>
              <a:t> </a:t>
            </a:r>
            <a:r>
              <a:rPr sz="1200" u="sng" spc="44" dirty="0" smtClean="0">
                <a:solidFill>
                  <a:srgbClr val="0000FF"/>
                </a:solidFill>
                <a:latin typeface="Century Gothic"/>
                <a:cs typeface="Century Gothic"/>
                <a:hlinkClick r:id="rId4"/>
              </a:rPr>
              <a:t>w</a:t>
            </a:r>
            <a:r>
              <a:rPr sz="1200" u="sng" spc="-9" dirty="0" smtClean="0">
                <a:solidFill>
                  <a:srgbClr val="0000FF"/>
                </a:solidFill>
                <a:latin typeface="Century Gothic"/>
                <a:cs typeface="Century Gothic"/>
                <a:hlinkClick r:id="rId4"/>
              </a:rPr>
              <a:t>.</a:t>
            </a:r>
            <a:r>
              <a:rPr sz="1200" u="sng" spc="-14" dirty="0" smtClean="0">
                <a:solidFill>
                  <a:srgbClr val="0000FF"/>
                </a:solidFill>
                <a:latin typeface="Century Gothic"/>
                <a:cs typeface="Century Gothic"/>
                <a:hlinkClick r:id="rId4"/>
              </a:rPr>
              <a:t>C</a:t>
            </a:r>
            <a:r>
              <a:rPr sz="1200" u="sng" spc="-9" dirty="0" smtClean="0">
                <a:solidFill>
                  <a:srgbClr val="0000FF"/>
                </a:solidFill>
                <a:latin typeface="Century Gothic"/>
                <a:cs typeface="Century Gothic"/>
                <a:hlinkClick r:id="rId4"/>
              </a:rPr>
              <a:t>A</a:t>
            </a:r>
            <a:r>
              <a:rPr sz="1200" u="sng" spc="-4" dirty="0" smtClean="0">
                <a:solidFill>
                  <a:srgbClr val="0000FF"/>
                </a:solidFill>
                <a:latin typeface="Century Gothic"/>
                <a:cs typeface="Century Gothic"/>
                <a:hlinkClick r:id="rId4"/>
              </a:rPr>
              <a:t>E</a:t>
            </a:r>
            <a:r>
              <a:rPr sz="1200" u="sng" spc="9" dirty="0" smtClean="0">
                <a:solidFill>
                  <a:srgbClr val="0000FF"/>
                </a:solidFill>
                <a:latin typeface="Century Gothic"/>
                <a:cs typeface="Century Gothic"/>
                <a:hlinkClick r:id="rId4"/>
              </a:rPr>
              <a:t>P</a:t>
            </a:r>
            <a:r>
              <a:rPr sz="1200" u="sng" spc="-9" dirty="0" smtClean="0">
                <a:solidFill>
                  <a:srgbClr val="0000FF"/>
                </a:solidFill>
                <a:latin typeface="Century Gothic"/>
                <a:cs typeface="Century Gothic"/>
                <a:hlinkClick r:id="rId4"/>
              </a:rPr>
              <a:t>n</a:t>
            </a:r>
            <a:r>
              <a:rPr sz="1200" u="sng" spc="19" dirty="0" smtClean="0">
                <a:solidFill>
                  <a:srgbClr val="0000FF"/>
                </a:solidFill>
                <a:latin typeface="Century Gothic"/>
                <a:cs typeface="Century Gothic"/>
                <a:hlinkClick r:id="rId4"/>
              </a:rPr>
              <a:t>e</a:t>
            </a:r>
            <a:r>
              <a:rPr sz="1200" u="sng" spc="-4" dirty="0" smtClean="0">
                <a:solidFill>
                  <a:srgbClr val="0000FF"/>
                </a:solidFill>
                <a:latin typeface="Century Gothic"/>
                <a:cs typeface="Century Gothic"/>
                <a:hlinkClick r:id="rId4"/>
              </a:rPr>
              <a:t>t</a:t>
            </a:r>
            <a:r>
              <a:rPr sz="1200" u="sng" spc="-9" dirty="0" smtClean="0">
                <a:solidFill>
                  <a:srgbClr val="0000FF"/>
                </a:solidFill>
                <a:latin typeface="Century Gothic"/>
                <a:cs typeface="Century Gothic"/>
                <a:hlinkClick r:id="rId4"/>
              </a:rPr>
              <a:t>.</a:t>
            </a:r>
            <a:r>
              <a:rPr sz="1200" u="sng" spc="14" dirty="0" smtClean="0">
                <a:solidFill>
                  <a:srgbClr val="0000FF"/>
                </a:solidFill>
                <a:latin typeface="Century Gothic"/>
                <a:cs typeface="Century Gothic"/>
                <a:hlinkClick r:id="rId4"/>
              </a:rPr>
              <a:t>o</a:t>
            </a:r>
            <a:r>
              <a:rPr sz="1200" u="sng" spc="39" dirty="0" smtClean="0">
                <a:solidFill>
                  <a:srgbClr val="0000FF"/>
                </a:solidFill>
                <a:latin typeface="Century Gothic"/>
                <a:cs typeface="Century Gothic"/>
                <a:hlinkClick r:id="rId4"/>
              </a:rPr>
              <a:t>r</a:t>
            </a:r>
            <a:r>
              <a:rPr sz="1200" u="sng" spc="0" dirty="0" smtClean="0">
                <a:solidFill>
                  <a:srgbClr val="0000FF"/>
                </a:solidFill>
                <a:latin typeface="Century Gothic"/>
                <a:cs typeface="Century Gothic"/>
                <a:hlinkClick r:id="rId4"/>
              </a:rPr>
              <a:t>g</a:t>
            </a:r>
            <a:r>
              <a:rPr sz="1200" spc="0" dirty="0" smtClean="0">
                <a:solidFill>
                  <a:srgbClr val="0000FF"/>
                </a:solidFill>
                <a:latin typeface="Century Gothic"/>
                <a:cs typeface="Century Gothic"/>
                <a:hlinkClick r:id="rId4"/>
              </a:rPr>
              <a:t> </a:t>
            </a:r>
            <a:r>
              <a:rPr sz="1200" u="sng" spc="0" dirty="0" smtClean="0">
                <a:solidFill>
                  <a:srgbClr val="DDC12B"/>
                </a:solidFill>
                <a:latin typeface="Century Gothic"/>
                <a:cs typeface="Century Gothic"/>
                <a:hlinkClick r:id="rId4"/>
              </a:rPr>
              <a:t>|</a:t>
            </a:r>
            <a:r>
              <a:rPr sz="1200" spc="-94" dirty="0" smtClean="0">
                <a:solidFill>
                  <a:srgbClr val="DDC12B"/>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w</a:t>
            </a:r>
            <a:r>
              <a:rPr sz="1200" spc="-209" dirty="0" smtClean="0">
                <a:solidFill>
                  <a:srgbClr val="397D59"/>
                </a:solidFill>
                <a:latin typeface="Century Gothic"/>
                <a:cs typeface="Century Gothic"/>
              </a:rPr>
              <a:t> </a:t>
            </a:r>
            <a:r>
              <a:rPr sz="1200" spc="0" dirty="0" smtClean="0">
                <a:solidFill>
                  <a:srgbClr val="397D59"/>
                </a:solidFill>
                <a:latin typeface="Century Gothic"/>
                <a:cs typeface="Century Gothic"/>
              </a:rPr>
              <a:t>i</a:t>
            </a:r>
            <a:r>
              <a:rPr sz="1200" spc="-4" dirty="0" smtClean="0">
                <a:solidFill>
                  <a:srgbClr val="397D59"/>
                </a:solidFill>
                <a:latin typeface="Century Gothic"/>
                <a:cs typeface="Century Gothic"/>
              </a:rPr>
              <a:t>tt</a:t>
            </a:r>
            <a:r>
              <a:rPr sz="1200" spc="19" dirty="0" smtClean="0">
                <a:solidFill>
                  <a:srgbClr val="397D59"/>
                </a:solidFill>
                <a:latin typeface="Century Gothic"/>
                <a:cs typeface="Century Gothic"/>
              </a:rPr>
              <a:t>e</a:t>
            </a:r>
            <a:r>
              <a:rPr sz="1200" spc="39" dirty="0" smtClean="0">
                <a:solidFill>
                  <a:srgbClr val="397D59"/>
                </a:solidFill>
                <a:latin typeface="Century Gothic"/>
                <a:cs typeface="Century Gothic"/>
              </a:rPr>
              <a:t>r</a:t>
            </a:r>
            <a:r>
              <a:rPr sz="1200" spc="0" dirty="0" smtClean="0">
                <a:solidFill>
                  <a:srgbClr val="397D59"/>
                </a:solidFill>
                <a:latin typeface="Century Gothic"/>
                <a:cs typeface="Century Gothic"/>
              </a:rPr>
              <a:t>:</a:t>
            </a:r>
            <a:r>
              <a:rPr sz="1200" spc="-104" dirty="0" smtClean="0">
                <a:solidFill>
                  <a:srgbClr val="397D59"/>
                </a:solidFill>
                <a:latin typeface="Century Gothic"/>
                <a:cs typeface="Century Gothic"/>
              </a:rPr>
              <a:t> </a:t>
            </a:r>
            <a:r>
              <a:rPr sz="1200" spc="0" dirty="0" smtClean="0">
                <a:solidFill>
                  <a:srgbClr val="397D59"/>
                </a:solidFill>
                <a:latin typeface="Century Gothic"/>
                <a:cs typeface="Century Gothic"/>
                <a:hlinkClick r:id="rId5"/>
              </a:rPr>
              <a:t>@</a:t>
            </a:r>
            <a:r>
              <a:rPr sz="1200" spc="-14" dirty="0" smtClean="0">
                <a:solidFill>
                  <a:srgbClr val="397D59"/>
                </a:solidFill>
                <a:latin typeface="Century Gothic"/>
                <a:cs typeface="Century Gothic"/>
                <a:hlinkClick r:id="rId5"/>
              </a:rPr>
              <a:t>C</a:t>
            </a:r>
            <a:r>
              <a:rPr sz="1200" spc="-9" dirty="0" smtClean="0">
                <a:solidFill>
                  <a:srgbClr val="397D59"/>
                </a:solidFill>
                <a:latin typeface="Century Gothic"/>
                <a:cs typeface="Century Gothic"/>
                <a:hlinkClick r:id="rId5"/>
              </a:rPr>
              <a:t>A</a:t>
            </a:r>
            <a:r>
              <a:rPr sz="1200" spc="-4" dirty="0" smtClean="0">
                <a:solidFill>
                  <a:srgbClr val="397D59"/>
                </a:solidFill>
                <a:latin typeface="Century Gothic"/>
                <a:cs typeface="Century Gothic"/>
                <a:hlinkClick r:id="rId5"/>
              </a:rPr>
              <a:t>E</a:t>
            </a:r>
            <a:r>
              <a:rPr sz="1200" spc="9" dirty="0" smtClean="0">
                <a:solidFill>
                  <a:srgbClr val="397D59"/>
                </a:solidFill>
                <a:latin typeface="Century Gothic"/>
                <a:cs typeface="Century Gothic"/>
                <a:hlinkClick r:id="rId5"/>
              </a:rPr>
              <a:t>P</a:t>
            </a:r>
            <a:r>
              <a:rPr sz="1200" spc="-9" dirty="0" smtClean="0">
                <a:solidFill>
                  <a:srgbClr val="397D59"/>
                </a:solidFill>
                <a:latin typeface="Century Gothic"/>
                <a:cs typeface="Century Gothic"/>
                <a:hlinkClick r:id="rId5"/>
              </a:rPr>
              <a:t>u</a:t>
            </a:r>
            <a:r>
              <a:rPr sz="1200" spc="-19" dirty="0" smtClean="0">
                <a:solidFill>
                  <a:srgbClr val="397D59"/>
                </a:solidFill>
                <a:latin typeface="Century Gothic"/>
                <a:cs typeface="Century Gothic"/>
                <a:hlinkClick r:id="rId5"/>
              </a:rPr>
              <a:t>pda</a:t>
            </a:r>
            <a:r>
              <a:rPr sz="1200" spc="-4" dirty="0" smtClean="0">
                <a:solidFill>
                  <a:srgbClr val="397D59"/>
                </a:solidFill>
                <a:latin typeface="Century Gothic"/>
                <a:cs typeface="Century Gothic"/>
                <a:hlinkClick r:id="rId5"/>
              </a:rPr>
              <a:t>t</a:t>
            </a:r>
            <a:r>
              <a:rPr sz="1200" spc="19" dirty="0" smtClean="0">
                <a:solidFill>
                  <a:srgbClr val="397D59"/>
                </a:solidFill>
                <a:latin typeface="Century Gothic"/>
                <a:cs typeface="Century Gothic"/>
                <a:hlinkClick r:id="rId5"/>
              </a:rPr>
              <a:t>e</a:t>
            </a:r>
            <a:r>
              <a:rPr sz="1200" spc="0" dirty="0" smtClean="0">
                <a:solidFill>
                  <a:srgbClr val="397D59"/>
                </a:solidFill>
                <a:latin typeface="Century Gothic"/>
                <a:cs typeface="Century Gothic"/>
                <a:hlinkClick r:id="rId5"/>
              </a:rPr>
              <a:t>s</a:t>
            </a:r>
            <a:endParaRPr sz="1200">
              <a:latin typeface="Century Gothic"/>
              <a:cs typeface="Century Gothic"/>
            </a:endParaRPr>
          </a:p>
        </p:txBody>
      </p:sp>
      <p:sp>
        <p:nvSpPr>
          <p:cNvPr id="14" name="object 13"/>
          <p:cNvSpPr txBox="1"/>
          <p:nvPr/>
        </p:nvSpPr>
        <p:spPr>
          <a:xfrm>
            <a:off x="583554" y="76200"/>
            <a:ext cx="8255646" cy="1295400"/>
          </a:xfrm>
          <a:prstGeom prst="rect">
            <a:avLst/>
          </a:prstGeom>
        </p:spPr>
        <p:txBody>
          <a:bodyPr wrap="square" lIns="0" tIns="0" rIns="0" bIns="0" rtlCol="0">
            <a:noAutofit/>
          </a:bodyPr>
          <a:lstStyle/>
          <a:p>
            <a:pPr marL="12700">
              <a:lnSpc>
                <a:spcPts val="3400"/>
              </a:lnSpc>
              <a:spcBef>
                <a:spcPts val="170"/>
              </a:spcBef>
            </a:pPr>
            <a:r>
              <a:rPr lang="x-none" sz="3200" spc="25" dirty="0" smtClean="0">
                <a:solidFill>
                  <a:schemeClr val="bg1"/>
                </a:solidFill>
                <a:latin typeface="Century Gothic"/>
                <a:cs typeface="Century Gothic"/>
              </a:rPr>
              <a:t>Standard 4: </a:t>
            </a:r>
            <a:r>
              <a:rPr sz="3200" spc="25" dirty="0" smtClean="0">
                <a:solidFill>
                  <a:schemeClr val="bg1"/>
                </a:solidFill>
                <a:latin typeface="Century Gothic"/>
                <a:cs typeface="Century Gothic"/>
              </a:rPr>
              <a:t>P</a:t>
            </a:r>
            <a:r>
              <a:rPr sz="3200" spc="-4" dirty="0" smtClean="0">
                <a:solidFill>
                  <a:schemeClr val="bg1"/>
                </a:solidFill>
                <a:latin typeface="Century Gothic"/>
                <a:cs typeface="Century Gothic"/>
              </a:rPr>
              <a:t>r</a:t>
            </a:r>
            <a:r>
              <a:rPr sz="3200" spc="-14" dirty="0" smtClean="0">
                <a:solidFill>
                  <a:schemeClr val="bg1"/>
                </a:solidFill>
                <a:latin typeface="Century Gothic"/>
                <a:cs typeface="Century Gothic"/>
              </a:rPr>
              <a:t>o</a:t>
            </a:r>
            <a:r>
              <a:rPr sz="3200" spc="4" dirty="0" smtClean="0">
                <a:solidFill>
                  <a:schemeClr val="bg1"/>
                </a:solidFill>
                <a:latin typeface="Century Gothic"/>
                <a:cs typeface="Century Gothic"/>
              </a:rPr>
              <a:t>g</a:t>
            </a:r>
            <a:r>
              <a:rPr sz="3200" spc="-4" dirty="0" smtClean="0">
                <a:solidFill>
                  <a:schemeClr val="bg1"/>
                </a:solidFill>
                <a:latin typeface="Century Gothic"/>
                <a:cs typeface="Century Gothic"/>
              </a:rPr>
              <a:t>r</a:t>
            </a:r>
            <a:r>
              <a:rPr sz="3200" spc="-25" dirty="0" smtClean="0">
                <a:solidFill>
                  <a:schemeClr val="bg1"/>
                </a:solidFill>
                <a:latin typeface="Century Gothic"/>
                <a:cs typeface="Century Gothic"/>
              </a:rPr>
              <a:t>a</a:t>
            </a:r>
            <a:r>
              <a:rPr sz="3200" spc="0" dirty="0" smtClean="0">
                <a:solidFill>
                  <a:schemeClr val="bg1"/>
                </a:solidFill>
                <a:latin typeface="Century Gothic"/>
                <a:cs typeface="Century Gothic"/>
              </a:rPr>
              <a:t>m</a:t>
            </a:r>
            <a:r>
              <a:rPr sz="3200" spc="-44" dirty="0" smtClean="0">
                <a:solidFill>
                  <a:schemeClr val="bg1"/>
                </a:solidFill>
                <a:latin typeface="Century Gothic"/>
                <a:cs typeface="Century Gothic"/>
              </a:rPr>
              <a:t> </a:t>
            </a:r>
            <a:r>
              <a:rPr sz="3200" spc="154" dirty="0" smtClean="0">
                <a:solidFill>
                  <a:schemeClr val="bg1"/>
                </a:solidFill>
                <a:latin typeface="Century Gothic"/>
                <a:cs typeface="Century Gothic"/>
              </a:rPr>
              <a:t>I</a:t>
            </a:r>
            <a:r>
              <a:rPr sz="3200" spc="119" dirty="0" smtClean="0">
                <a:solidFill>
                  <a:schemeClr val="bg1"/>
                </a:solidFill>
                <a:latin typeface="Century Gothic"/>
                <a:cs typeface="Century Gothic"/>
              </a:rPr>
              <a:t>m</a:t>
            </a:r>
            <a:r>
              <a:rPr sz="3200" spc="-19" dirty="0" smtClean="0">
                <a:solidFill>
                  <a:schemeClr val="bg1"/>
                </a:solidFill>
                <a:latin typeface="Century Gothic"/>
                <a:cs typeface="Century Gothic"/>
              </a:rPr>
              <a:t>p</a:t>
            </a:r>
            <a:r>
              <a:rPr sz="3200" spc="-25" dirty="0" smtClean="0">
                <a:solidFill>
                  <a:schemeClr val="bg1"/>
                </a:solidFill>
                <a:latin typeface="Century Gothic"/>
                <a:cs typeface="Century Gothic"/>
              </a:rPr>
              <a:t>a</a:t>
            </a:r>
            <a:r>
              <a:rPr sz="3200" spc="9" dirty="0" smtClean="0">
                <a:solidFill>
                  <a:schemeClr val="bg1"/>
                </a:solidFill>
                <a:latin typeface="Century Gothic"/>
                <a:cs typeface="Century Gothic"/>
              </a:rPr>
              <a:t>c</a:t>
            </a:r>
            <a:r>
              <a:rPr sz="3200" spc="0" dirty="0" smtClean="0">
                <a:solidFill>
                  <a:schemeClr val="bg1"/>
                </a:solidFill>
                <a:latin typeface="Century Gothic"/>
                <a:cs typeface="Century Gothic"/>
              </a:rPr>
              <a:t>t</a:t>
            </a:r>
            <a:endParaRPr lang="x-none" sz="3200" spc="0" dirty="0" smtClean="0">
              <a:solidFill>
                <a:schemeClr val="bg1"/>
              </a:solidFill>
              <a:latin typeface="Century Gothic"/>
              <a:cs typeface="Century Gothic"/>
            </a:endParaRPr>
          </a:p>
          <a:p>
            <a:pPr marL="12700">
              <a:lnSpc>
                <a:spcPct val="150000"/>
              </a:lnSpc>
              <a:spcBef>
                <a:spcPts val="170"/>
              </a:spcBef>
            </a:pPr>
            <a:r>
              <a:rPr lang="en-US" sz="3200" dirty="0">
                <a:solidFill>
                  <a:schemeClr val="bg1"/>
                </a:solidFill>
              </a:rPr>
              <a:t>4.3 Satisfaction of Employers </a:t>
            </a:r>
          </a:p>
        </p:txBody>
      </p:sp>
      <p:sp>
        <p:nvSpPr>
          <p:cNvPr id="7" name="Rectangle 6"/>
          <p:cNvSpPr/>
          <p:nvPr/>
        </p:nvSpPr>
        <p:spPr>
          <a:xfrm>
            <a:off x="685800" y="1676400"/>
            <a:ext cx="7467600" cy="2308324"/>
          </a:xfrm>
          <a:prstGeom prst="rect">
            <a:avLst/>
          </a:prstGeom>
        </p:spPr>
        <p:txBody>
          <a:bodyPr wrap="square">
            <a:spAutoFit/>
          </a:bodyPr>
          <a:lstStyle/>
          <a:p>
            <a:r>
              <a:rPr lang="en-US" sz="2400" dirty="0">
                <a:latin typeface="Century Gothic"/>
                <a:cs typeface="Century Gothic"/>
              </a:rPr>
              <a:t>The provider demonstrates, using measures that result in valid and reliable data and including employment milestones such as promotion and retention, that employers are satisfied with the completers’ preparation for their assigned responsibilities in working with P-12 students</a:t>
            </a:r>
            <a:endParaRPr lang="es-PR" sz="2400" dirty="0">
              <a:latin typeface="Century Gothic"/>
              <a:cs typeface="Century Gothic"/>
            </a:endParaRPr>
          </a:p>
        </p:txBody>
      </p:sp>
    </p:spTree>
    <p:extLst>
      <p:ext uri="{BB962C8B-B14F-4D97-AF65-F5344CB8AC3E}">
        <p14:creationId xmlns:p14="http://schemas.microsoft.com/office/powerpoint/2010/main" val="3298310420"/>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bject 16"/>
          <p:cNvSpPr/>
          <p:nvPr/>
        </p:nvSpPr>
        <p:spPr>
          <a:xfrm>
            <a:off x="0" y="1587"/>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7" name="object 17"/>
          <p:cNvSpPr/>
          <p:nvPr/>
        </p:nvSpPr>
        <p:spPr>
          <a:xfrm>
            <a:off x="326847" y="1"/>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2" name="object 12"/>
          <p:cNvSpPr/>
          <p:nvPr/>
        </p:nvSpPr>
        <p:spPr>
          <a:xfrm>
            <a:off x="0" y="6248400"/>
            <a:ext cx="9144000" cy="609600"/>
          </a:xfrm>
          <a:prstGeom prst="rect">
            <a:avLst/>
          </a:prstGeom>
          <a:blipFill>
            <a:blip r:embed="rId2" cstate="print"/>
            <a:stretch>
              <a:fillRect/>
            </a:stretch>
          </a:blipFill>
        </p:spPr>
        <p:txBody>
          <a:bodyPr wrap="square" lIns="0" tIns="0" rIns="0" bIns="0" rtlCol="0">
            <a:noAutofit/>
          </a:bodyPr>
          <a:lstStyle/>
          <a:p>
            <a:pPr marL="12700" indent="5937">
              <a:lnSpc>
                <a:spcPct val="97358"/>
              </a:lnSpc>
              <a:spcBef>
                <a:spcPts val="10"/>
              </a:spcBef>
            </a:pPr>
            <a:endParaRPr lang="en-US" sz="1200" dirty="0" smtClean="0">
              <a:latin typeface="Times New Roman"/>
              <a:cs typeface="Times New Roman"/>
            </a:endParaRPr>
          </a:p>
          <a:p>
            <a:pPr marL="12700" indent="5937">
              <a:lnSpc>
                <a:spcPct val="97358"/>
              </a:lnSpc>
              <a:spcBef>
                <a:spcPts val="10"/>
              </a:spcBef>
            </a:pPr>
            <a:r>
              <a:rPr lang="en-US" sz="1200" dirty="0" smtClean="0">
                <a:latin typeface="Times New Roman"/>
                <a:cs typeface="Times New Roman"/>
              </a:rPr>
              <a:t>Council</a:t>
            </a:r>
            <a:r>
              <a:rPr lang="en-US" sz="1200" spc="39" dirty="0" smtClean="0">
                <a:latin typeface="Times New Roman"/>
                <a:cs typeface="Times New Roman"/>
              </a:rPr>
              <a:t> </a:t>
            </a:r>
            <a:r>
              <a:rPr lang="en-US" sz="1200" dirty="0">
                <a:latin typeface="Times New Roman"/>
                <a:cs typeface="Times New Roman"/>
              </a:rPr>
              <a:t>for</a:t>
            </a:r>
            <a:r>
              <a:rPr lang="en-US" sz="1200" spc="130" dirty="0">
                <a:latin typeface="Times New Roman"/>
                <a:cs typeface="Times New Roman"/>
              </a:rPr>
              <a:t> </a:t>
            </a:r>
            <a:r>
              <a:rPr lang="en-US" sz="1200" b="1" dirty="0">
                <a:latin typeface="Arial"/>
                <a:cs typeface="Arial"/>
              </a:rPr>
              <a:t>the </a:t>
            </a:r>
            <a:r>
              <a:rPr lang="en-US" sz="1200" dirty="0">
                <a:latin typeface="Times New Roman"/>
                <a:cs typeface="Times New Roman"/>
              </a:rPr>
              <a:t>Accreditation  </a:t>
            </a:r>
            <a:r>
              <a:rPr lang="en-US" sz="1200" spc="59" dirty="0">
                <a:latin typeface="Times New Roman"/>
                <a:cs typeface="Times New Roman"/>
              </a:rPr>
              <a:t> </a:t>
            </a:r>
            <a:r>
              <a:rPr lang="en-US" sz="1200" dirty="0">
                <a:latin typeface="Times New Roman"/>
                <a:cs typeface="Times New Roman"/>
              </a:rPr>
              <a:t>of Educator </a:t>
            </a:r>
            <a:r>
              <a:rPr lang="en-US" sz="1200" spc="115" dirty="0">
                <a:latin typeface="Times New Roman"/>
                <a:cs typeface="Times New Roman"/>
              </a:rPr>
              <a:t> </a:t>
            </a:r>
            <a:r>
              <a:rPr lang="en-US" sz="1200" dirty="0">
                <a:latin typeface="Times New Roman"/>
                <a:cs typeface="Times New Roman"/>
              </a:rPr>
              <a:t>Preparation</a:t>
            </a:r>
          </a:p>
        </p:txBody>
      </p:sp>
      <p:sp>
        <p:nvSpPr>
          <p:cNvPr id="13" name="object 13"/>
          <p:cNvSpPr/>
          <p:nvPr/>
        </p:nvSpPr>
        <p:spPr>
          <a:xfrm>
            <a:off x="6824535" y="6602056"/>
            <a:ext cx="30479" cy="0"/>
          </a:xfrm>
          <a:custGeom>
            <a:avLst/>
            <a:gdLst/>
            <a:ahLst/>
            <a:cxnLst/>
            <a:rect l="l" t="t" r="r" b="b"/>
            <a:pathLst>
              <a:path w="30479">
                <a:moveTo>
                  <a:pt x="0" y="0"/>
                </a:moveTo>
                <a:lnTo>
                  <a:pt x="30479" y="0"/>
                </a:lnTo>
              </a:path>
            </a:pathLst>
          </a:custGeom>
          <a:ln w="11430">
            <a:solidFill>
              <a:srgbClr val="397D59"/>
            </a:solidFill>
          </a:ln>
        </p:spPr>
        <p:txBody>
          <a:bodyPr wrap="square" lIns="0" tIns="0" rIns="0" bIns="0" rtlCol="0">
            <a:noAutofit/>
          </a:bodyPr>
          <a:lstStyle/>
          <a:p>
            <a:endParaRPr/>
          </a:p>
        </p:txBody>
      </p:sp>
      <p:sp>
        <p:nvSpPr>
          <p:cNvPr id="14" name="object 14"/>
          <p:cNvSpPr/>
          <p:nvPr/>
        </p:nvSpPr>
        <p:spPr>
          <a:xfrm>
            <a:off x="3624690" y="6297578"/>
            <a:ext cx="5519305" cy="1587"/>
          </a:xfrm>
          <a:custGeom>
            <a:avLst/>
            <a:gdLst/>
            <a:ahLst/>
            <a:cxnLst/>
            <a:rect l="l" t="t" r="r" b="b"/>
            <a:pathLst>
              <a:path w="5519305" h="1587">
                <a:moveTo>
                  <a:pt x="0" y="0"/>
                </a:moveTo>
                <a:lnTo>
                  <a:pt x="5519305" y="1587"/>
                </a:lnTo>
              </a:path>
            </a:pathLst>
          </a:custGeom>
          <a:ln w="25400">
            <a:solidFill>
              <a:srgbClr val="DDC12B"/>
            </a:solidFill>
          </a:ln>
        </p:spPr>
        <p:txBody>
          <a:bodyPr wrap="square" lIns="0" tIns="0" rIns="0" bIns="0" rtlCol="0">
            <a:noAutofit/>
          </a:bodyPr>
          <a:lstStyle/>
          <a:p>
            <a:endParaRPr/>
          </a:p>
        </p:txBody>
      </p:sp>
      <p:sp>
        <p:nvSpPr>
          <p:cNvPr id="7" name="object 7"/>
          <p:cNvSpPr txBox="1"/>
          <p:nvPr/>
        </p:nvSpPr>
        <p:spPr>
          <a:xfrm>
            <a:off x="609600" y="1905000"/>
            <a:ext cx="7951724" cy="767079"/>
          </a:xfrm>
          <a:prstGeom prst="rect">
            <a:avLst/>
          </a:prstGeom>
        </p:spPr>
        <p:txBody>
          <a:bodyPr wrap="square" lIns="0" tIns="0" rIns="0" bIns="0" rtlCol="0">
            <a:noAutofit/>
          </a:bodyPr>
          <a:lstStyle/>
          <a:p>
            <a:pPr marL="12700" marR="45720">
              <a:lnSpc>
                <a:spcPts val="2585"/>
              </a:lnSpc>
              <a:spcBef>
                <a:spcPts val="129"/>
              </a:spcBef>
            </a:pPr>
            <a:r>
              <a:rPr sz="2400" u="heavy" spc="-9" dirty="0" smtClean="0">
                <a:latin typeface="Century Gothic"/>
                <a:cs typeface="Century Gothic"/>
              </a:rPr>
              <a:t>Q</a:t>
            </a:r>
            <a:r>
              <a:rPr sz="2400" u="heavy" spc="-19" dirty="0" smtClean="0">
                <a:latin typeface="Century Gothic"/>
                <a:cs typeface="Century Gothic"/>
              </a:rPr>
              <a:t>u</a:t>
            </a:r>
            <a:r>
              <a:rPr sz="2400" u="heavy" spc="-39" dirty="0" smtClean="0">
                <a:latin typeface="Century Gothic"/>
                <a:cs typeface="Century Gothic"/>
              </a:rPr>
              <a:t>e</a:t>
            </a:r>
            <a:r>
              <a:rPr sz="2400" u="heavy" spc="29" dirty="0" smtClean="0">
                <a:latin typeface="Century Gothic"/>
                <a:cs typeface="Century Gothic"/>
              </a:rPr>
              <a:t>s</a:t>
            </a:r>
            <a:r>
              <a:rPr sz="2400" u="heavy" spc="-14" dirty="0" smtClean="0">
                <a:latin typeface="Century Gothic"/>
                <a:cs typeface="Century Gothic"/>
              </a:rPr>
              <a:t>t</a:t>
            </a:r>
            <a:r>
              <a:rPr sz="2400" u="heavy" spc="79" dirty="0" smtClean="0">
                <a:latin typeface="Century Gothic"/>
                <a:cs typeface="Century Gothic"/>
              </a:rPr>
              <a:t>i</a:t>
            </a:r>
            <a:r>
              <a:rPr sz="2400" u="heavy" spc="29" dirty="0" smtClean="0">
                <a:latin typeface="Century Gothic"/>
                <a:cs typeface="Century Gothic"/>
              </a:rPr>
              <a:t>on</a:t>
            </a:r>
            <a:endParaRPr sz="2400" dirty="0">
              <a:latin typeface="Century Gothic"/>
              <a:cs typeface="Century Gothic"/>
            </a:endParaRPr>
          </a:p>
          <a:p>
            <a:pPr marL="12700">
              <a:lnSpc>
                <a:spcPct val="102172"/>
              </a:lnSpc>
              <a:spcBef>
                <a:spcPts val="365"/>
              </a:spcBef>
            </a:pPr>
            <a:r>
              <a:rPr sz="2400" spc="-94" dirty="0" smtClean="0">
                <a:latin typeface="Century Gothic"/>
                <a:cs typeface="Century Gothic"/>
              </a:rPr>
              <a:t>A</a:t>
            </a:r>
            <a:r>
              <a:rPr sz="2400" spc="0" dirty="0" smtClean="0">
                <a:latin typeface="Century Gothic"/>
                <a:cs typeface="Century Gothic"/>
              </a:rPr>
              <a:t>re</a:t>
            </a:r>
            <a:r>
              <a:rPr sz="2400" spc="14" dirty="0" smtClean="0">
                <a:latin typeface="Century Gothic"/>
                <a:cs typeface="Century Gothic"/>
              </a:rPr>
              <a:t> </a:t>
            </a:r>
            <a:r>
              <a:rPr sz="2400" spc="-39" dirty="0" smtClean="0">
                <a:latin typeface="Century Gothic"/>
                <a:cs typeface="Century Gothic"/>
              </a:rPr>
              <a:t>e</a:t>
            </a:r>
            <a:r>
              <a:rPr sz="2400" spc="-9" dirty="0" smtClean="0">
                <a:latin typeface="Century Gothic"/>
                <a:cs typeface="Century Gothic"/>
              </a:rPr>
              <a:t>m</a:t>
            </a:r>
            <a:r>
              <a:rPr sz="2400" spc="-34" dirty="0" smtClean="0">
                <a:latin typeface="Century Gothic"/>
                <a:cs typeface="Century Gothic"/>
              </a:rPr>
              <a:t>p</a:t>
            </a:r>
            <a:r>
              <a:rPr sz="2400" spc="0" dirty="0" smtClean="0">
                <a:latin typeface="Century Gothic"/>
                <a:cs typeface="Century Gothic"/>
              </a:rPr>
              <a:t>l</a:t>
            </a:r>
            <a:r>
              <a:rPr sz="2400" spc="29" dirty="0" smtClean="0">
                <a:latin typeface="Century Gothic"/>
                <a:cs typeface="Century Gothic"/>
              </a:rPr>
              <a:t>o</a:t>
            </a:r>
            <a:r>
              <a:rPr sz="2400" spc="75" dirty="0" smtClean="0">
                <a:latin typeface="Century Gothic"/>
                <a:cs typeface="Century Gothic"/>
              </a:rPr>
              <a:t>y</a:t>
            </a:r>
            <a:r>
              <a:rPr sz="2400" spc="-39" dirty="0" smtClean="0">
                <a:latin typeface="Century Gothic"/>
                <a:cs typeface="Century Gothic"/>
              </a:rPr>
              <a:t>e</a:t>
            </a:r>
            <a:r>
              <a:rPr sz="2400" spc="0" dirty="0" smtClean="0">
                <a:latin typeface="Century Gothic"/>
                <a:cs typeface="Century Gothic"/>
              </a:rPr>
              <a:t>rs</a:t>
            </a:r>
            <a:r>
              <a:rPr sz="2400" spc="4" dirty="0" smtClean="0">
                <a:latin typeface="Century Gothic"/>
                <a:cs typeface="Century Gothic"/>
              </a:rPr>
              <a:t> </a:t>
            </a:r>
            <a:r>
              <a:rPr sz="2400" spc="29" dirty="0" smtClean="0">
                <a:latin typeface="Century Gothic"/>
                <a:cs typeface="Century Gothic"/>
              </a:rPr>
              <a:t>s</a:t>
            </a:r>
            <a:r>
              <a:rPr sz="2400" spc="-39" dirty="0" smtClean="0">
                <a:latin typeface="Century Gothic"/>
                <a:cs typeface="Century Gothic"/>
              </a:rPr>
              <a:t>a</a:t>
            </a:r>
            <a:r>
              <a:rPr sz="2400" spc="-14" dirty="0" smtClean="0">
                <a:latin typeface="Century Gothic"/>
                <a:cs typeface="Century Gothic"/>
              </a:rPr>
              <a:t>t</a:t>
            </a:r>
            <a:r>
              <a:rPr sz="2400" spc="79" dirty="0" smtClean="0">
                <a:latin typeface="Century Gothic"/>
                <a:cs typeface="Century Gothic"/>
              </a:rPr>
              <a:t>i</a:t>
            </a:r>
            <a:r>
              <a:rPr sz="2400" spc="29" dirty="0" smtClean="0">
                <a:latin typeface="Century Gothic"/>
                <a:cs typeface="Century Gothic"/>
              </a:rPr>
              <a:t>s</a:t>
            </a:r>
            <a:r>
              <a:rPr sz="2400" spc="-34" dirty="0" smtClean="0">
                <a:latin typeface="Century Gothic"/>
                <a:cs typeface="Century Gothic"/>
              </a:rPr>
              <a:t>f</a:t>
            </a:r>
            <a:r>
              <a:rPr sz="2400" spc="79" dirty="0" smtClean="0">
                <a:latin typeface="Century Gothic"/>
                <a:cs typeface="Century Gothic"/>
              </a:rPr>
              <a:t>i</a:t>
            </a:r>
            <a:r>
              <a:rPr sz="2400" spc="-39" dirty="0" smtClean="0">
                <a:latin typeface="Century Gothic"/>
                <a:cs typeface="Century Gothic"/>
              </a:rPr>
              <a:t>e</a:t>
            </a:r>
            <a:r>
              <a:rPr sz="2400" spc="0" dirty="0" smtClean="0">
                <a:latin typeface="Century Gothic"/>
                <a:cs typeface="Century Gothic"/>
              </a:rPr>
              <a:t>d</a:t>
            </a:r>
            <a:r>
              <a:rPr sz="2400" spc="-64" dirty="0" smtClean="0">
                <a:latin typeface="Century Gothic"/>
                <a:cs typeface="Century Gothic"/>
              </a:rPr>
              <a:t> </a:t>
            </a:r>
            <a:r>
              <a:rPr sz="2400" spc="-75" dirty="0" smtClean="0">
                <a:latin typeface="Century Gothic"/>
                <a:cs typeface="Century Gothic"/>
              </a:rPr>
              <a:t>w</a:t>
            </a:r>
            <a:r>
              <a:rPr sz="2400" spc="79" dirty="0" smtClean="0">
                <a:latin typeface="Century Gothic"/>
                <a:cs typeface="Century Gothic"/>
              </a:rPr>
              <a:t>i</a:t>
            </a:r>
            <a:r>
              <a:rPr sz="2400" spc="-14" dirty="0" smtClean="0">
                <a:latin typeface="Century Gothic"/>
                <a:cs typeface="Century Gothic"/>
              </a:rPr>
              <a:t>t</a:t>
            </a:r>
            <a:r>
              <a:rPr sz="2400" spc="0" dirty="0" smtClean="0">
                <a:latin typeface="Century Gothic"/>
                <a:cs typeface="Century Gothic"/>
              </a:rPr>
              <a:t>h</a:t>
            </a:r>
            <a:r>
              <a:rPr sz="2400" spc="34" dirty="0" smtClean="0">
                <a:latin typeface="Century Gothic"/>
                <a:cs typeface="Century Gothic"/>
              </a:rPr>
              <a:t> </a:t>
            </a:r>
            <a:r>
              <a:rPr sz="2400" spc="-34" dirty="0" smtClean="0">
                <a:latin typeface="Century Gothic"/>
                <a:cs typeface="Century Gothic"/>
              </a:rPr>
              <a:t>c</a:t>
            </a:r>
            <a:r>
              <a:rPr sz="2400" spc="29" dirty="0" smtClean="0">
                <a:latin typeface="Century Gothic"/>
                <a:cs typeface="Century Gothic"/>
              </a:rPr>
              <a:t>o</a:t>
            </a:r>
            <a:r>
              <a:rPr sz="2400" spc="-9" dirty="0" smtClean="0">
                <a:latin typeface="Century Gothic"/>
                <a:cs typeface="Century Gothic"/>
              </a:rPr>
              <a:t>m</a:t>
            </a:r>
            <a:r>
              <a:rPr sz="2400" spc="-34" dirty="0" smtClean="0">
                <a:latin typeface="Century Gothic"/>
                <a:cs typeface="Century Gothic"/>
              </a:rPr>
              <a:t>p</a:t>
            </a:r>
            <a:r>
              <a:rPr sz="2400" spc="0" dirty="0" smtClean="0">
                <a:latin typeface="Century Gothic"/>
                <a:cs typeface="Century Gothic"/>
              </a:rPr>
              <a:t>l</a:t>
            </a:r>
            <a:r>
              <a:rPr sz="2400" spc="-39" dirty="0" smtClean="0">
                <a:latin typeface="Century Gothic"/>
                <a:cs typeface="Century Gothic"/>
              </a:rPr>
              <a:t>e</a:t>
            </a:r>
            <a:r>
              <a:rPr sz="2400" spc="-14" dirty="0" smtClean="0">
                <a:latin typeface="Century Gothic"/>
                <a:cs typeface="Century Gothic"/>
              </a:rPr>
              <a:t>t</a:t>
            </a:r>
            <a:r>
              <a:rPr sz="2400" spc="-39" dirty="0" smtClean="0">
                <a:latin typeface="Century Gothic"/>
                <a:cs typeface="Century Gothic"/>
              </a:rPr>
              <a:t>e</a:t>
            </a:r>
            <a:r>
              <a:rPr sz="2400" spc="0" dirty="0" smtClean="0">
                <a:latin typeface="Century Gothic"/>
                <a:cs typeface="Century Gothic"/>
              </a:rPr>
              <a:t>r</a:t>
            </a:r>
            <a:r>
              <a:rPr sz="2400" spc="29" dirty="0" smtClean="0">
                <a:latin typeface="Century Gothic"/>
                <a:cs typeface="Century Gothic"/>
              </a:rPr>
              <a:t>s</a:t>
            </a:r>
            <a:r>
              <a:rPr sz="2400" spc="0" dirty="0" smtClean="0">
                <a:latin typeface="Century Gothic"/>
                <a:cs typeface="Century Gothic"/>
              </a:rPr>
              <a:t>'</a:t>
            </a:r>
            <a:r>
              <a:rPr sz="2400" spc="139" dirty="0" smtClean="0">
                <a:latin typeface="Century Gothic"/>
                <a:cs typeface="Century Gothic"/>
              </a:rPr>
              <a:t> </a:t>
            </a:r>
            <a:r>
              <a:rPr sz="2400" spc="-34" dirty="0" smtClean="0">
                <a:latin typeface="Century Gothic"/>
                <a:cs typeface="Century Gothic"/>
              </a:rPr>
              <a:t>p</a:t>
            </a:r>
            <a:r>
              <a:rPr sz="2400" spc="0" dirty="0" smtClean="0">
                <a:latin typeface="Century Gothic"/>
                <a:cs typeface="Century Gothic"/>
              </a:rPr>
              <a:t>r</a:t>
            </a:r>
            <a:r>
              <a:rPr sz="2400" spc="-39" dirty="0" smtClean="0">
                <a:latin typeface="Century Gothic"/>
                <a:cs typeface="Century Gothic"/>
              </a:rPr>
              <a:t>e</a:t>
            </a:r>
            <a:r>
              <a:rPr sz="2400" spc="-34" dirty="0" smtClean="0">
                <a:latin typeface="Century Gothic"/>
                <a:cs typeface="Century Gothic"/>
              </a:rPr>
              <a:t>p</a:t>
            </a:r>
            <a:r>
              <a:rPr sz="2400" spc="-39" dirty="0" smtClean="0">
                <a:latin typeface="Century Gothic"/>
                <a:cs typeface="Century Gothic"/>
              </a:rPr>
              <a:t>a</a:t>
            </a:r>
            <a:r>
              <a:rPr sz="2400" spc="0" dirty="0" smtClean="0">
                <a:latin typeface="Century Gothic"/>
                <a:cs typeface="Century Gothic"/>
              </a:rPr>
              <a:t>r</a:t>
            </a:r>
            <a:r>
              <a:rPr sz="2400" spc="-39" dirty="0" smtClean="0">
                <a:latin typeface="Century Gothic"/>
                <a:cs typeface="Century Gothic"/>
              </a:rPr>
              <a:t>a</a:t>
            </a:r>
            <a:r>
              <a:rPr sz="2400" spc="-14" dirty="0" smtClean="0">
                <a:latin typeface="Century Gothic"/>
                <a:cs typeface="Century Gothic"/>
              </a:rPr>
              <a:t>t</a:t>
            </a:r>
            <a:r>
              <a:rPr sz="2400" spc="79" dirty="0" smtClean="0">
                <a:latin typeface="Century Gothic"/>
                <a:cs typeface="Century Gothic"/>
              </a:rPr>
              <a:t>i</a:t>
            </a:r>
            <a:r>
              <a:rPr sz="2400" spc="29" dirty="0" smtClean="0">
                <a:latin typeface="Century Gothic"/>
                <a:cs typeface="Century Gothic"/>
              </a:rPr>
              <a:t>o</a:t>
            </a:r>
            <a:r>
              <a:rPr sz="2400" spc="-25" dirty="0" smtClean="0">
                <a:latin typeface="Century Gothic"/>
                <a:cs typeface="Century Gothic"/>
              </a:rPr>
              <a:t>n</a:t>
            </a:r>
            <a:r>
              <a:rPr sz="2400" spc="0" dirty="0" smtClean="0">
                <a:latin typeface="Century Gothic"/>
                <a:cs typeface="Century Gothic"/>
              </a:rPr>
              <a:t>?</a:t>
            </a:r>
            <a:endParaRPr sz="2400" dirty="0">
              <a:latin typeface="Century Gothic"/>
              <a:cs typeface="Century Gothic"/>
            </a:endParaRPr>
          </a:p>
        </p:txBody>
      </p:sp>
      <p:sp>
        <p:nvSpPr>
          <p:cNvPr id="6" name="object 6"/>
          <p:cNvSpPr txBox="1"/>
          <p:nvPr/>
        </p:nvSpPr>
        <p:spPr>
          <a:xfrm>
            <a:off x="583554" y="2895600"/>
            <a:ext cx="7950846" cy="448987"/>
          </a:xfrm>
          <a:prstGeom prst="rect">
            <a:avLst/>
          </a:prstGeom>
        </p:spPr>
        <p:txBody>
          <a:bodyPr wrap="square" lIns="0" tIns="0" rIns="0" bIns="0" rtlCol="0">
            <a:noAutofit/>
          </a:bodyPr>
          <a:lstStyle/>
          <a:p>
            <a:pPr marL="12700">
              <a:lnSpc>
                <a:spcPts val="2170"/>
              </a:lnSpc>
              <a:spcBef>
                <a:spcPts val="108"/>
              </a:spcBef>
            </a:pPr>
            <a:r>
              <a:rPr sz="2400" spc="39" dirty="0" smtClean="0">
                <a:latin typeface="Century Gothic"/>
                <a:cs typeface="Century Gothic"/>
              </a:rPr>
              <a:t>Ar</a:t>
            </a:r>
            <a:r>
              <a:rPr sz="2400" spc="0" dirty="0" smtClean="0">
                <a:latin typeface="Century Gothic"/>
                <a:cs typeface="Century Gothic"/>
              </a:rPr>
              <a:t>e</a:t>
            </a:r>
            <a:r>
              <a:rPr sz="2400" spc="-169" dirty="0" smtClean="0">
                <a:latin typeface="Century Gothic"/>
                <a:cs typeface="Century Gothic"/>
              </a:rPr>
              <a:t> </a:t>
            </a:r>
            <a:r>
              <a:rPr sz="2400" spc="-19" dirty="0" smtClean="0">
                <a:latin typeface="Century Gothic"/>
                <a:cs typeface="Century Gothic"/>
              </a:rPr>
              <a:t>e</a:t>
            </a:r>
            <a:r>
              <a:rPr sz="2400" spc="44" dirty="0" smtClean="0">
                <a:latin typeface="Century Gothic"/>
                <a:cs typeface="Century Gothic"/>
              </a:rPr>
              <a:t>m</a:t>
            </a:r>
            <a:r>
              <a:rPr sz="2400" spc="-4" dirty="0" smtClean="0">
                <a:latin typeface="Century Gothic"/>
                <a:cs typeface="Century Gothic"/>
              </a:rPr>
              <a:t>p</a:t>
            </a:r>
            <a:r>
              <a:rPr sz="2400" spc="79" dirty="0" smtClean="0">
                <a:latin typeface="Century Gothic"/>
                <a:cs typeface="Century Gothic"/>
              </a:rPr>
              <a:t>l</a:t>
            </a:r>
            <a:r>
              <a:rPr sz="2400" spc="-29" dirty="0" smtClean="0">
                <a:latin typeface="Century Gothic"/>
                <a:cs typeface="Century Gothic"/>
              </a:rPr>
              <a:t>oy</a:t>
            </a:r>
            <a:r>
              <a:rPr sz="2400" spc="-19" dirty="0" smtClean="0">
                <a:latin typeface="Century Gothic"/>
                <a:cs typeface="Century Gothic"/>
              </a:rPr>
              <a:t>e</a:t>
            </a:r>
            <a:r>
              <a:rPr sz="2400" spc="39" dirty="0" smtClean="0">
                <a:latin typeface="Century Gothic"/>
                <a:cs typeface="Century Gothic"/>
              </a:rPr>
              <a:t>r</a:t>
            </a:r>
            <a:r>
              <a:rPr sz="2400" spc="0" dirty="0" smtClean="0">
                <a:latin typeface="Century Gothic"/>
                <a:cs typeface="Century Gothic"/>
              </a:rPr>
              <a:t>s</a:t>
            </a:r>
            <a:r>
              <a:rPr sz="2400" spc="-49" dirty="0" smtClean="0">
                <a:latin typeface="Century Gothic"/>
                <a:cs typeface="Century Gothic"/>
              </a:rPr>
              <a:t> </a:t>
            </a:r>
            <a:r>
              <a:rPr sz="2400" spc="39" dirty="0" smtClean="0">
                <a:latin typeface="Century Gothic"/>
                <a:cs typeface="Century Gothic"/>
              </a:rPr>
              <a:t>r</a:t>
            </a:r>
            <a:r>
              <a:rPr sz="2400" spc="-19" dirty="0" smtClean="0">
                <a:latin typeface="Century Gothic"/>
                <a:cs typeface="Century Gothic"/>
              </a:rPr>
              <a:t>e</a:t>
            </a:r>
            <a:r>
              <a:rPr sz="2400" spc="-39" dirty="0" smtClean="0">
                <a:latin typeface="Century Gothic"/>
                <a:cs typeface="Century Gothic"/>
              </a:rPr>
              <a:t>t</a:t>
            </a:r>
            <a:r>
              <a:rPr sz="2400" spc="-4" dirty="0" smtClean="0">
                <a:latin typeface="Century Gothic"/>
                <a:cs typeface="Century Gothic"/>
              </a:rPr>
              <a:t>a</a:t>
            </a:r>
            <a:r>
              <a:rPr sz="2400" spc="79" dirty="0" smtClean="0">
                <a:latin typeface="Century Gothic"/>
                <a:cs typeface="Century Gothic"/>
              </a:rPr>
              <a:t>i</a:t>
            </a:r>
            <a:r>
              <a:rPr sz="2400" spc="-19" dirty="0" smtClean="0">
                <a:latin typeface="Century Gothic"/>
                <a:cs typeface="Century Gothic"/>
              </a:rPr>
              <a:t>n</a:t>
            </a:r>
            <a:r>
              <a:rPr sz="2400" spc="79" dirty="0" smtClean="0">
                <a:latin typeface="Century Gothic"/>
                <a:cs typeface="Century Gothic"/>
              </a:rPr>
              <a:t>i</a:t>
            </a:r>
            <a:r>
              <a:rPr sz="2400" spc="-19" dirty="0" smtClean="0">
                <a:latin typeface="Century Gothic"/>
                <a:cs typeface="Century Gothic"/>
              </a:rPr>
              <a:t>n</a:t>
            </a:r>
            <a:r>
              <a:rPr sz="2400" spc="0" dirty="0" smtClean="0">
                <a:latin typeface="Century Gothic"/>
                <a:cs typeface="Century Gothic"/>
              </a:rPr>
              <a:t>g</a:t>
            </a:r>
            <a:r>
              <a:rPr sz="2400" spc="-59" dirty="0" smtClean="0">
                <a:latin typeface="Century Gothic"/>
                <a:cs typeface="Century Gothic"/>
              </a:rPr>
              <a:t> </a:t>
            </a:r>
            <a:r>
              <a:rPr sz="2400" spc="-4" dirty="0" smtClean="0">
                <a:latin typeface="Century Gothic"/>
                <a:cs typeface="Century Gothic"/>
              </a:rPr>
              <a:t>a</a:t>
            </a:r>
            <a:r>
              <a:rPr sz="2400" spc="-19" dirty="0" smtClean="0">
                <a:latin typeface="Century Gothic"/>
                <a:cs typeface="Century Gothic"/>
              </a:rPr>
              <a:t>n</a:t>
            </a:r>
            <a:r>
              <a:rPr sz="2400" spc="0" dirty="0" smtClean="0">
                <a:latin typeface="Century Gothic"/>
                <a:cs typeface="Century Gothic"/>
              </a:rPr>
              <a:t>d </a:t>
            </a:r>
            <a:r>
              <a:rPr sz="2400" spc="-4" dirty="0" smtClean="0">
                <a:latin typeface="Century Gothic"/>
                <a:cs typeface="Century Gothic"/>
              </a:rPr>
              <a:t>p</a:t>
            </a:r>
            <a:r>
              <a:rPr sz="2400" spc="39" dirty="0" smtClean="0">
                <a:latin typeface="Century Gothic"/>
                <a:cs typeface="Century Gothic"/>
              </a:rPr>
              <a:t>r</a:t>
            </a:r>
            <a:r>
              <a:rPr sz="2400" spc="-29" dirty="0" smtClean="0">
                <a:latin typeface="Century Gothic"/>
                <a:cs typeface="Century Gothic"/>
              </a:rPr>
              <a:t>o</a:t>
            </a:r>
            <a:r>
              <a:rPr sz="2400" spc="44" dirty="0" smtClean="0">
                <a:latin typeface="Century Gothic"/>
                <a:cs typeface="Century Gothic"/>
              </a:rPr>
              <a:t>m</a:t>
            </a:r>
            <a:r>
              <a:rPr sz="2400" spc="-29" dirty="0" smtClean="0">
                <a:latin typeface="Century Gothic"/>
                <a:cs typeface="Century Gothic"/>
              </a:rPr>
              <a:t>o</a:t>
            </a:r>
            <a:r>
              <a:rPr sz="2400" spc="-39" dirty="0" smtClean="0">
                <a:latin typeface="Century Gothic"/>
                <a:cs typeface="Century Gothic"/>
              </a:rPr>
              <a:t>t</a:t>
            </a:r>
            <a:r>
              <a:rPr sz="2400" spc="79" dirty="0" smtClean="0">
                <a:latin typeface="Century Gothic"/>
                <a:cs typeface="Century Gothic"/>
              </a:rPr>
              <a:t>i</a:t>
            </a:r>
            <a:r>
              <a:rPr sz="2400" spc="-19" dirty="0" smtClean="0">
                <a:latin typeface="Century Gothic"/>
                <a:cs typeface="Century Gothic"/>
              </a:rPr>
              <a:t>n</a:t>
            </a:r>
            <a:r>
              <a:rPr sz="2400" spc="0" dirty="0" smtClean="0">
                <a:latin typeface="Century Gothic"/>
                <a:cs typeface="Century Gothic"/>
              </a:rPr>
              <a:t>g</a:t>
            </a:r>
            <a:r>
              <a:rPr sz="2400" spc="-59" dirty="0" smtClean="0">
                <a:latin typeface="Century Gothic"/>
                <a:cs typeface="Century Gothic"/>
              </a:rPr>
              <a:t> </a:t>
            </a:r>
            <a:r>
              <a:rPr sz="2400" spc="-14" dirty="0" smtClean="0">
                <a:latin typeface="Century Gothic"/>
                <a:cs typeface="Century Gothic"/>
              </a:rPr>
              <a:t>c</a:t>
            </a:r>
            <a:r>
              <a:rPr sz="2400" spc="-29" dirty="0" smtClean="0">
                <a:latin typeface="Century Gothic"/>
                <a:cs typeface="Century Gothic"/>
              </a:rPr>
              <a:t>o</a:t>
            </a:r>
            <a:r>
              <a:rPr sz="2400" spc="44" dirty="0" smtClean="0">
                <a:latin typeface="Century Gothic"/>
                <a:cs typeface="Century Gothic"/>
              </a:rPr>
              <a:t>m</a:t>
            </a:r>
            <a:r>
              <a:rPr sz="2400" spc="-4" dirty="0" smtClean="0">
                <a:latin typeface="Century Gothic"/>
                <a:cs typeface="Century Gothic"/>
              </a:rPr>
              <a:t>p</a:t>
            </a:r>
            <a:r>
              <a:rPr sz="2400" spc="79" dirty="0" smtClean="0">
                <a:latin typeface="Century Gothic"/>
                <a:cs typeface="Century Gothic"/>
              </a:rPr>
              <a:t>l</a:t>
            </a:r>
            <a:r>
              <a:rPr sz="2400" spc="-19" dirty="0" smtClean="0">
                <a:latin typeface="Century Gothic"/>
                <a:cs typeface="Century Gothic"/>
              </a:rPr>
              <a:t>e</a:t>
            </a:r>
            <a:r>
              <a:rPr sz="2400" spc="-39" dirty="0" smtClean="0">
                <a:latin typeface="Century Gothic"/>
                <a:cs typeface="Century Gothic"/>
              </a:rPr>
              <a:t>t</a:t>
            </a:r>
            <a:r>
              <a:rPr sz="2400" spc="-19" dirty="0" smtClean="0">
                <a:latin typeface="Century Gothic"/>
                <a:cs typeface="Century Gothic"/>
              </a:rPr>
              <a:t>e</a:t>
            </a:r>
            <a:r>
              <a:rPr sz="2400" spc="39" dirty="0" smtClean="0">
                <a:latin typeface="Century Gothic"/>
                <a:cs typeface="Century Gothic"/>
              </a:rPr>
              <a:t>r</a:t>
            </a:r>
            <a:r>
              <a:rPr sz="2400" spc="25" dirty="0" smtClean="0">
                <a:latin typeface="Century Gothic"/>
                <a:cs typeface="Century Gothic"/>
              </a:rPr>
              <a:t>s</a:t>
            </a:r>
            <a:r>
              <a:rPr sz="2400" spc="0" dirty="0" smtClean="0">
                <a:latin typeface="Century Gothic"/>
                <a:cs typeface="Century Gothic"/>
              </a:rPr>
              <a:t>?</a:t>
            </a:r>
            <a:endParaRPr sz="2400" dirty="0">
              <a:latin typeface="Century Gothic"/>
              <a:cs typeface="Century Gothic"/>
            </a:endParaRPr>
          </a:p>
        </p:txBody>
      </p:sp>
      <p:sp>
        <p:nvSpPr>
          <p:cNvPr id="5" name="object 5"/>
          <p:cNvSpPr txBox="1"/>
          <p:nvPr/>
        </p:nvSpPr>
        <p:spPr>
          <a:xfrm>
            <a:off x="583554" y="3962400"/>
            <a:ext cx="7647663" cy="1655777"/>
          </a:xfrm>
          <a:prstGeom prst="rect">
            <a:avLst/>
          </a:prstGeom>
        </p:spPr>
        <p:txBody>
          <a:bodyPr wrap="square" lIns="0" tIns="0" rIns="0" bIns="0" rtlCol="0">
            <a:noAutofit/>
          </a:bodyPr>
          <a:lstStyle/>
          <a:p>
            <a:pPr marL="12700" marR="34013">
              <a:lnSpc>
                <a:spcPts val="2585"/>
              </a:lnSpc>
              <a:spcBef>
                <a:spcPts val="129"/>
              </a:spcBef>
            </a:pPr>
            <a:r>
              <a:rPr sz="2400" u="heavy" spc="-4" dirty="0" smtClean="0">
                <a:latin typeface="Century Gothic"/>
                <a:cs typeface="Century Gothic"/>
              </a:rPr>
              <a:t>E</a:t>
            </a:r>
            <a:r>
              <a:rPr sz="2400" u="heavy" spc="29" dirty="0" smtClean="0">
                <a:latin typeface="Century Gothic"/>
                <a:cs typeface="Century Gothic"/>
              </a:rPr>
              <a:t>v</a:t>
            </a:r>
            <a:r>
              <a:rPr sz="2400" u="heavy" spc="79" dirty="0" smtClean="0">
                <a:latin typeface="Century Gothic"/>
                <a:cs typeface="Century Gothic"/>
              </a:rPr>
              <a:t>i</a:t>
            </a:r>
            <a:r>
              <a:rPr sz="2400" u="heavy" spc="34" dirty="0" smtClean="0">
                <a:latin typeface="Century Gothic"/>
                <a:cs typeface="Century Gothic"/>
              </a:rPr>
              <a:t>d</a:t>
            </a:r>
            <a:r>
              <a:rPr sz="2400" u="heavy" spc="-39" dirty="0" smtClean="0">
                <a:latin typeface="Century Gothic"/>
                <a:cs typeface="Century Gothic"/>
              </a:rPr>
              <a:t>e</a:t>
            </a:r>
            <a:r>
              <a:rPr sz="2400" u="heavy" spc="-25" dirty="0" smtClean="0">
                <a:latin typeface="Century Gothic"/>
                <a:cs typeface="Century Gothic"/>
              </a:rPr>
              <a:t>n</a:t>
            </a:r>
            <a:r>
              <a:rPr sz="2400" u="heavy" spc="-34" dirty="0" smtClean="0">
                <a:latin typeface="Century Gothic"/>
                <a:cs typeface="Century Gothic"/>
              </a:rPr>
              <a:t>c</a:t>
            </a:r>
            <a:r>
              <a:rPr sz="2400" u="heavy" spc="0" dirty="0" smtClean="0">
                <a:latin typeface="Century Gothic"/>
                <a:cs typeface="Century Gothic"/>
              </a:rPr>
              <a:t>e</a:t>
            </a:r>
            <a:endParaRPr sz="2400" dirty="0">
              <a:latin typeface="Century Gothic"/>
              <a:cs typeface="Century Gothic"/>
            </a:endParaRPr>
          </a:p>
          <a:p>
            <a:pPr marL="469900" marR="34013">
              <a:lnSpc>
                <a:spcPct val="102172"/>
              </a:lnSpc>
              <a:spcBef>
                <a:spcPts val="290"/>
              </a:spcBef>
            </a:pPr>
            <a:r>
              <a:rPr sz="2000" spc="0" dirty="0" smtClean="0">
                <a:solidFill>
                  <a:srgbClr val="DDC12B"/>
                </a:solidFill>
                <a:latin typeface="Arial"/>
                <a:cs typeface="Arial"/>
              </a:rPr>
              <a:t>•</a:t>
            </a:r>
            <a:r>
              <a:rPr sz="2000" spc="104" dirty="0" smtClean="0">
                <a:solidFill>
                  <a:srgbClr val="DDC12B"/>
                </a:solidFill>
                <a:latin typeface="Arial"/>
                <a:cs typeface="Arial"/>
              </a:rPr>
              <a:t> </a:t>
            </a:r>
            <a:r>
              <a:rPr sz="2000" spc="0" dirty="0" smtClean="0">
                <a:latin typeface="Century Gothic"/>
                <a:cs typeface="Century Gothic"/>
              </a:rPr>
              <a:t>M</a:t>
            </a:r>
            <a:r>
              <a:rPr sz="2000" spc="-389" dirty="0" smtClean="0">
                <a:latin typeface="Century Gothic"/>
                <a:cs typeface="Century Gothic"/>
              </a:rPr>
              <a:t> </a:t>
            </a:r>
            <a:r>
              <a:rPr sz="2000" spc="-19" dirty="0" smtClean="0">
                <a:latin typeface="Century Gothic"/>
                <a:cs typeface="Century Gothic"/>
              </a:rPr>
              <a:t>e</a:t>
            </a:r>
            <a:r>
              <a:rPr sz="2000" spc="-4" dirty="0" smtClean="0">
                <a:latin typeface="Century Gothic"/>
                <a:cs typeface="Century Gothic"/>
              </a:rPr>
              <a:t>a</a:t>
            </a:r>
            <a:r>
              <a:rPr sz="2000" spc="25" dirty="0" smtClean="0">
                <a:latin typeface="Century Gothic"/>
                <a:cs typeface="Century Gothic"/>
              </a:rPr>
              <a:t>s</a:t>
            </a:r>
            <a:r>
              <a:rPr sz="2000" spc="-14" dirty="0" smtClean="0">
                <a:latin typeface="Century Gothic"/>
                <a:cs typeface="Century Gothic"/>
              </a:rPr>
              <a:t>u</a:t>
            </a:r>
            <a:r>
              <a:rPr sz="2000" spc="39" dirty="0" smtClean="0">
                <a:latin typeface="Century Gothic"/>
                <a:cs typeface="Century Gothic"/>
              </a:rPr>
              <a:t>r</a:t>
            </a:r>
            <a:r>
              <a:rPr sz="2000" spc="-19" dirty="0" smtClean="0">
                <a:latin typeface="Century Gothic"/>
                <a:cs typeface="Century Gothic"/>
              </a:rPr>
              <a:t>e</a:t>
            </a:r>
            <a:r>
              <a:rPr sz="2000" spc="0" dirty="0" smtClean="0">
                <a:latin typeface="Century Gothic"/>
                <a:cs typeface="Century Gothic"/>
              </a:rPr>
              <a:t>s</a:t>
            </a:r>
            <a:r>
              <a:rPr sz="2000" spc="-209" dirty="0" smtClean="0">
                <a:latin typeface="Century Gothic"/>
                <a:cs typeface="Century Gothic"/>
              </a:rPr>
              <a:t> </a:t>
            </a:r>
            <a:r>
              <a:rPr sz="2000" spc="-39" dirty="0" smtClean="0">
                <a:latin typeface="Century Gothic"/>
                <a:cs typeface="Century Gothic"/>
              </a:rPr>
              <a:t>t</a:t>
            </a:r>
            <a:r>
              <a:rPr sz="2000" spc="-19" dirty="0" smtClean="0">
                <a:latin typeface="Century Gothic"/>
                <a:cs typeface="Century Gothic"/>
              </a:rPr>
              <a:t>h</a:t>
            </a:r>
            <a:r>
              <a:rPr sz="2000" spc="-4" dirty="0" smtClean="0">
                <a:latin typeface="Century Gothic"/>
                <a:cs typeface="Century Gothic"/>
              </a:rPr>
              <a:t>a</a:t>
            </a:r>
            <a:r>
              <a:rPr sz="2000" spc="0" dirty="0" smtClean="0">
                <a:latin typeface="Century Gothic"/>
                <a:cs typeface="Century Gothic"/>
              </a:rPr>
              <a:t>t</a:t>
            </a:r>
            <a:r>
              <a:rPr sz="2000" spc="-29" dirty="0" smtClean="0">
                <a:latin typeface="Century Gothic"/>
                <a:cs typeface="Century Gothic"/>
              </a:rPr>
              <a:t> </a:t>
            </a:r>
            <a:r>
              <a:rPr sz="2000" spc="39" dirty="0" smtClean="0">
                <a:latin typeface="Century Gothic"/>
                <a:cs typeface="Century Gothic"/>
              </a:rPr>
              <a:t>r</a:t>
            </a:r>
            <a:r>
              <a:rPr sz="2000" spc="-19" dirty="0" smtClean="0">
                <a:latin typeface="Century Gothic"/>
                <a:cs typeface="Century Gothic"/>
              </a:rPr>
              <a:t>e</a:t>
            </a:r>
            <a:r>
              <a:rPr sz="2000" spc="25" dirty="0" smtClean="0">
                <a:latin typeface="Century Gothic"/>
                <a:cs typeface="Century Gothic"/>
              </a:rPr>
              <a:t>s</a:t>
            </a:r>
            <a:r>
              <a:rPr sz="2000" spc="-14" dirty="0" smtClean="0">
                <a:latin typeface="Century Gothic"/>
                <a:cs typeface="Century Gothic"/>
              </a:rPr>
              <a:t>u</a:t>
            </a:r>
            <a:r>
              <a:rPr sz="2000" spc="79" dirty="0" smtClean="0">
                <a:latin typeface="Century Gothic"/>
                <a:cs typeface="Century Gothic"/>
              </a:rPr>
              <a:t>l</a:t>
            </a:r>
            <a:r>
              <a:rPr sz="2000" spc="0" dirty="0" smtClean="0">
                <a:latin typeface="Century Gothic"/>
                <a:cs typeface="Century Gothic"/>
              </a:rPr>
              <a:t>t</a:t>
            </a:r>
            <a:r>
              <a:rPr sz="2000" spc="-109" dirty="0" smtClean="0">
                <a:latin typeface="Century Gothic"/>
                <a:cs typeface="Century Gothic"/>
              </a:rPr>
              <a:t> </a:t>
            </a:r>
            <a:r>
              <a:rPr sz="2000" spc="79" dirty="0" smtClean="0">
                <a:latin typeface="Century Gothic"/>
                <a:cs typeface="Century Gothic"/>
              </a:rPr>
              <a:t>i</a:t>
            </a:r>
            <a:r>
              <a:rPr sz="2000" spc="0" dirty="0" smtClean="0">
                <a:latin typeface="Century Gothic"/>
                <a:cs typeface="Century Gothic"/>
              </a:rPr>
              <a:t>n</a:t>
            </a:r>
            <a:r>
              <a:rPr sz="2000" spc="-9" dirty="0" smtClean="0">
                <a:latin typeface="Century Gothic"/>
                <a:cs typeface="Century Gothic"/>
              </a:rPr>
              <a:t> </a:t>
            </a:r>
            <a:r>
              <a:rPr sz="2000" b="1" spc="89" dirty="0" smtClean="0">
                <a:latin typeface="Century Gothic"/>
                <a:cs typeface="Century Gothic"/>
              </a:rPr>
              <a:t>v</a:t>
            </a:r>
            <a:r>
              <a:rPr sz="2000" b="1" spc="-4" dirty="0" smtClean="0">
                <a:latin typeface="Century Gothic"/>
                <a:cs typeface="Century Gothic"/>
              </a:rPr>
              <a:t>a</a:t>
            </a:r>
            <a:r>
              <a:rPr sz="2000" b="1" spc="79" dirty="0" smtClean="0">
                <a:latin typeface="Century Gothic"/>
                <a:cs typeface="Century Gothic"/>
              </a:rPr>
              <a:t>li</a:t>
            </a:r>
            <a:r>
              <a:rPr sz="2000" b="1" spc="0" dirty="0" smtClean="0">
                <a:latin typeface="Century Gothic"/>
                <a:cs typeface="Century Gothic"/>
              </a:rPr>
              <a:t>d</a:t>
            </a:r>
            <a:r>
              <a:rPr sz="2000" spc="-239" dirty="0" smtClean="0">
                <a:latin typeface="Century Gothic"/>
                <a:cs typeface="Century Gothic"/>
              </a:rPr>
              <a:t> </a:t>
            </a:r>
            <a:r>
              <a:rPr sz="2000" spc="-4" dirty="0" smtClean="0">
                <a:latin typeface="Century Gothic"/>
                <a:cs typeface="Century Gothic"/>
              </a:rPr>
              <a:t>a</a:t>
            </a:r>
            <a:r>
              <a:rPr sz="2000" spc="-19" dirty="0" smtClean="0">
                <a:latin typeface="Century Gothic"/>
                <a:cs typeface="Century Gothic"/>
              </a:rPr>
              <a:t>n</a:t>
            </a:r>
            <a:r>
              <a:rPr sz="2000" spc="0" dirty="0" smtClean="0">
                <a:latin typeface="Century Gothic"/>
                <a:cs typeface="Century Gothic"/>
              </a:rPr>
              <a:t>d </a:t>
            </a:r>
            <a:r>
              <a:rPr sz="2000" b="1" spc="39" dirty="0" smtClean="0">
                <a:latin typeface="Century Gothic"/>
                <a:cs typeface="Century Gothic"/>
              </a:rPr>
              <a:t>r</a:t>
            </a:r>
            <a:r>
              <a:rPr sz="2000" b="1" spc="-19" dirty="0" smtClean="0">
                <a:latin typeface="Century Gothic"/>
                <a:cs typeface="Century Gothic"/>
              </a:rPr>
              <a:t>e</a:t>
            </a:r>
            <a:r>
              <a:rPr sz="2000" b="1" spc="79" dirty="0" smtClean="0">
                <a:latin typeface="Century Gothic"/>
                <a:cs typeface="Century Gothic"/>
              </a:rPr>
              <a:t>li</a:t>
            </a:r>
            <a:r>
              <a:rPr sz="2000" b="1" spc="-4" dirty="0" smtClean="0">
                <a:latin typeface="Century Gothic"/>
                <a:cs typeface="Century Gothic"/>
              </a:rPr>
              <a:t>ab</a:t>
            </a:r>
            <a:r>
              <a:rPr sz="2000" b="1" spc="79" dirty="0" smtClean="0">
                <a:latin typeface="Century Gothic"/>
                <a:cs typeface="Century Gothic"/>
              </a:rPr>
              <a:t>l</a:t>
            </a:r>
            <a:r>
              <a:rPr sz="2000" b="1" spc="0" dirty="0" smtClean="0">
                <a:latin typeface="Century Gothic"/>
                <a:cs typeface="Century Gothic"/>
              </a:rPr>
              <a:t>e</a:t>
            </a:r>
            <a:r>
              <a:rPr sz="2000" spc="-250" dirty="0" smtClean="0">
                <a:latin typeface="Century Gothic"/>
                <a:cs typeface="Century Gothic"/>
              </a:rPr>
              <a:t> </a:t>
            </a:r>
            <a:r>
              <a:rPr sz="2000" spc="-9" dirty="0" smtClean="0">
                <a:latin typeface="Century Gothic"/>
                <a:cs typeface="Century Gothic"/>
              </a:rPr>
              <a:t>d</a:t>
            </a:r>
            <a:r>
              <a:rPr sz="2000" spc="-4" dirty="0" smtClean="0">
                <a:latin typeface="Century Gothic"/>
                <a:cs typeface="Century Gothic"/>
              </a:rPr>
              <a:t>a</a:t>
            </a:r>
            <a:r>
              <a:rPr sz="2000" spc="-39" dirty="0" smtClean="0">
                <a:latin typeface="Century Gothic"/>
                <a:cs typeface="Century Gothic"/>
              </a:rPr>
              <a:t>t</a:t>
            </a:r>
            <a:r>
              <a:rPr sz="2000" spc="0" dirty="0" smtClean="0">
                <a:latin typeface="Century Gothic"/>
                <a:cs typeface="Century Gothic"/>
              </a:rPr>
              <a:t>a</a:t>
            </a:r>
            <a:endParaRPr sz="2000" dirty="0">
              <a:latin typeface="Century Gothic"/>
              <a:cs typeface="Century Gothic"/>
            </a:endParaRPr>
          </a:p>
          <a:p>
            <a:pPr marL="642620" indent="-172719">
              <a:lnSpc>
                <a:spcPts val="2400"/>
              </a:lnSpc>
              <a:spcBef>
                <a:spcPts val="639"/>
              </a:spcBef>
            </a:pPr>
            <a:r>
              <a:rPr sz="2000" spc="0" dirty="0" smtClean="0">
                <a:solidFill>
                  <a:srgbClr val="DDC12B"/>
                </a:solidFill>
                <a:latin typeface="Arial"/>
                <a:cs typeface="Arial"/>
              </a:rPr>
              <a:t>•</a:t>
            </a:r>
            <a:r>
              <a:rPr sz="2000" spc="104" dirty="0" smtClean="0">
                <a:solidFill>
                  <a:srgbClr val="DDC12B"/>
                </a:solidFill>
                <a:latin typeface="Arial"/>
                <a:cs typeface="Arial"/>
              </a:rPr>
              <a:t> </a:t>
            </a:r>
            <a:r>
              <a:rPr sz="2000" spc="29" dirty="0" smtClean="0">
                <a:latin typeface="Century Gothic"/>
                <a:cs typeface="Century Gothic"/>
              </a:rPr>
              <a:t>D</a:t>
            </a:r>
            <a:r>
              <a:rPr sz="2000" spc="-4" dirty="0" smtClean="0">
                <a:latin typeface="Century Gothic"/>
                <a:cs typeface="Century Gothic"/>
              </a:rPr>
              <a:t>a</a:t>
            </a:r>
            <a:r>
              <a:rPr sz="2000" spc="-39" dirty="0" smtClean="0">
                <a:latin typeface="Century Gothic"/>
                <a:cs typeface="Century Gothic"/>
              </a:rPr>
              <a:t>t</a:t>
            </a:r>
            <a:r>
              <a:rPr sz="2000" spc="0" dirty="0" smtClean="0">
                <a:latin typeface="Century Gothic"/>
                <a:cs typeface="Century Gothic"/>
              </a:rPr>
              <a:t>a</a:t>
            </a:r>
            <a:r>
              <a:rPr sz="2000" spc="-79" dirty="0" smtClean="0">
                <a:latin typeface="Century Gothic"/>
                <a:cs typeface="Century Gothic"/>
              </a:rPr>
              <a:t> </a:t>
            </a:r>
            <a:r>
              <a:rPr sz="2000" spc="-29" dirty="0" smtClean="0">
                <a:latin typeface="Century Gothic"/>
                <a:cs typeface="Century Gothic"/>
              </a:rPr>
              <a:t>o</a:t>
            </a:r>
            <a:r>
              <a:rPr sz="2000" spc="0" dirty="0" smtClean="0">
                <a:latin typeface="Century Gothic"/>
                <a:cs typeface="Century Gothic"/>
              </a:rPr>
              <a:t>n</a:t>
            </a:r>
            <a:r>
              <a:rPr sz="2000" spc="69" dirty="0" smtClean="0">
                <a:latin typeface="Century Gothic"/>
                <a:cs typeface="Century Gothic"/>
              </a:rPr>
              <a:t> </a:t>
            </a:r>
            <a:r>
              <a:rPr sz="2000" spc="-19" dirty="0" smtClean="0">
                <a:latin typeface="Century Gothic"/>
                <a:cs typeface="Century Gothic"/>
              </a:rPr>
              <a:t>e</a:t>
            </a:r>
            <a:r>
              <a:rPr sz="2000" spc="44" dirty="0" smtClean="0">
                <a:latin typeface="Century Gothic"/>
                <a:cs typeface="Century Gothic"/>
              </a:rPr>
              <a:t>m</a:t>
            </a:r>
            <a:r>
              <a:rPr sz="2000" spc="-4" dirty="0" smtClean="0">
                <a:latin typeface="Century Gothic"/>
                <a:cs typeface="Century Gothic"/>
              </a:rPr>
              <a:t>p</a:t>
            </a:r>
            <a:r>
              <a:rPr sz="2000" spc="79" dirty="0" smtClean="0">
                <a:latin typeface="Century Gothic"/>
                <a:cs typeface="Century Gothic"/>
              </a:rPr>
              <a:t>l</a:t>
            </a:r>
            <a:r>
              <a:rPr sz="2000" spc="-29" dirty="0" smtClean="0">
                <a:latin typeface="Century Gothic"/>
                <a:cs typeface="Century Gothic"/>
              </a:rPr>
              <a:t>oy</a:t>
            </a:r>
            <a:r>
              <a:rPr sz="2000" spc="44" dirty="0" smtClean="0">
                <a:latin typeface="Century Gothic"/>
                <a:cs typeface="Century Gothic"/>
              </a:rPr>
              <a:t>m</a:t>
            </a:r>
            <a:r>
              <a:rPr sz="2000" spc="-19" dirty="0" smtClean="0">
                <a:latin typeface="Century Gothic"/>
                <a:cs typeface="Century Gothic"/>
              </a:rPr>
              <a:t>en</a:t>
            </a:r>
            <a:r>
              <a:rPr sz="2000" spc="0" dirty="0" smtClean="0">
                <a:latin typeface="Century Gothic"/>
                <a:cs typeface="Century Gothic"/>
              </a:rPr>
              <a:t>t</a:t>
            </a:r>
            <a:r>
              <a:rPr sz="2000" spc="-109" dirty="0" smtClean="0">
                <a:latin typeface="Century Gothic"/>
                <a:cs typeface="Century Gothic"/>
              </a:rPr>
              <a:t> </a:t>
            </a:r>
            <a:r>
              <a:rPr sz="2000" spc="44" dirty="0" smtClean="0">
                <a:latin typeface="Century Gothic"/>
                <a:cs typeface="Century Gothic"/>
              </a:rPr>
              <a:t>m</a:t>
            </a:r>
            <a:r>
              <a:rPr sz="2000" spc="79" dirty="0" smtClean="0">
                <a:latin typeface="Century Gothic"/>
                <a:cs typeface="Century Gothic"/>
              </a:rPr>
              <a:t>il</a:t>
            </a:r>
            <a:r>
              <a:rPr sz="2000" spc="-19" dirty="0" smtClean="0">
                <a:latin typeface="Century Gothic"/>
                <a:cs typeface="Century Gothic"/>
              </a:rPr>
              <a:t>e</a:t>
            </a:r>
            <a:r>
              <a:rPr sz="2000" spc="25" dirty="0" smtClean="0">
                <a:latin typeface="Century Gothic"/>
                <a:cs typeface="Century Gothic"/>
              </a:rPr>
              <a:t>s</a:t>
            </a:r>
            <a:r>
              <a:rPr sz="2000" spc="-39" dirty="0" smtClean="0">
                <a:latin typeface="Century Gothic"/>
                <a:cs typeface="Century Gothic"/>
              </a:rPr>
              <a:t>t</a:t>
            </a:r>
            <a:r>
              <a:rPr sz="2000" spc="-29" dirty="0" smtClean="0">
                <a:latin typeface="Century Gothic"/>
                <a:cs typeface="Century Gothic"/>
              </a:rPr>
              <a:t>o</a:t>
            </a:r>
            <a:r>
              <a:rPr sz="2000" spc="-19" dirty="0" smtClean="0">
                <a:latin typeface="Century Gothic"/>
                <a:cs typeface="Century Gothic"/>
              </a:rPr>
              <a:t>ne</a:t>
            </a:r>
            <a:r>
              <a:rPr sz="2000" spc="25" dirty="0" smtClean="0">
                <a:latin typeface="Century Gothic"/>
                <a:cs typeface="Century Gothic"/>
              </a:rPr>
              <a:t>s</a:t>
            </a:r>
            <a:r>
              <a:rPr sz="2000" spc="0" dirty="0" smtClean="0">
                <a:latin typeface="Century Gothic"/>
                <a:cs typeface="Century Gothic"/>
              </a:rPr>
              <a:t>,</a:t>
            </a:r>
            <a:r>
              <a:rPr sz="2000" spc="-64" dirty="0" smtClean="0">
                <a:latin typeface="Century Gothic"/>
                <a:cs typeface="Century Gothic"/>
              </a:rPr>
              <a:t> </a:t>
            </a:r>
            <a:r>
              <a:rPr sz="2000" spc="25" dirty="0" smtClean="0">
                <a:latin typeface="Century Gothic"/>
                <a:cs typeface="Century Gothic"/>
              </a:rPr>
              <a:t>s</a:t>
            </a:r>
            <a:r>
              <a:rPr sz="2000" spc="-14" dirty="0" smtClean="0">
                <a:latin typeface="Century Gothic"/>
                <a:cs typeface="Century Gothic"/>
              </a:rPr>
              <a:t>uc</a:t>
            </a:r>
            <a:r>
              <a:rPr sz="2000" spc="0" dirty="0" smtClean="0">
                <a:latin typeface="Century Gothic"/>
                <a:cs typeface="Century Gothic"/>
              </a:rPr>
              <a:t>h</a:t>
            </a:r>
            <a:r>
              <a:rPr sz="2000" spc="-9" dirty="0" smtClean="0">
                <a:latin typeface="Century Gothic"/>
                <a:cs typeface="Century Gothic"/>
              </a:rPr>
              <a:t> </a:t>
            </a:r>
            <a:r>
              <a:rPr sz="2000" spc="-4" dirty="0" smtClean="0">
                <a:latin typeface="Century Gothic"/>
                <a:cs typeface="Century Gothic"/>
              </a:rPr>
              <a:t>a</a:t>
            </a:r>
            <a:r>
              <a:rPr sz="2000" spc="0" dirty="0" smtClean="0">
                <a:latin typeface="Century Gothic"/>
                <a:cs typeface="Century Gothic"/>
              </a:rPr>
              <a:t>s</a:t>
            </a:r>
            <a:r>
              <a:rPr sz="2000" spc="29" dirty="0" smtClean="0">
                <a:latin typeface="Century Gothic"/>
                <a:cs typeface="Century Gothic"/>
              </a:rPr>
              <a:t> </a:t>
            </a:r>
            <a:r>
              <a:rPr sz="2000" spc="-4" dirty="0" smtClean="0">
                <a:latin typeface="Century Gothic"/>
                <a:cs typeface="Century Gothic"/>
              </a:rPr>
              <a:t>p</a:t>
            </a:r>
            <a:r>
              <a:rPr sz="2000" spc="39" dirty="0" smtClean="0">
                <a:latin typeface="Century Gothic"/>
                <a:cs typeface="Century Gothic"/>
              </a:rPr>
              <a:t>r</a:t>
            </a:r>
            <a:r>
              <a:rPr sz="2000" spc="-29" dirty="0" smtClean="0">
                <a:latin typeface="Century Gothic"/>
                <a:cs typeface="Century Gothic"/>
              </a:rPr>
              <a:t>o</a:t>
            </a:r>
            <a:r>
              <a:rPr sz="2000" spc="44" dirty="0" smtClean="0">
                <a:latin typeface="Century Gothic"/>
                <a:cs typeface="Century Gothic"/>
              </a:rPr>
              <a:t>m</a:t>
            </a:r>
            <a:r>
              <a:rPr sz="2000" spc="-29" dirty="0" smtClean="0">
                <a:latin typeface="Century Gothic"/>
                <a:cs typeface="Century Gothic"/>
              </a:rPr>
              <a:t>o</a:t>
            </a:r>
            <a:r>
              <a:rPr sz="2000" spc="-39" dirty="0" smtClean="0">
                <a:latin typeface="Century Gothic"/>
                <a:cs typeface="Century Gothic"/>
              </a:rPr>
              <a:t>t</a:t>
            </a:r>
            <a:r>
              <a:rPr sz="2000" spc="79" dirty="0" smtClean="0">
                <a:latin typeface="Century Gothic"/>
                <a:cs typeface="Century Gothic"/>
              </a:rPr>
              <a:t>i</a:t>
            </a:r>
            <a:r>
              <a:rPr sz="2000" spc="-29" dirty="0" smtClean="0">
                <a:latin typeface="Century Gothic"/>
                <a:cs typeface="Century Gothic"/>
              </a:rPr>
              <a:t>o</a:t>
            </a:r>
            <a:r>
              <a:rPr sz="2000" spc="0" dirty="0" smtClean="0">
                <a:latin typeface="Century Gothic"/>
                <a:cs typeface="Century Gothic"/>
              </a:rPr>
              <a:t>n</a:t>
            </a:r>
            <a:r>
              <a:rPr sz="2000" spc="-89" dirty="0" smtClean="0">
                <a:latin typeface="Century Gothic"/>
                <a:cs typeface="Century Gothic"/>
              </a:rPr>
              <a:t> </a:t>
            </a:r>
            <a:r>
              <a:rPr sz="2000" spc="-4" dirty="0" smtClean="0">
                <a:latin typeface="Century Gothic"/>
                <a:cs typeface="Century Gothic"/>
              </a:rPr>
              <a:t>a</a:t>
            </a:r>
            <a:r>
              <a:rPr sz="2000" spc="-19" dirty="0" smtClean="0">
                <a:latin typeface="Century Gothic"/>
                <a:cs typeface="Century Gothic"/>
              </a:rPr>
              <a:t>nd </a:t>
            </a:r>
            <a:r>
              <a:rPr sz="2000" spc="39" dirty="0" smtClean="0">
                <a:latin typeface="Century Gothic"/>
                <a:cs typeface="Century Gothic"/>
              </a:rPr>
              <a:t>r</a:t>
            </a:r>
            <a:r>
              <a:rPr sz="2000" spc="-19" dirty="0" smtClean="0">
                <a:latin typeface="Century Gothic"/>
                <a:cs typeface="Century Gothic"/>
              </a:rPr>
              <a:t>e</a:t>
            </a:r>
            <a:r>
              <a:rPr sz="2000" spc="-39" dirty="0" smtClean="0">
                <a:latin typeface="Century Gothic"/>
                <a:cs typeface="Century Gothic"/>
              </a:rPr>
              <a:t>t</a:t>
            </a:r>
            <a:r>
              <a:rPr sz="2000" spc="-19" dirty="0" smtClean="0">
                <a:latin typeface="Century Gothic"/>
                <a:cs typeface="Century Gothic"/>
              </a:rPr>
              <a:t>en</a:t>
            </a:r>
            <a:r>
              <a:rPr sz="2000" spc="-39" dirty="0" smtClean="0">
                <a:latin typeface="Century Gothic"/>
                <a:cs typeface="Century Gothic"/>
              </a:rPr>
              <a:t>t</a:t>
            </a:r>
            <a:r>
              <a:rPr sz="2000" spc="79" dirty="0" smtClean="0">
                <a:latin typeface="Century Gothic"/>
                <a:cs typeface="Century Gothic"/>
              </a:rPr>
              <a:t>i</a:t>
            </a:r>
            <a:r>
              <a:rPr sz="2000" spc="-29" dirty="0" smtClean="0">
                <a:latin typeface="Century Gothic"/>
                <a:cs typeface="Century Gothic"/>
              </a:rPr>
              <a:t>o</a:t>
            </a:r>
            <a:r>
              <a:rPr sz="2000" spc="0" dirty="0" smtClean="0">
                <a:latin typeface="Century Gothic"/>
                <a:cs typeface="Century Gothic"/>
              </a:rPr>
              <a:t>n</a:t>
            </a:r>
            <a:endParaRPr sz="2000" dirty="0">
              <a:latin typeface="Century Gothic"/>
              <a:cs typeface="Century Gothic"/>
            </a:endParaRPr>
          </a:p>
        </p:txBody>
      </p:sp>
      <p:sp>
        <p:nvSpPr>
          <p:cNvPr id="4" name="object 4"/>
          <p:cNvSpPr txBox="1"/>
          <p:nvPr/>
        </p:nvSpPr>
        <p:spPr>
          <a:xfrm>
            <a:off x="304800" y="6369181"/>
            <a:ext cx="3200400" cy="336419"/>
          </a:xfrm>
          <a:prstGeom prst="rect">
            <a:avLst/>
          </a:prstGeom>
        </p:spPr>
        <p:txBody>
          <a:bodyPr wrap="square" lIns="0" tIns="0" rIns="0" bIns="0" rtlCol="0">
            <a:noAutofit/>
          </a:bodyPr>
          <a:lstStyle/>
          <a:p>
            <a:pPr marL="12700" marR="13335">
              <a:lnSpc>
                <a:spcPct val="95825"/>
              </a:lnSpc>
              <a:spcBef>
                <a:spcPts val="10"/>
              </a:spcBef>
            </a:pPr>
            <a:endParaRPr sz="700" dirty="0">
              <a:latin typeface="Times New Roman"/>
              <a:cs typeface="Times New Roman"/>
            </a:endParaRPr>
          </a:p>
        </p:txBody>
      </p:sp>
      <p:sp>
        <p:nvSpPr>
          <p:cNvPr id="3" name="object 3"/>
          <p:cNvSpPr txBox="1"/>
          <p:nvPr/>
        </p:nvSpPr>
        <p:spPr>
          <a:xfrm>
            <a:off x="3601276" y="6439233"/>
            <a:ext cx="5116445" cy="178287"/>
          </a:xfrm>
          <a:prstGeom prst="rect">
            <a:avLst/>
          </a:prstGeom>
        </p:spPr>
        <p:txBody>
          <a:bodyPr wrap="square" lIns="0" tIns="0" rIns="0" bIns="0" rtlCol="0">
            <a:noAutofit/>
          </a:bodyPr>
          <a:lstStyle/>
          <a:p>
            <a:pPr marL="12700">
              <a:lnSpc>
                <a:spcPts val="1345"/>
              </a:lnSpc>
              <a:spcBef>
                <a:spcPts val="67"/>
              </a:spcBef>
            </a:pP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O</a:t>
            </a:r>
            <a:r>
              <a:rPr sz="1200" spc="-9" dirty="0" smtClean="0">
                <a:solidFill>
                  <a:srgbClr val="397D59"/>
                </a:solidFill>
                <a:latin typeface="Century Gothic"/>
                <a:cs typeface="Century Gothic"/>
              </a:rPr>
              <a:t>NN</a:t>
            </a:r>
            <a:r>
              <a:rPr sz="1200" spc="-4" dirty="0" smtClean="0">
                <a:solidFill>
                  <a:srgbClr val="397D59"/>
                </a:solidFill>
                <a:latin typeface="Century Gothic"/>
                <a:cs typeface="Century Gothic"/>
              </a:rPr>
              <a:t>E</a:t>
            </a: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T</a:t>
            </a:r>
            <a:r>
              <a:rPr sz="1200" spc="-44" dirty="0" smtClean="0">
                <a:solidFill>
                  <a:srgbClr val="397D59"/>
                </a:solidFill>
                <a:latin typeface="Century Gothic"/>
                <a:cs typeface="Century Gothic"/>
              </a:rPr>
              <a:t> </a:t>
            </a:r>
            <a:r>
              <a:rPr sz="1200" spc="50" dirty="0" smtClean="0">
                <a:solidFill>
                  <a:srgbClr val="397D59"/>
                </a:solidFill>
                <a:latin typeface="Century Gothic"/>
                <a:cs typeface="Century Gothic"/>
              </a:rPr>
              <a:t>W</a:t>
            </a:r>
            <a:r>
              <a:rPr sz="1200" spc="0" dirty="0" smtClean="0">
                <a:solidFill>
                  <a:srgbClr val="397D59"/>
                </a:solidFill>
                <a:latin typeface="Century Gothic"/>
                <a:cs typeface="Century Gothic"/>
              </a:rPr>
              <a:t>I</a:t>
            </a:r>
            <a:r>
              <a:rPr sz="1200" spc="-204" dirty="0" smtClean="0">
                <a:solidFill>
                  <a:srgbClr val="397D59"/>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H</a:t>
            </a:r>
            <a:r>
              <a:rPr sz="1200" spc="-29" dirty="0" smtClean="0">
                <a:solidFill>
                  <a:srgbClr val="397D59"/>
                </a:solidFill>
                <a:latin typeface="Century Gothic"/>
                <a:cs typeface="Century Gothic"/>
              </a:rPr>
              <a:t> </a:t>
            </a:r>
            <a:r>
              <a:rPr sz="1200" spc="-14" dirty="0" smtClean="0">
                <a:solidFill>
                  <a:srgbClr val="397D59"/>
                </a:solidFill>
                <a:latin typeface="Century Gothic"/>
                <a:cs typeface="Century Gothic"/>
              </a:rPr>
              <a:t>C</a:t>
            </a:r>
            <a:r>
              <a:rPr sz="1200" spc="-9" dirty="0" smtClean="0">
                <a:solidFill>
                  <a:srgbClr val="397D59"/>
                </a:solidFill>
                <a:latin typeface="Century Gothic"/>
                <a:cs typeface="Century Gothic"/>
              </a:rPr>
              <a:t>A</a:t>
            </a:r>
            <a:r>
              <a:rPr sz="1200" spc="-4" dirty="0" smtClean="0">
                <a:solidFill>
                  <a:srgbClr val="397D59"/>
                </a:solidFill>
                <a:latin typeface="Century Gothic"/>
                <a:cs typeface="Century Gothic"/>
              </a:rPr>
              <a:t>E</a:t>
            </a:r>
            <a:r>
              <a:rPr sz="1200" spc="0" dirty="0" smtClean="0">
                <a:solidFill>
                  <a:srgbClr val="397D59"/>
                </a:solidFill>
                <a:latin typeface="Century Gothic"/>
                <a:cs typeface="Century Gothic"/>
              </a:rPr>
              <a:t>P </a:t>
            </a:r>
            <a:r>
              <a:rPr sz="1200" b="1" spc="0" dirty="0" smtClean="0">
                <a:solidFill>
                  <a:srgbClr val="DDC12B"/>
                </a:solidFill>
                <a:latin typeface="Century Gothic"/>
                <a:cs typeface="Century Gothic"/>
              </a:rPr>
              <a:t>|  </a:t>
            </a:r>
            <a:r>
              <a:rPr sz="1200" spc="-284" dirty="0" smtClean="0">
                <a:solidFill>
                  <a:srgbClr val="0000FF"/>
                </a:solidFill>
                <a:latin typeface="Century Gothic"/>
                <a:cs typeface="Century Gothic"/>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44" dirty="0" smtClean="0">
                <a:solidFill>
                  <a:srgbClr val="0000FF"/>
                </a:solidFill>
                <a:latin typeface="Century Gothic"/>
                <a:cs typeface="Century Gothic"/>
                <a:hlinkClick r:id="rId3"/>
              </a:rPr>
              <a:t>w</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C</a:t>
            </a:r>
            <a:r>
              <a:rPr sz="1200" u="sng" spc="-9" dirty="0" smtClean="0">
                <a:solidFill>
                  <a:srgbClr val="0000FF"/>
                </a:solidFill>
                <a:latin typeface="Century Gothic"/>
                <a:cs typeface="Century Gothic"/>
                <a:hlinkClick r:id="rId3"/>
              </a:rPr>
              <a:t>A</a:t>
            </a:r>
            <a:r>
              <a:rPr sz="1200" u="sng" spc="-4" dirty="0" smtClean="0">
                <a:solidFill>
                  <a:srgbClr val="0000FF"/>
                </a:solidFill>
                <a:latin typeface="Century Gothic"/>
                <a:cs typeface="Century Gothic"/>
                <a:hlinkClick r:id="rId3"/>
              </a:rPr>
              <a:t>E</a:t>
            </a:r>
            <a:r>
              <a:rPr sz="1200" u="sng" spc="9" dirty="0" smtClean="0">
                <a:solidFill>
                  <a:srgbClr val="0000FF"/>
                </a:solidFill>
                <a:latin typeface="Century Gothic"/>
                <a:cs typeface="Century Gothic"/>
                <a:hlinkClick r:id="rId3"/>
              </a:rPr>
              <a:t>P</a:t>
            </a:r>
            <a:r>
              <a:rPr sz="1200" u="sng" spc="-9" dirty="0" smtClean="0">
                <a:solidFill>
                  <a:srgbClr val="0000FF"/>
                </a:solidFill>
                <a:latin typeface="Century Gothic"/>
                <a:cs typeface="Century Gothic"/>
                <a:hlinkClick r:id="rId3"/>
              </a:rPr>
              <a:t>n</a:t>
            </a:r>
            <a:r>
              <a:rPr sz="1200" u="sng" spc="19" dirty="0" smtClean="0">
                <a:solidFill>
                  <a:srgbClr val="0000FF"/>
                </a:solidFill>
                <a:latin typeface="Century Gothic"/>
                <a:cs typeface="Century Gothic"/>
                <a:hlinkClick r:id="rId3"/>
              </a:rPr>
              <a:t>e</a:t>
            </a:r>
            <a:r>
              <a:rPr sz="1200" u="sng" spc="-4" dirty="0" smtClean="0">
                <a:solidFill>
                  <a:srgbClr val="0000FF"/>
                </a:solidFill>
                <a:latin typeface="Century Gothic"/>
                <a:cs typeface="Century Gothic"/>
                <a:hlinkClick r:id="rId3"/>
              </a:rPr>
              <a:t>t</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o</a:t>
            </a:r>
            <a:r>
              <a:rPr sz="1200" u="sng" spc="39" dirty="0" smtClean="0">
                <a:solidFill>
                  <a:srgbClr val="0000FF"/>
                </a:solidFill>
                <a:latin typeface="Century Gothic"/>
                <a:cs typeface="Century Gothic"/>
                <a:hlinkClick r:id="rId3"/>
              </a:rPr>
              <a:t>r</a:t>
            </a:r>
            <a:r>
              <a:rPr sz="1200" u="sng" spc="0" dirty="0" smtClean="0">
                <a:solidFill>
                  <a:srgbClr val="0000FF"/>
                </a:solidFill>
                <a:latin typeface="Century Gothic"/>
                <a:cs typeface="Century Gothic"/>
                <a:hlinkClick r:id="rId3"/>
              </a:rPr>
              <a:t>g</a:t>
            </a:r>
            <a:r>
              <a:rPr sz="1200" spc="0" dirty="0" smtClean="0">
                <a:solidFill>
                  <a:srgbClr val="0000FF"/>
                </a:solidFill>
                <a:latin typeface="Century Gothic"/>
                <a:cs typeface="Century Gothic"/>
                <a:hlinkClick r:id="rId3"/>
              </a:rPr>
              <a:t> </a:t>
            </a:r>
            <a:r>
              <a:rPr sz="1200" u="sng" spc="0" dirty="0" smtClean="0">
                <a:solidFill>
                  <a:srgbClr val="DDC12B"/>
                </a:solidFill>
                <a:latin typeface="Century Gothic"/>
                <a:cs typeface="Century Gothic"/>
                <a:hlinkClick r:id="rId3"/>
              </a:rPr>
              <a:t>|</a:t>
            </a:r>
            <a:r>
              <a:rPr sz="1200" spc="-94" dirty="0" smtClean="0">
                <a:solidFill>
                  <a:srgbClr val="DDC12B"/>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w</a:t>
            </a:r>
            <a:r>
              <a:rPr sz="1200" spc="-209" dirty="0" smtClean="0">
                <a:solidFill>
                  <a:srgbClr val="397D59"/>
                </a:solidFill>
                <a:latin typeface="Century Gothic"/>
                <a:cs typeface="Century Gothic"/>
              </a:rPr>
              <a:t> </a:t>
            </a:r>
            <a:r>
              <a:rPr sz="1200" spc="0" dirty="0" smtClean="0">
                <a:solidFill>
                  <a:srgbClr val="397D59"/>
                </a:solidFill>
                <a:latin typeface="Century Gothic"/>
                <a:cs typeface="Century Gothic"/>
              </a:rPr>
              <a:t>i</a:t>
            </a:r>
            <a:r>
              <a:rPr sz="1200" spc="-4" dirty="0" smtClean="0">
                <a:solidFill>
                  <a:srgbClr val="397D59"/>
                </a:solidFill>
                <a:latin typeface="Century Gothic"/>
                <a:cs typeface="Century Gothic"/>
              </a:rPr>
              <a:t>tt</a:t>
            </a:r>
            <a:r>
              <a:rPr sz="1200" spc="19" dirty="0" smtClean="0">
                <a:solidFill>
                  <a:srgbClr val="397D59"/>
                </a:solidFill>
                <a:latin typeface="Century Gothic"/>
                <a:cs typeface="Century Gothic"/>
              </a:rPr>
              <a:t>e</a:t>
            </a:r>
            <a:r>
              <a:rPr sz="1200" spc="39" dirty="0" smtClean="0">
                <a:solidFill>
                  <a:srgbClr val="397D59"/>
                </a:solidFill>
                <a:latin typeface="Century Gothic"/>
                <a:cs typeface="Century Gothic"/>
              </a:rPr>
              <a:t>r</a:t>
            </a:r>
            <a:r>
              <a:rPr sz="1200" spc="0" dirty="0" smtClean="0">
                <a:solidFill>
                  <a:srgbClr val="397D59"/>
                </a:solidFill>
                <a:latin typeface="Century Gothic"/>
                <a:cs typeface="Century Gothic"/>
              </a:rPr>
              <a:t>:</a:t>
            </a:r>
            <a:r>
              <a:rPr sz="1200" spc="-104" dirty="0" smtClean="0">
                <a:solidFill>
                  <a:srgbClr val="397D59"/>
                </a:solidFill>
                <a:latin typeface="Century Gothic"/>
                <a:cs typeface="Century Gothic"/>
              </a:rPr>
              <a:t> </a:t>
            </a:r>
            <a:r>
              <a:rPr sz="1200" spc="0" dirty="0" smtClean="0">
                <a:solidFill>
                  <a:srgbClr val="397D59"/>
                </a:solidFill>
                <a:latin typeface="Century Gothic"/>
                <a:cs typeface="Century Gothic"/>
                <a:hlinkClick r:id="rId4"/>
              </a:rPr>
              <a:t>@</a:t>
            </a:r>
            <a:r>
              <a:rPr sz="1200" spc="-14" dirty="0" smtClean="0">
                <a:solidFill>
                  <a:srgbClr val="397D59"/>
                </a:solidFill>
                <a:latin typeface="Century Gothic"/>
                <a:cs typeface="Century Gothic"/>
                <a:hlinkClick r:id="rId4"/>
              </a:rPr>
              <a:t>C</a:t>
            </a:r>
            <a:r>
              <a:rPr sz="1200" spc="-9" dirty="0" smtClean="0">
                <a:solidFill>
                  <a:srgbClr val="397D59"/>
                </a:solidFill>
                <a:latin typeface="Century Gothic"/>
                <a:cs typeface="Century Gothic"/>
                <a:hlinkClick r:id="rId4"/>
              </a:rPr>
              <a:t>A</a:t>
            </a:r>
            <a:r>
              <a:rPr sz="1200" spc="-4" dirty="0" smtClean="0">
                <a:solidFill>
                  <a:srgbClr val="397D59"/>
                </a:solidFill>
                <a:latin typeface="Century Gothic"/>
                <a:cs typeface="Century Gothic"/>
                <a:hlinkClick r:id="rId4"/>
              </a:rPr>
              <a:t>E</a:t>
            </a:r>
            <a:r>
              <a:rPr sz="1200" spc="9" dirty="0" smtClean="0">
                <a:solidFill>
                  <a:srgbClr val="397D59"/>
                </a:solidFill>
                <a:latin typeface="Century Gothic"/>
                <a:cs typeface="Century Gothic"/>
                <a:hlinkClick r:id="rId4"/>
              </a:rPr>
              <a:t>P</a:t>
            </a:r>
            <a:r>
              <a:rPr sz="1200" spc="-9" dirty="0" smtClean="0">
                <a:solidFill>
                  <a:srgbClr val="397D59"/>
                </a:solidFill>
                <a:latin typeface="Century Gothic"/>
                <a:cs typeface="Century Gothic"/>
                <a:hlinkClick r:id="rId4"/>
              </a:rPr>
              <a:t>u</a:t>
            </a:r>
            <a:r>
              <a:rPr sz="1200" spc="-19" dirty="0" smtClean="0">
                <a:solidFill>
                  <a:srgbClr val="397D59"/>
                </a:solidFill>
                <a:latin typeface="Century Gothic"/>
                <a:cs typeface="Century Gothic"/>
                <a:hlinkClick r:id="rId4"/>
              </a:rPr>
              <a:t>pda</a:t>
            </a:r>
            <a:r>
              <a:rPr sz="1200" spc="-4" dirty="0" smtClean="0">
                <a:solidFill>
                  <a:srgbClr val="397D59"/>
                </a:solidFill>
                <a:latin typeface="Century Gothic"/>
                <a:cs typeface="Century Gothic"/>
                <a:hlinkClick r:id="rId4"/>
              </a:rPr>
              <a:t>t</a:t>
            </a:r>
            <a:r>
              <a:rPr sz="1200" spc="19" dirty="0" smtClean="0">
                <a:solidFill>
                  <a:srgbClr val="397D59"/>
                </a:solidFill>
                <a:latin typeface="Century Gothic"/>
                <a:cs typeface="Century Gothic"/>
                <a:hlinkClick r:id="rId4"/>
              </a:rPr>
              <a:t>e</a:t>
            </a:r>
            <a:r>
              <a:rPr sz="1200" spc="0" dirty="0" smtClean="0">
                <a:solidFill>
                  <a:srgbClr val="397D59"/>
                </a:solidFill>
                <a:latin typeface="Century Gothic"/>
                <a:cs typeface="Century Gothic"/>
                <a:hlinkClick r:id="rId4"/>
              </a:rPr>
              <a:t>s</a:t>
            </a:r>
            <a:endParaRPr sz="1200">
              <a:latin typeface="Century Gothic"/>
              <a:cs typeface="Century Gothic"/>
            </a:endParaRPr>
          </a:p>
        </p:txBody>
      </p:sp>
      <p:sp>
        <p:nvSpPr>
          <p:cNvPr id="2" name="object 2"/>
          <p:cNvSpPr txBox="1"/>
          <p:nvPr/>
        </p:nvSpPr>
        <p:spPr>
          <a:xfrm>
            <a:off x="6292646" y="1503362"/>
            <a:ext cx="2673921" cy="1094511"/>
          </a:xfrm>
          <a:prstGeom prst="rect">
            <a:avLst/>
          </a:prstGeom>
        </p:spPr>
        <p:txBody>
          <a:bodyPr wrap="square" lIns="0" tIns="0" rIns="0" bIns="0" rtlCol="0">
            <a:noAutofit/>
          </a:bodyPr>
          <a:lstStyle/>
          <a:p>
            <a:pPr marL="853699" marR="865477" algn="ctr">
              <a:lnSpc>
                <a:spcPct val="102172"/>
              </a:lnSpc>
              <a:spcBef>
                <a:spcPts val="309"/>
              </a:spcBef>
            </a:pPr>
            <a:r>
              <a:rPr sz="1800" spc="-34" dirty="0" smtClean="0">
                <a:solidFill>
                  <a:srgbClr val="FEFFFF"/>
                </a:solidFill>
                <a:latin typeface="Century Gothic"/>
                <a:cs typeface="Century Gothic"/>
              </a:rPr>
              <a:t>S</a:t>
            </a:r>
            <a:r>
              <a:rPr sz="1800" spc="-25" dirty="0" smtClean="0">
                <a:solidFill>
                  <a:srgbClr val="FEFFFF"/>
                </a:solidFill>
                <a:latin typeface="Century Gothic"/>
                <a:cs typeface="Century Gothic"/>
              </a:rPr>
              <a:t>E</a:t>
            </a:r>
            <a:r>
              <a:rPr sz="1800" spc="-34" dirty="0" smtClean="0">
                <a:solidFill>
                  <a:srgbClr val="FEFFFF"/>
                </a:solidFill>
                <a:latin typeface="Century Gothic"/>
                <a:cs typeface="Century Gothic"/>
              </a:rPr>
              <a:t>SS</a:t>
            </a:r>
            <a:r>
              <a:rPr sz="1800" spc="64" dirty="0" smtClean="0">
                <a:solidFill>
                  <a:srgbClr val="FEFFFF"/>
                </a:solidFill>
                <a:latin typeface="Century Gothic"/>
                <a:cs typeface="Century Gothic"/>
              </a:rPr>
              <a:t>I</a:t>
            </a:r>
            <a:r>
              <a:rPr sz="1800" spc="0" dirty="0" smtClean="0">
                <a:solidFill>
                  <a:srgbClr val="FEFFFF"/>
                </a:solidFill>
                <a:latin typeface="Century Gothic"/>
                <a:cs typeface="Century Gothic"/>
              </a:rPr>
              <a:t>ON</a:t>
            </a:r>
            <a:endParaRPr sz="1800">
              <a:latin typeface="Century Gothic"/>
              <a:cs typeface="Century Gothic"/>
            </a:endParaRPr>
          </a:p>
          <a:p>
            <a:pPr marL="91516">
              <a:lnSpc>
                <a:spcPct val="102172"/>
              </a:lnSpc>
              <a:spcBef>
                <a:spcPts val="593"/>
              </a:spcBef>
            </a:pPr>
            <a:r>
              <a:rPr sz="1800" spc="4" dirty="0" smtClean="0">
                <a:solidFill>
                  <a:srgbClr val="FEFFFF"/>
                </a:solidFill>
                <a:latin typeface="Century Gothic"/>
                <a:cs typeface="Century Gothic"/>
              </a:rPr>
              <a:t>Re</a:t>
            </a:r>
            <a:r>
              <a:rPr sz="1800" spc="109" dirty="0" smtClean="0">
                <a:solidFill>
                  <a:srgbClr val="FEFFFF"/>
                </a:solidFill>
                <a:latin typeface="Century Gothic"/>
                <a:cs typeface="Century Gothic"/>
              </a:rPr>
              <a:t>l</a:t>
            </a:r>
            <a:r>
              <a:rPr sz="1800" spc="29" dirty="0" smtClean="0">
                <a:solidFill>
                  <a:srgbClr val="FEFFFF"/>
                </a:solidFill>
                <a:latin typeface="Century Gothic"/>
                <a:cs typeface="Century Gothic"/>
              </a:rPr>
              <a:t>i</a:t>
            </a:r>
            <a:r>
              <a:rPr sz="1800" spc="25" dirty="0" smtClean="0">
                <a:solidFill>
                  <a:srgbClr val="FEFFFF"/>
                </a:solidFill>
                <a:latin typeface="Century Gothic"/>
                <a:cs typeface="Century Gothic"/>
              </a:rPr>
              <a:t>a</a:t>
            </a:r>
            <a:r>
              <a:rPr sz="1800" spc="-54" dirty="0" smtClean="0">
                <a:solidFill>
                  <a:srgbClr val="FEFFFF"/>
                </a:solidFill>
                <a:latin typeface="Century Gothic"/>
                <a:cs typeface="Century Gothic"/>
              </a:rPr>
              <a:t>b</a:t>
            </a:r>
            <a:r>
              <a:rPr sz="1800" spc="-50" dirty="0" smtClean="0">
                <a:solidFill>
                  <a:srgbClr val="FEFFFF"/>
                </a:solidFill>
                <a:latin typeface="Century Gothic"/>
                <a:cs typeface="Century Gothic"/>
              </a:rPr>
              <a:t>i</a:t>
            </a:r>
            <a:r>
              <a:rPr sz="1800" spc="29" dirty="0" smtClean="0">
                <a:solidFill>
                  <a:srgbClr val="FEFFFF"/>
                </a:solidFill>
                <a:latin typeface="Century Gothic"/>
                <a:cs typeface="Century Gothic"/>
              </a:rPr>
              <a:t>li</a:t>
            </a:r>
            <a:r>
              <a:rPr sz="1800" spc="-64" dirty="0" smtClean="0">
                <a:solidFill>
                  <a:srgbClr val="FEFFFF"/>
                </a:solidFill>
                <a:latin typeface="Century Gothic"/>
                <a:cs typeface="Century Gothic"/>
              </a:rPr>
              <a:t>t</a:t>
            </a:r>
            <a:r>
              <a:rPr sz="1800" spc="0" dirty="0" smtClean="0">
                <a:solidFill>
                  <a:srgbClr val="FEFFFF"/>
                </a:solidFill>
                <a:latin typeface="Century Gothic"/>
                <a:cs typeface="Century Gothic"/>
              </a:rPr>
              <a:t>y</a:t>
            </a:r>
            <a:r>
              <a:rPr sz="1800" spc="-38" dirty="0" smtClean="0">
                <a:solidFill>
                  <a:srgbClr val="FEFFFF"/>
                </a:solidFill>
                <a:latin typeface="Century Gothic"/>
                <a:cs typeface="Century Gothic"/>
              </a:rPr>
              <a:t> </a:t>
            </a:r>
            <a:r>
              <a:rPr sz="1800" spc="25" dirty="0" smtClean="0">
                <a:solidFill>
                  <a:srgbClr val="FEFFFF"/>
                </a:solidFill>
                <a:latin typeface="Century Gothic"/>
                <a:cs typeface="Century Gothic"/>
              </a:rPr>
              <a:t>a</a:t>
            </a:r>
            <a:r>
              <a:rPr sz="1800" spc="0" dirty="0" smtClean="0">
                <a:solidFill>
                  <a:srgbClr val="FEFFFF"/>
                </a:solidFill>
                <a:latin typeface="Century Gothic"/>
                <a:cs typeface="Century Gothic"/>
              </a:rPr>
              <a:t>nd</a:t>
            </a:r>
            <a:r>
              <a:rPr sz="1800" spc="-83" dirty="0" smtClean="0">
                <a:solidFill>
                  <a:srgbClr val="FEFFFF"/>
                </a:solidFill>
                <a:latin typeface="Century Gothic"/>
                <a:cs typeface="Century Gothic"/>
              </a:rPr>
              <a:t> </a:t>
            </a:r>
            <a:r>
              <a:rPr sz="1800" spc="69" dirty="0" smtClean="0">
                <a:solidFill>
                  <a:srgbClr val="FEFFFF"/>
                </a:solidFill>
                <a:latin typeface="Century Gothic"/>
                <a:cs typeface="Century Gothic"/>
              </a:rPr>
              <a:t>V</a:t>
            </a:r>
            <a:r>
              <a:rPr sz="1800" spc="25" dirty="0" smtClean="0">
                <a:solidFill>
                  <a:srgbClr val="FEFFFF"/>
                </a:solidFill>
                <a:latin typeface="Century Gothic"/>
                <a:cs typeface="Century Gothic"/>
              </a:rPr>
              <a:t>a</a:t>
            </a:r>
            <a:r>
              <a:rPr sz="1800" spc="29" dirty="0" smtClean="0">
                <a:solidFill>
                  <a:srgbClr val="FEFFFF"/>
                </a:solidFill>
                <a:latin typeface="Century Gothic"/>
                <a:cs typeface="Century Gothic"/>
              </a:rPr>
              <a:t>li</a:t>
            </a:r>
            <a:r>
              <a:rPr sz="1800" spc="-59" dirty="0" smtClean="0">
                <a:solidFill>
                  <a:srgbClr val="FEFFFF"/>
                </a:solidFill>
                <a:latin typeface="Century Gothic"/>
                <a:cs typeface="Century Gothic"/>
              </a:rPr>
              <a:t>d</a:t>
            </a:r>
            <a:r>
              <a:rPr sz="1800" spc="29" dirty="0" smtClean="0">
                <a:solidFill>
                  <a:srgbClr val="FEFFFF"/>
                </a:solidFill>
                <a:latin typeface="Century Gothic"/>
                <a:cs typeface="Century Gothic"/>
              </a:rPr>
              <a:t>i</a:t>
            </a:r>
            <a:r>
              <a:rPr sz="1800" spc="14" dirty="0" smtClean="0">
                <a:solidFill>
                  <a:srgbClr val="FEFFFF"/>
                </a:solidFill>
                <a:latin typeface="Century Gothic"/>
                <a:cs typeface="Century Gothic"/>
              </a:rPr>
              <a:t>t</a:t>
            </a:r>
            <a:r>
              <a:rPr sz="1800" spc="0" dirty="0" smtClean="0">
                <a:solidFill>
                  <a:srgbClr val="FEFFFF"/>
                </a:solidFill>
                <a:latin typeface="Century Gothic"/>
                <a:cs typeface="Century Gothic"/>
              </a:rPr>
              <a:t>y</a:t>
            </a:r>
            <a:endParaRPr sz="1800">
              <a:latin typeface="Century Gothic"/>
              <a:cs typeface="Century Gothic"/>
            </a:endParaRPr>
          </a:p>
          <a:p>
            <a:pPr marL="91516">
              <a:lnSpc>
                <a:spcPts val="2160"/>
              </a:lnSpc>
              <a:spcBef>
                <a:spcPts val="108"/>
              </a:spcBef>
            </a:pPr>
            <a:r>
              <a:rPr sz="2700" spc="-14" baseline="-1510" dirty="0" smtClean="0">
                <a:solidFill>
                  <a:srgbClr val="FEFFFF"/>
                </a:solidFill>
                <a:latin typeface="Century Gothic"/>
                <a:cs typeface="Century Gothic"/>
              </a:rPr>
              <a:t>F</a:t>
            </a:r>
            <a:r>
              <a:rPr sz="2700" spc="4" baseline="-1510" dirty="0" smtClean="0">
                <a:solidFill>
                  <a:srgbClr val="FEFFFF"/>
                </a:solidFill>
                <a:latin typeface="Century Gothic"/>
                <a:cs typeface="Century Gothic"/>
              </a:rPr>
              <a:t>r</a:t>
            </a:r>
            <a:r>
              <a:rPr sz="2700" spc="109" baseline="-1510" dirty="0" smtClean="0">
                <a:solidFill>
                  <a:srgbClr val="FEFFFF"/>
                </a:solidFill>
                <a:latin typeface="Century Gothic"/>
                <a:cs typeface="Century Gothic"/>
              </a:rPr>
              <a:t>i</a:t>
            </a:r>
            <a:r>
              <a:rPr sz="2700" spc="19" baseline="-1510" dirty="0" smtClean="0">
                <a:solidFill>
                  <a:srgbClr val="FEFFFF"/>
                </a:solidFill>
                <a:latin typeface="Century Gothic"/>
                <a:cs typeface="Century Gothic"/>
              </a:rPr>
              <a:t>d</a:t>
            </a:r>
            <a:r>
              <a:rPr sz="2700" spc="25" baseline="-1510" dirty="0" smtClean="0">
                <a:solidFill>
                  <a:srgbClr val="FEFFFF"/>
                </a:solidFill>
                <a:latin typeface="Century Gothic"/>
                <a:cs typeface="Century Gothic"/>
              </a:rPr>
              <a:t>a</a:t>
            </a:r>
            <a:r>
              <a:rPr sz="2700" spc="0" baseline="-1510" dirty="0" smtClean="0">
                <a:solidFill>
                  <a:srgbClr val="FEFFFF"/>
                </a:solidFill>
                <a:latin typeface="Century Gothic"/>
                <a:cs typeface="Century Gothic"/>
              </a:rPr>
              <a:t>y</a:t>
            </a:r>
            <a:r>
              <a:rPr sz="2700" spc="-95" baseline="-1510" dirty="0" smtClean="0">
                <a:solidFill>
                  <a:srgbClr val="FEFFFF"/>
                </a:solidFill>
                <a:latin typeface="Century Gothic"/>
                <a:cs typeface="Century Gothic"/>
              </a:rPr>
              <a:t> </a:t>
            </a:r>
            <a:r>
              <a:rPr sz="2700" spc="19" baseline="-1510" dirty="0" smtClean="0">
                <a:solidFill>
                  <a:srgbClr val="FEFFFF"/>
                </a:solidFill>
                <a:latin typeface="Century Gothic"/>
                <a:cs typeface="Century Gothic"/>
              </a:rPr>
              <a:t>3</a:t>
            </a:r>
            <a:r>
              <a:rPr sz="2700" spc="29" baseline="-1510" dirty="0" smtClean="0">
                <a:solidFill>
                  <a:srgbClr val="FEFFFF"/>
                </a:solidFill>
                <a:latin typeface="Century Gothic"/>
                <a:cs typeface="Century Gothic"/>
              </a:rPr>
              <a:t>-</a:t>
            </a:r>
            <a:r>
              <a:rPr sz="2700" spc="19" baseline="-1510" dirty="0" smtClean="0">
                <a:solidFill>
                  <a:srgbClr val="FEFFFF"/>
                </a:solidFill>
                <a:latin typeface="Century Gothic"/>
                <a:cs typeface="Century Gothic"/>
              </a:rPr>
              <a:t>4</a:t>
            </a:r>
            <a:r>
              <a:rPr sz="2700" spc="25" baseline="-1510" dirty="0" smtClean="0">
                <a:solidFill>
                  <a:srgbClr val="FEFFFF"/>
                </a:solidFill>
                <a:latin typeface="Century Gothic"/>
                <a:cs typeface="Century Gothic"/>
              </a:rPr>
              <a:t>p</a:t>
            </a:r>
            <a:r>
              <a:rPr sz="2700" spc="0" baseline="-1510" dirty="0" smtClean="0">
                <a:solidFill>
                  <a:srgbClr val="FEFFFF"/>
                </a:solidFill>
                <a:latin typeface="Century Gothic"/>
                <a:cs typeface="Century Gothic"/>
              </a:rPr>
              <a:t>m</a:t>
            </a:r>
            <a:endParaRPr sz="1800">
              <a:latin typeface="Century Gothic"/>
              <a:cs typeface="Century Gothic"/>
            </a:endParaRPr>
          </a:p>
        </p:txBody>
      </p:sp>
      <p:sp>
        <p:nvSpPr>
          <p:cNvPr id="15" name="object 13"/>
          <p:cNvSpPr txBox="1"/>
          <p:nvPr/>
        </p:nvSpPr>
        <p:spPr>
          <a:xfrm>
            <a:off x="583554" y="76200"/>
            <a:ext cx="8255646" cy="1295400"/>
          </a:xfrm>
          <a:prstGeom prst="rect">
            <a:avLst/>
          </a:prstGeom>
        </p:spPr>
        <p:txBody>
          <a:bodyPr wrap="square" lIns="0" tIns="0" rIns="0" bIns="0" rtlCol="0">
            <a:noAutofit/>
          </a:bodyPr>
          <a:lstStyle/>
          <a:p>
            <a:pPr marL="12700">
              <a:lnSpc>
                <a:spcPts val="3400"/>
              </a:lnSpc>
              <a:spcBef>
                <a:spcPts val="170"/>
              </a:spcBef>
            </a:pPr>
            <a:r>
              <a:rPr lang="x-none" sz="3200" spc="25" dirty="0" smtClean="0">
                <a:solidFill>
                  <a:schemeClr val="bg1"/>
                </a:solidFill>
                <a:latin typeface="Century Gothic"/>
                <a:cs typeface="Century Gothic"/>
              </a:rPr>
              <a:t>Standard 4: </a:t>
            </a:r>
            <a:r>
              <a:rPr sz="3200" spc="25" dirty="0" smtClean="0">
                <a:solidFill>
                  <a:schemeClr val="bg1"/>
                </a:solidFill>
                <a:latin typeface="Century Gothic"/>
                <a:cs typeface="Century Gothic"/>
              </a:rPr>
              <a:t>P</a:t>
            </a:r>
            <a:r>
              <a:rPr sz="3200" spc="-4" dirty="0" smtClean="0">
                <a:solidFill>
                  <a:schemeClr val="bg1"/>
                </a:solidFill>
                <a:latin typeface="Century Gothic"/>
                <a:cs typeface="Century Gothic"/>
              </a:rPr>
              <a:t>r</a:t>
            </a:r>
            <a:r>
              <a:rPr sz="3200" spc="-14" dirty="0" smtClean="0">
                <a:solidFill>
                  <a:schemeClr val="bg1"/>
                </a:solidFill>
                <a:latin typeface="Century Gothic"/>
                <a:cs typeface="Century Gothic"/>
              </a:rPr>
              <a:t>o</a:t>
            </a:r>
            <a:r>
              <a:rPr sz="3200" spc="4" dirty="0" smtClean="0">
                <a:solidFill>
                  <a:schemeClr val="bg1"/>
                </a:solidFill>
                <a:latin typeface="Century Gothic"/>
                <a:cs typeface="Century Gothic"/>
              </a:rPr>
              <a:t>g</a:t>
            </a:r>
            <a:r>
              <a:rPr sz="3200" spc="-4" dirty="0" smtClean="0">
                <a:solidFill>
                  <a:schemeClr val="bg1"/>
                </a:solidFill>
                <a:latin typeface="Century Gothic"/>
                <a:cs typeface="Century Gothic"/>
              </a:rPr>
              <a:t>r</a:t>
            </a:r>
            <a:r>
              <a:rPr sz="3200" spc="-25" dirty="0" smtClean="0">
                <a:solidFill>
                  <a:schemeClr val="bg1"/>
                </a:solidFill>
                <a:latin typeface="Century Gothic"/>
                <a:cs typeface="Century Gothic"/>
              </a:rPr>
              <a:t>a</a:t>
            </a:r>
            <a:r>
              <a:rPr sz="3200" spc="0" dirty="0" smtClean="0">
                <a:solidFill>
                  <a:schemeClr val="bg1"/>
                </a:solidFill>
                <a:latin typeface="Century Gothic"/>
                <a:cs typeface="Century Gothic"/>
              </a:rPr>
              <a:t>m</a:t>
            </a:r>
            <a:r>
              <a:rPr sz="3200" spc="-44" dirty="0" smtClean="0">
                <a:solidFill>
                  <a:schemeClr val="bg1"/>
                </a:solidFill>
                <a:latin typeface="Century Gothic"/>
                <a:cs typeface="Century Gothic"/>
              </a:rPr>
              <a:t> </a:t>
            </a:r>
            <a:r>
              <a:rPr sz="3200" spc="154" dirty="0" smtClean="0">
                <a:solidFill>
                  <a:schemeClr val="bg1"/>
                </a:solidFill>
                <a:latin typeface="Century Gothic"/>
                <a:cs typeface="Century Gothic"/>
              </a:rPr>
              <a:t>I</a:t>
            </a:r>
            <a:r>
              <a:rPr sz="3200" spc="119" dirty="0" smtClean="0">
                <a:solidFill>
                  <a:schemeClr val="bg1"/>
                </a:solidFill>
                <a:latin typeface="Century Gothic"/>
                <a:cs typeface="Century Gothic"/>
              </a:rPr>
              <a:t>m</a:t>
            </a:r>
            <a:r>
              <a:rPr sz="3200" spc="-19" dirty="0" smtClean="0">
                <a:solidFill>
                  <a:schemeClr val="bg1"/>
                </a:solidFill>
                <a:latin typeface="Century Gothic"/>
                <a:cs typeface="Century Gothic"/>
              </a:rPr>
              <a:t>p</a:t>
            </a:r>
            <a:r>
              <a:rPr sz="3200" spc="-25" dirty="0" smtClean="0">
                <a:solidFill>
                  <a:schemeClr val="bg1"/>
                </a:solidFill>
                <a:latin typeface="Century Gothic"/>
                <a:cs typeface="Century Gothic"/>
              </a:rPr>
              <a:t>a</a:t>
            </a:r>
            <a:r>
              <a:rPr sz="3200" spc="9" dirty="0" smtClean="0">
                <a:solidFill>
                  <a:schemeClr val="bg1"/>
                </a:solidFill>
                <a:latin typeface="Century Gothic"/>
                <a:cs typeface="Century Gothic"/>
              </a:rPr>
              <a:t>c</a:t>
            </a:r>
            <a:r>
              <a:rPr sz="3200" spc="0" dirty="0" smtClean="0">
                <a:solidFill>
                  <a:schemeClr val="bg1"/>
                </a:solidFill>
                <a:latin typeface="Century Gothic"/>
                <a:cs typeface="Century Gothic"/>
              </a:rPr>
              <a:t>t</a:t>
            </a:r>
            <a:endParaRPr lang="x-none" sz="3200" spc="0" dirty="0" smtClean="0">
              <a:solidFill>
                <a:schemeClr val="bg1"/>
              </a:solidFill>
              <a:latin typeface="Century Gothic"/>
              <a:cs typeface="Century Gothic"/>
            </a:endParaRPr>
          </a:p>
          <a:p>
            <a:pPr marL="12700">
              <a:lnSpc>
                <a:spcPct val="150000"/>
              </a:lnSpc>
              <a:spcBef>
                <a:spcPts val="170"/>
              </a:spcBef>
            </a:pPr>
            <a:r>
              <a:rPr lang="en-US" sz="3200" dirty="0">
                <a:solidFill>
                  <a:schemeClr val="bg1"/>
                </a:solidFill>
              </a:rPr>
              <a:t>4.3 Satisfaction of Employers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 name="object 20"/>
          <p:cNvSpPr/>
          <p:nvPr/>
        </p:nvSpPr>
        <p:spPr>
          <a:xfrm>
            <a:off x="0" y="11847"/>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1"/>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6" name="object 16"/>
          <p:cNvSpPr/>
          <p:nvPr/>
        </p:nvSpPr>
        <p:spPr>
          <a:xfrm>
            <a:off x="0" y="6140450"/>
            <a:ext cx="9144000" cy="717550"/>
          </a:xfrm>
          <a:prstGeom prst="rect">
            <a:avLst/>
          </a:prstGeom>
          <a:blipFill>
            <a:blip r:embed="rId3" cstate="print"/>
            <a:stretch>
              <a:fillRect/>
            </a:stretch>
          </a:blipFill>
        </p:spPr>
        <p:txBody>
          <a:bodyPr wrap="square" lIns="0" tIns="0" rIns="0" bIns="0" rtlCol="0">
            <a:noAutofit/>
          </a:bodyPr>
          <a:lstStyle/>
          <a:p>
            <a:endParaRPr/>
          </a:p>
        </p:txBody>
      </p:sp>
      <p:sp>
        <p:nvSpPr>
          <p:cNvPr id="17" name="object 17"/>
          <p:cNvSpPr/>
          <p:nvPr/>
        </p:nvSpPr>
        <p:spPr>
          <a:xfrm>
            <a:off x="6824535" y="6602056"/>
            <a:ext cx="30479" cy="0"/>
          </a:xfrm>
          <a:custGeom>
            <a:avLst/>
            <a:gdLst/>
            <a:ahLst/>
            <a:cxnLst/>
            <a:rect l="l" t="t" r="r" b="b"/>
            <a:pathLst>
              <a:path w="30479">
                <a:moveTo>
                  <a:pt x="0" y="0"/>
                </a:moveTo>
                <a:lnTo>
                  <a:pt x="30479" y="0"/>
                </a:lnTo>
              </a:path>
            </a:pathLst>
          </a:custGeom>
          <a:ln w="11430">
            <a:solidFill>
              <a:srgbClr val="397D59"/>
            </a:solidFill>
          </a:ln>
        </p:spPr>
        <p:txBody>
          <a:bodyPr wrap="square" lIns="0" tIns="0" rIns="0" bIns="0" rtlCol="0">
            <a:noAutofit/>
          </a:bodyPr>
          <a:lstStyle/>
          <a:p>
            <a:endParaRPr/>
          </a:p>
        </p:txBody>
      </p:sp>
      <p:sp>
        <p:nvSpPr>
          <p:cNvPr id="18" name="object 18"/>
          <p:cNvSpPr/>
          <p:nvPr/>
        </p:nvSpPr>
        <p:spPr>
          <a:xfrm>
            <a:off x="3624690" y="6297578"/>
            <a:ext cx="5519305" cy="1587"/>
          </a:xfrm>
          <a:custGeom>
            <a:avLst/>
            <a:gdLst/>
            <a:ahLst/>
            <a:cxnLst/>
            <a:rect l="l" t="t" r="r" b="b"/>
            <a:pathLst>
              <a:path w="5519305" h="1587">
                <a:moveTo>
                  <a:pt x="0" y="0"/>
                </a:moveTo>
                <a:lnTo>
                  <a:pt x="5519305" y="1587"/>
                </a:lnTo>
              </a:path>
            </a:pathLst>
          </a:custGeom>
          <a:ln w="25400">
            <a:solidFill>
              <a:srgbClr val="DDC12B"/>
            </a:solidFill>
          </a:ln>
        </p:spPr>
        <p:txBody>
          <a:bodyPr wrap="square" lIns="0" tIns="0" rIns="0" bIns="0" rtlCol="0">
            <a:noAutofit/>
          </a:bodyPr>
          <a:lstStyle/>
          <a:p>
            <a:endParaRPr/>
          </a:p>
        </p:txBody>
      </p:sp>
      <p:sp>
        <p:nvSpPr>
          <p:cNvPr id="4" name="object 4"/>
          <p:cNvSpPr txBox="1"/>
          <p:nvPr/>
        </p:nvSpPr>
        <p:spPr>
          <a:xfrm>
            <a:off x="0" y="6400800"/>
            <a:ext cx="3657600" cy="304800"/>
          </a:xfrm>
          <a:prstGeom prst="rect">
            <a:avLst/>
          </a:prstGeom>
        </p:spPr>
        <p:txBody>
          <a:bodyPr wrap="square" lIns="0" tIns="0" rIns="0" bIns="0" rtlCol="0">
            <a:noAutofit/>
          </a:bodyPr>
          <a:lstStyle/>
          <a:p>
            <a:pPr marL="12700" indent="5937">
              <a:lnSpc>
                <a:spcPct val="97358"/>
              </a:lnSpc>
              <a:spcBef>
                <a:spcPts val="10"/>
              </a:spcBef>
            </a:pPr>
            <a:r>
              <a:rPr sz="1200" spc="0" dirty="0" smtClean="0">
                <a:latin typeface="Times New Roman"/>
                <a:cs typeface="Times New Roman"/>
              </a:rPr>
              <a:t>Council</a:t>
            </a:r>
            <a:r>
              <a:rPr sz="1200" spc="39" dirty="0" smtClean="0">
                <a:latin typeface="Times New Roman"/>
                <a:cs typeface="Times New Roman"/>
              </a:rPr>
              <a:t> </a:t>
            </a:r>
            <a:r>
              <a:rPr sz="1200" spc="0" dirty="0" smtClean="0">
                <a:latin typeface="Times New Roman"/>
                <a:cs typeface="Times New Roman"/>
              </a:rPr>
              <a:t>for</a:t>
            </a:r>
            <a:r>
              <a:rPr sz="1200" spc="130" dirty="0" smtClean="0">
                <a:latin typeface="Times New Roman"/>
                <a:cs typeface="Times New Roman"/>
              </a:rPr>
              <a:t> </a:t>
            </a:r>
            <a:r>
              <a:rPr sz="1200" b="1" spc="0" dirty="0" smtClean="0">
                <a:latin typeface="Arial"/>
                <a:cs typeface="Arial"/>
              </a:rPr>
              <a:t>the </a:t>
            </a:r>
            <a:r>
              <a:rPr sz="1200" spc="0" dirty="0" smtClean="0">
                <a:latin typeface="Times New Roman"/>
                <a:cs typeface="Times New Roman"/>
              </a:rPr>
              <a:t>Accreditation  </a:t>
            </a:r>
            <a:r>
              <a:rPr sz="1200" spc="59" dirty="0" smtClean="0">
                <a:latin typeface="Times New Roman"/>
                <a:cs typeface="Times New Roman"/>
              </a:rPr>
              <a:t> </a:t>
            </a:r>
            <a:r>
              <a:rPr sz="1200" spc="0" dirty="0" smtClean="0">
                <a:latin typeface="Times New Roman"/>
                <a:cs typeface="Times New Roman"/>
              </a:rPr>
              <a:t>of Educator </a:t>
            </a:r>
            <a:r>
              <a:rPr sz="1200" spc="115" dirty="0" smtClean="0">
                <a:latin typeface="Times New Roman"/>
                <a:cs typeface="Times New Roman"/>
              </a:rPr>
              <a:t> </a:t>
            </a:r>
            <a:r>
              <a:rPr sz="1200" spc="0" dirty="0" smtClean="0">
                <a:latin typeface="Times New Roman"/>
                <a:cs typeface="Times New Roman"/>
              </a:rPr>
              <a:t>Preparation</a:t>
            </a:r>
            <a:endParaRPr sz="1200" dirty="0">
              <a:latin typeface="Times New Roman"/>
              <a:cs typeface="Times New Roman"/>
            </a:endParaRPr>
          </a:p>
        </p:txBody>
      </p:sp>
      <p:sp>
        <p:nvSpPr>
          <p:cNvPr id="3" name="object 3"/>
          <p:cNvSpPr txBox="1"/>
          <p:nvPr/>
        </p:nvSpPr>
        <p:spPr>
          <a:xfrm>
            <a:off x="3601276" y="6439233"/>
            <a:ext cx="5116445" cy="178287"/>
          </a:xfrm>
          <a:prstGeom prst="rect">
            <a:avLst/>
          </a:prstGeom>
        </p:spPr>
        <p:txBody>
          <a:bodyPr wrap="square" lIns="0" tIns="0" rIns="0" bIns="0" rtlCol="0">
            <a:noAutofit/>
          </a:bodyPr>
          <a:lstStyle/>
          <a:p>
            <a:pPr marL="12700">
              <a:lnSpc>
                <a:spcPts val="1345"/>
              </a:lnSpc>
              <a:spcBef>
                <a:spcPts val="67"/>
              </a:spcBef>
            </a:pP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O</a:t>
            </a:r>
            <a:r>
              <a:rPr sz="1200" spc="-9" dirty="0" smtClean="0">
                <a:solidFill>
                  <a:srgbClr val="397D59"/>
                </a:solidFill>
                <a:latin typeface="Century Gothic"/>
                <a:cs typeface="Century Gothic"/>
              </a:rPr>
              <a:t>NN</a:t>
            </a:r>
            <a:r>
              <a:rPr sz="1200" spc="-4" dirty="0" smtClean="0">
                <a:solidFill>
                  <a:srgbClr val="397D59"/>
                </a:solidFill>
                <a:latin typeface="Century Gothic"/>
                <a:cs typeface="Century Gothic"/>
              </a:rPr>
              <a:t>E</a:t>
            </a: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T</a:t>
            </a:r>
            <a:r>
              <a:rPr sz="1200" spc="-44" dirty="0" smtClean="0">
                <a:solidFill>
                  <a:srgbClr val="397D59"/>
                </a:solidFill>
                <a:latin typeface="Century Gothic"/>
                <a:cs typeface="Century Gothic"/>
              </a:rPr>
              <a:t> </a:t>
            </a:r>
            <a:r>
              <a:rPr sz="1200" spc="50" dirty="0" smtClean="0">
                <a:solidFill>
                  <a:srgbClr val="397D59"/>
                </a:solidFill>
                <a:latin typeface="Century Gothic"/>
                <a:cs typeface="Century Gothic"/>
              </a:rPr>
              <a:t>W</a:t>
            </a:r>
            <a:r>
              <a:rPr sz="1200" spc="0" dirty="0" smtClean="0">
                <a:solidFill>
                  <a:srgbClr val="397D59"/>
                </a:solidFill>
                <a:latin typeface="Century Gothic"/>
                <a:cs typeface="Century Gothic"/>
              </a:rPr>
              <a:t>I</a:t>
            </a:r>
            <a:r>
              <a:rPr sz="1200" spc="-204" dirty="0" smtClean="0">
                <a:solidFill>
                  <a:srgbClr val="397D59"/>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H</a:t>
            </a:r>
            <a:r>
              <a:rPr sz="1200" spc="-29" dirty="0" smtClean="0">
                <a:solidFill>
                  <a:srgbClr val="397D59"/>
                </a:solidFill>
                <a:latin typeface="Century Gothic"/>
                <a:cs typeface="Century Gothic"/>
              </a:rPr>
              <a:t> </a:t>
            </a:r>
            <a:r>
              <a:rPr sz="1200" spc="-14" dirty="0" smtClean="0">
                <a:solidFill>
                  <a:srgbClr val="397D59"/>
                </a:solidFill>
                <a:latin typeface="Century Gothic"/>
                <a:cs typeface="Century Gothic"/>
              </a:rPr>
              <a:t>C</a:t>
            </a:r>
            <a:r>
              <a:rPr sz="1200" spc="-9" dirty="0" smtClean="0">
                <a:solidFill>
                  <a:srgbClr val="397D59"/>
                </a:solidFill>
                <a:latin typeface="Century Gothic"/>
                <a:cs typeface="Century Gothic"/>
              </a:rPr>
              <a:t>A</a:t>
            </a:r>
            <a:r>
              <a:rPr sz="1200" spc="-4" dirty="0" smtClean="0">
                <a:solidFill>
                  <a:srgbClr val="397D59"/>
                </a:solidFill>
                <a:latin typeface="Century Gothic"/>
                <a:cs typeface="Century Gothic"/>
              </a:rPr>
              <a:t>E</a:t>
            </a:r>
            <a:r>
              <a:rPr sz="1200" spc="0" dirty="0" smtClean="0">
                <a:solidFill>
                  <a:srgbClr val="397D59"/>
                </a:solidFill>
                <a:latin typeface="Century Gothic"/>
                <a:cs typeface="Century Gothic"/>
              </a:rPr>
              <a:t>P </a:t>
            </a:r>
            <a:r>
              <a:rPr sz="1200" b="1" spc="0" dirty="0" smtClean="0">
                <a:solidFill>
                  <a:srgbClr val="DDC12B"/>
                </a:solidFill>
                <a:latin typeface="Century Gothic"/>
                <a:cs typeface="Century Gothic"/>
              </a:rPr>
              <a:t>|  </a:t>
            </a:r>
            <a:r>
              <a:rPr sz="1200" spc="-284" dirty="0" smtClean="0">
                <a:solidFill>
                  <a:srgbClr val="0000FF"/>
                </a:solidFill>
                <a:latin typeface="Century Gothic"/>
                <a:cs typeface="Century Gothic"/>
              </a:rPr>
              <a:t> </a:t>
            </a:r>
            <a:r>
              <a:rPr sz="1200" u="sng" spc="0" dirty="0" smtClean="0">
                <a:solidFill>
                  <a:srgbClr val="0000FF"/>
                </a:solidFill>
                <a:latin typeface="Century Gothic"/>
                <a:cs typeface="Century Gothic"/>
                <a:hlinkClick r:id="rId4"/>
              </a:rPr>
              <a:t>w</a:t>
            </a:r>
            <a:r>
              <a:rPr sz="1200" u="sng" spc="-209" dirty="0" smtClean="0">
                <a:solidFill>
                  <a:srgbClr val="0000FF"/>
                </a:solidFill>
                <a:latin typeface="Century Gothic"/>
                <a:cs typeface="Century Gothic"/>
                <a:hlinkClick r:id="rId4"/>
              </a:rPr>
              <a:t> </a:t>
            </a:r>
            <a:r>
              <a:rPr sz="1200" u="sng" spc="0" dirty="0" smtClean="0">
                <a:solidFill>
                  <a:srgbClr val="0000FF"/>
                </a:solidFill>
                <a:latin typeface="Century Gothic"/>
                <a:cs typeface="Century Gothic"/>
                <a:hlinkClick r:id="rId4"/>
              </a:rPr>
              <a:t>w</a:t>
            </a:r>
            <a:r>
              <a:rPr sz="1200" u="sng" spc="-209" dirty="0" smtClean="0">
                <a:solidFill>
                  <a:srgbClr val="0000FF"/>
                </a:solidFill>
                <a:latin typeface="Century Gothic"/>
                <a:cs typeface="Century Gothic"/>
                <a:hlinkClick r:id="rId4"/>
              </a:rPr>
              <a:t> </a:t>
            </a:r>
            <a:r>
              <a:rPr sz="1200" u="sng" spc="44" dirty="0" smtClean="0">
                <a:solidFill>
                  <a:srgbClr val="0000FF"/>
                </a:solidFill>
                <a:latin typeface="Century Gothic"/>
                <a:cs typeface="Century Gothic"/>
                <a:hlinkClick r:id="rId4"/>
              </a:rPr>
              <a:t>w</a:t>
            </a:r>
            <a:r>
              <a:rPr sz="1200" u="sng" spc="-9" dirty="0" smtClean="0">
                <a:solidFill>
                  <a:srgbClr val="0000FF"/>
                </a:solidFill>
                <a:latin typeface="Century Gothic"/>
                <a:cs typeface="Century Gothic"/>
                <a:hlinkClick r:id="rId4"/>
              </a:rPr>
              <a:t>.</a:t>
            </a:r>
            <a:r>
              <a:rPr sz="1200" u="sng" spc="-14" dirty="0" smtClean="0">
                <a:solidFill>
                  <a:srgbClr val="0000FF"/>
                </a:solidFill>
                <a:latin typeface="Century Gothic"/>
                <a:cs typeface="Century Gothic"/>
                <a:hlinkClick r:id="rId4"/>
              </a:rPr>
              <a:t>C</a:t>
            </a:r>
            <a:r>
              <a:rPr sz="1200" u="sng" spc="-9" dirty="0" smtClean="0">
                <a:solidFill>
                  <a:srgbClr val="0000FF"/>
                </a:solidFill>
                <a:latin typeface="Century Gothic"/>
                <a:cs typeface="Century Gothic"/>
                <a:hlinkClick r:id="rId4"/>
              </a:rPr>
              <a:t>A</a:t>
            </a:r>
            <a:r>
              <a:rPr sz="1200" u="sng" spc="-4" dirty="0" smtClean="0">
                <a:solidFill>
                  <a:srgbClr val="0000FF"/>
                </a:solidFill>
                <a:latin typeface="Century Gothic"/>
                <a:cs typeface="Century Gothic"/>
                <a:hlinkClick r:id="rId4"/>
              </a:rPr>
              <a:t>E</a:t>
            </a:r>
            <a:r>
              <a:rPr sz="1200" u="sng" spc="9" dirty="0" smtClean="0">
                <a:solidFill>
                  <a:srgbClr val="0000FF"/>
                </a:solidFill>
                <a:latin typeface="Century Gothic"/>
                <a:cs typeface="Century Gothic"/>
                <a:hlinkClick r:id="rId4"/>
              </a:rPr>
              <a:t>P</a:t>
            </a:r>
            <a:r>
              <a:rPr sz="1200" u="sng" spc="-9" dirty="0" smtClean="0">
                <a:solidFill>
                  <a:srgbClr val="0000FF"/>
                </a:solidFill>
                <a:latin typeface="Century Gothic"/>
                <a:cs typeface="Century Gothic"/>
                <a:hlinkClick r:id="rId4"/>
              </a:rPr>
              <a:t>n</a:t>
            </a:r>
            <a:r>
              <a:rPr sz="1200" u="sng" spc="19" dirty="0" smtClean="0">
                <a:solidFill>
                  <a:srgbClr val="0000FF"/>
                </a:solidFill>
                <a:latin typeface="Century Gothic"/>
                <a:cs typeface="Century Gothic"/>
                <a:hlinkClick r:id="rId4"/>
              </a:rPr>
              <a:t>e</a:t>
            </a:r>
            <a:r>
              <a:rPr sz="1200" u="sng" spc="-4" dirty="0" smtClean="0">
                <a:solidFill>
                  <a:srgbClr val="0000FF"/>
                </a:solidFill>
                <a:latin typeface="Century Gothic"/>
                <a:cs typeface="Century Gothic"/>
                <a:hlinkClick r:id="rId4"/>
              </a:rPr>
              <a:t>t</a:t>
            </a:r>
            <a:r>
              <a:rPr sz="1200" u="sng" spc="-9" dirty="0" smtClean="0">
                <a:solidFill>
                  <a:srgbClr val="0000FF"/>
                </a:solidFill>
                <a:latin typeface="Century Gothic"/>
                <a:cs typeface="Century Gothic"/>
                <a:hlinkClick r:id="rId4"/>
              </a:rPr>
              <a:t>.</a:t>
            </a:r>
            <a:r>
              <a:rPr sz="1200" u="sng" spc="14" dirty="0" smtClean="0">
                <a:solidFill>
                  <a:srgbClr val="0000FF"/>
                </a:solidFill>
                <a:latin typeface="Century Gothic"/>
                <a:cs typeface="Century Gothic"/>
                <a:hlinkClick r:id="rId4"/>
              </a:rPr>
              <a:t>o</a:t>
            </a:r>
            <a:r>
              <a:rPr sz="1200" u="sng" spc="39" dirty="0" smtClean="0">
                <a:solidFill>
                  <a:srgbClr val="0000FF"/>
                </a:solidFill>
                <a:latin typeface="Century Gothic"/>
                <a:cs typeface="Century Gothic"/>
                <a:hlinkClick r:id="rId4"/>
              </a:rPr>
              <a:t>r</a:t>
            </a:r>
            <a:r>
              <a:rPr sz="1200" u="sng" spc="0" dirty="0" smtClean="0">
                <a:solidFill>
                  <a:srgbClr val="0000FF"/>
                </a:solidFill>
                <a:latin typeface="Century Gothic"/>
                <a:cs typeface="Century Gothic"/>
                <a:hlinkClick r:id="rId4"/>
              </a:rPr>
              <a:t>g</a:t>
            </a:r>
            <a:r>
              <a:rPr sz="1200" spc="0" dirty="0" smtClean="0">
                <a:solidFill>
                  <a:srgbClr val="0000FF"/>
                </a:solidFill>
                <a:latin typeface="Century Gothic"/>
                <a:cs typeface="Century Gothic"/>
                <a:hlinkClick r:id="rId4"/>
              </a:rPr>
              <a:t> </a:t>
            </a:r>
            <a:r>
              <a:rPr sz="1200" u="sng" spc="0" dirty="0" smtClean="0">
                <a:solidFill>
                  <a:srgbClr val="DDC12B"/>
                </a:solidFill>
                <a:latin typeface="Century Gothic"/>
                <a:cs typeface="Century Gothic"/>
                <a:hlinkClick r:id="rId4"/>
              </a:rPr>
              <a:t>|</a:t>
            </a:r>
            <a:r>
              <a:rPr sz="1200" spc="-94" dirty="0" smtClean="0">
                <a:solidFill>
                  <a:srgbClr val="DDC12B"/>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w</a:t>
            </a:r>
            <a:r>
              <a:rPr sz="1200" spc="-209" dirty="0" smtClean="0">
                <a:solidFill>
                  <a:srgbClr val="397D59"/>
                </a:solidFill>
                <a:latin typeface="Century Gothic"/>
                <a:cs typeface="Century Gothic"/>
              </a:rPr>
              <a:t> </a:t>
            </a:r>
            <a:r>
              <a:rPr sz="1200" spc="0" dirty="0" smtClean="0">
                <a:solidFill>
                  <a:srgbClr val="397D59"/>
                </a:solidFill>
                <a:latin typeface="Century Gothic"/>
                <a:cs typeface="Century Gothic"/>
              </a:rPr>
              <a:t>i</a:t>
            </a:r>
            <a:r>
              <a:rPr sz="1200" spc="-4" dirty="0" smtClean="0">
                <a:solidFill>
                  <a:srgbClr val="397D59"/>
                </a:solidFill>
                <a:latin typeface="Century Gothic"/>
                <a:cs typeface="Century Gothic"/>
              </a:rPr>
              <a:t>tt</a:t>
            </a:r>
            <a:r>
              <a:rPr sz="1200" spc="19" dirty="0" smtClean="0">
                <a:solidFill>
                  <a:srgbClr val="397D59"/>
                </a:solidFill>
                <a:latin typeface="Century Gothic"/>
                <a:cs typeface="Century Gothic"/>
              </a:rPr>
              <a:t>e</a:t>
            </a:r>
            <a:r>
              <a:rPr sz="1200" spc="39" dirty="0" smtClean="0">
                <a:solidFill>
                  <a:srgbClr val="397D59"/>
                </a:solidFill>
                <a:latin typeface="Century Gothic"/>
                <a:cs typeface="Century Gothic"/>
              </a:rPr>
              <a:t>r</a:t>
            </a:r>
            <a:r>
              <a:rPr sz="1200" spc="0" dirty="0" smtClean="0">
                <a:solidFill>
                  <a:srgbClr val="397D59"/>
                </a:solidFill>
                <a:latin typeface="Century Gothic"/>
                <a:cs typeface="Century Gothic"/>
              </a:rPr>
              <a:t>:</a:t>
            </a:r>
            <a:r>
              <a:rPr sz="1200" spc="-104" dirty="0" smtClean="0">
                <a:solidFill>
                  <a:srgbClr val="397D59"/>
                </a:solidFill>
                <a:latin typeface="Century Gothic"/>
                <a:cs typeface="Century Gothic"/>
              </a:rPr>
              <a:t> </a:t>
            </a:r>
            <a:r>
              <a:rPr sz="1200" spc="0" dirty="0" smtClean="0">
                <a:solidFill>
                  <a:srgbClr val="397D59"/>
                </a:solidFill>
                <a:latin typeface="Century Gothic"/>
                <a:cs typeface="Century Gothic"/>
                <a:hlinkClick r:id="rId5"/>
              </a:rPr>
              <a:t>@</a:t>
            </a:r>
            <a:r>
              <a:rPr sz="1200" spc="-14" dirty="0" smtClean="0">
                <a:solidFill>
                  <a:srgbClr val="397D59"/>
                </a:solidFill>
                <a:latin typeface="Century Gothic"/>
                <a:cs typeface="Century Gothic"/>
                <a:hlinkClick r:id="rId5"/>
              </a:rPr>
              <a:t>C</a:t>
            </a:r>
            <a:r>
              <a:rPr sz="1200" spc="-9" dirty="0" smtClean="0">
                <a:solidFill>
                  <a:srgbClr val="397D59"/>
                </a:solidFill>
                <a:latin typeface="Century Gothic"/>
                <a:cs typeface="Century Gothic"/>
                <a:hlinkClick r:id="rId5"/>
              </a:rPr>
              <a:t>A</a:t>
            </a:r>
            <a:r>
              <a:rPr sz="1200" spc="-4" dirty="0" smtClean="0">
                <a:solidFill>
                  <a:srgbClr val="397D59"/>
                </a:solidFill>
                <a:latin typeface="Century Gothic"/>
                <a:cs typeface="Century Gothic"/>
                <a:hlinkClick r:id="rId5"/>
              </a:rPr>
              <a:t>E</a:t>
            </a:r>
            <a:r>
              <a:rPr sz="1200" spc="9" dirty="0" smtClean="0">
                <a:solidFill>
                  <a:srgbClr val="397D59"/>
                </a:solidFill>
                <a:latin typeface="Century Gothic"/>
                <a:cs typeface="Century Gothic"/>
                <a:hlinkClick r:id="rId5"/>
              </a:rPr>
              <a:t>P</a:t>
            </a:r>
            <a:r>
              <a:rPr sz="1200" spc="-9" dirty="0" smtClean="0">
                <a:solidFill>
                  <a:srgbClr val="397D59"/>
                </a:solidFill>
                <a:latin typeface="Century Gothic"/>
                <a:cs typeface="Century Gothic"/>
                <a:hlinkClick r:id="rId5"/>
              </a:rPr>
              <a:t>u</a:t>
            </a:r>
            <a:r>
              <a:rPr sz="1200" spc="-19" dirty="0" smtClean="0">
                <a:solidFill>
                  <a:srgbClr val="397D59"/>
                </a:solidFill>
                <a:latin typeface="Century Gothic"/>
                <a:cs typeface="Century Gothic"/>
                <a:hlinkClick r:id="rId5"/>
              </a:rPr>
              <a:t>pda</a:t>
            </a:r>
            <a:r>
              <a:rPr sz="1200" spc="-4" dirty="0" smtClean="0">
                <a:solidFill>
                  <a:srgbClr val="397D59"/>
                </a:solidFill>
                <a:latin typeface="Century Gothic"/>
                <a:cs typeface="Century Gothic"/>
                <a:hlinkClick r:id="rId5"/>
              </a:rPr>
              <a:t>t</a:t>
            </a:r>
            <a:r>
              <a:rPr sz="1200" spc="19" dirty="0" smtClean="0">
                <a:solidFill>
                  <a:srgbClr val="397D59"/>
                </a:solidFill>
                <a:latin typeface="Century Gothic"/>
                <a:cs typeface="Century Gothic"/>
                <a:hlinkClick r:id="rId5"/>
              </a:rPr>
              <a:t>e</a:t>
            </a:r>
            <a:r>
              <a:rPr sz="1200" spc="0" dirty="0" smtClean="0">
                <a:solidFill>
                  <a:srgbClr val="397D59"/>
                </a:solidFill>
                <a:latin typeface="Century Gothic"/>
                <a:cs typeface="Century Gothic"/>
                <a:hlinkClick r:id="rId5"/>
              </a:rPr>
              <a:t>s</a:t>
            </a:r>
            <a:endParaRPr sz="1200">
              <a:latin typeface="Century Gothic"/>
              <a:cs typeface="Century Gothic"/>
            </a:endParaRPr>
          </a:p>
        </p:txBody>
      </p:sp>
      <p:sp>
        <p:nvSpPr>
          <p:cNvPr id="14" name="object 13"/>
          <p:cNvSpPr txBox="1"/>
          <p:nvPr/>
        </p:nvSpPr>
        <p:spPr>
          <a:xfrm>
            <a:off x="583554" y="76200"/>
            <a:ext cx="8255646" cy="1295400"/>
          </a:xfrm>
          <a:prstGeom prst="rect">
            <a:avLst/>
          </a:prstGeom>
        </p:spPr>
        <p:txBody>
          <a:bodyPr wrap="square" lIns="0" tIns="0" rIns="0" bIns="0" rtlCol="0">
            <a:noAutofit/>
          </a:bodyPr>
          <a:lstStyle/>
          <a:p>
            <a:pPr marL="12700">
              <a:lnSpc>
                <a:spcPts val="3400"/>
              </a:lnSpc>
              <a:spcBef>
                <a:spcPts val="170"/>
              </a:spcBef>
            </a:pPr>
            <a:r>
              <a:rPr lang="x-none" sz="3200" spc="25" dirty="0" smtClean="0">
                <a:solidFill>
                  <a:schemeClr val="bg1"/>
                </a:solidFill>
                <a:latin typeface="Century Gothic"/>
                <a:cs typeface="Century Gothic"/>
              </a:rPr>
              <a:t>Standard 4: </a:t>
            </a:r>
            <a:r>
              <a:rPr sz="3200" spc="25" dirty="0" smtClean="0">
                <a:solidFill>
                  <a:schemeClr val="bg1"/>
                </a:solidFill>
                <a:latin typeface="Century Gothic"/>
                <a:cs typeface="Century Gothic"/>
              </a:rPr>
              <a:t>P</a:t>
            </a:r>
            <a:r>
              <a:rPr sz="3200" spc="-4" dirty="0" smtClean="0">
                <a:solidFill>
                  <a:schemeClr val="bg1"/>
                </a:solidFill>
                <a:latin typeface="Century Gothic"/>
                <a:cs typeface="Century Gothic"/>
              </a:rPr>
              <a:t>r</a:t>
            </a:r>
            <a:r>
              <a:rPr sz="3200" spc="-14" dirty="0" smtClean="0">
                <a:solidFill>
                  <a:schemeClr val="bg1"/>
                </a:solidFill>
                <a:latin typeface="Century Gothic"/>
                <a:cs typeface="Century Gothic"/>
              </a:rPr>
              <a:t>o</a:t>
            </a:r>
            <a:r>
              <a:rPr sz="3200" spc="4" dirty="0" smtClean="0">
                <a:solidFill>
                  <a:schemeClr val="bg1"/>
                </a:solidFill>
                <a:latin typeface="Century Gothic"/>
                <a:cs typeface="Century Gothic"/>
              </a:rPr>
              <a:t>g</a:t>
            </a:r>
            <a:r>
              <a:rPr sz="3200" spc="-4" dirty="0" smtClean="0">
                <a:solidFill>
                  <a:schemeClr val="bg1"/>
                </a:solidFill>
                <a:latin typeface="Century Gothic"/>
                <a:cs typeface="Century Gothic"/>
              </a:rPr>
              <a:t>r</a:t>
            </a:r>
            <a:r>
              <a:rPr sz="3200" spc="-25" dirty="0" smtClean="0">
                <a:solidFill>
                  <a:schemeClr val="bg1"/>
                </a:solidFill>
                <a:latin typeface="Century Gothic"/>
                <a:cs typeface="Century Gothic"/>
              </a:rPr>
              <a:t>a</a:t>
            </a:r>
            <a:r>
              <a:rPr sz="3200" spc="0" dirty="0" smtClean="0">
                <a:solidFill>
                  <a:schemeClr val="bg1"/>
                </a:solidFill>
                <a:latin typeface="Century Gothic"/>
                <a:cs typeface="Century Gothic"/>
              </a:rPr>
              <a:t>m</a:t>
            </a:r>
            <a:r>
              <a:rPr sz="3200" spc="-44" dirty="0" smtClean="0">
                <a:solidFill>
                  <a:schemeClr val="bg1"/>
                </a:solidFill>
                <a:latin typeface="Century Gothic"/>
                <a:cs typeface="Century Gothic"/>
              </a:rPr>
              <a:t> </a:t>
            </a:r>
            <a:r>
              <a:rPr sz="3200" spc="154" dirty="0" smtClean="0">
                <a:solidFill>
                  <a:schemeClr val="bg1"/>
                </a:solidFill>
                <a:latin typeface="Century Gothic"/>
                <a:cs typeface="Century Gothic"/>
              </a:rPr>
              <a:t>I</a:t>
            </a:r>
            <a:r>
              <a:rPr sz="3200" spc="119" dirty="0" smtClean="0">
                <a:solidFill>
                  <a:schemeClr val="bg1"/>
                </a:solidFill>
                <a:latin typeface="Century Gothic"/>
                <a:cs typeface="Century Gothic"/>
              </a:rPr>
              <a:t>m</a:t>
            </a:r>
            <a:r>
              <a:rPr sz="3200" spc="-19" dirty="0" smtClean="0">
                <a:solidFill>
                  <a:schemeClr val="bg1"/>
                </a:solidFill>
                <a:latin typeface="Century Gothic"/>
                <a:cs typeface="Century Gothic"/>
              </a:rPr>
              <a:t>p</a:t>
            </a:r>
            <a:r>
              <a:rPr sz="3200" spc="-25" dirty="0" smtClean="0">
                <a:solidFill>
                  <a:schemeClr val="bg1"/>
                </a:solidFill>
                <a:latin typeface="Century Gothic"/>
                <a:cs typeface="Century Gothic"/>
              </a:rPr>
              <a:t>a</a:t>
            </a:r>
            <a:r>
              <a:rPr sz="3200" spc="9" dirty="0" smtClean="0">
                <a:solidFill>
                  <a:schemeClr val="bg1"/>
                </a:solidFill>
                <a:latin typeface="Century Gothic"/>
                <a:cs typeface="Century Gothic"/>
              </a:rPr>
              <a:t>c</a:t>
            </a:r>
            <a:r>
              <a:rPr sz="3200" spc="0" dirty="0" smtClean="0">
                <a:solidFill>
                  <a:schemeClr val="bg1"/>
                </a:solidFill>
                <a:latin typeface="Century Gothic"/>
                <a:cs typeface="Century Gothic"/>
              </a:rPr>
              <a:t>t</a:t>
            </a:r>
            <a:endParaRPr lang="x-none" sz="3200" spc="0" dirty="0" smtClean="0">
              <a:solidFill>
                <a:schemeClr val="bg1"/>
              </a:solidFill>
              <a:latin typeface="Century Gothic"/>
              <a:cs typeface="Century Gothic"/>
            </a:endParaRPr>
          </a:p>
          <a:p>
            <a:pPr marL="12700">
              <a:lnSpc>
                <a:spcPct val="150000"/>
              </a:lnSpc>
              <a:spcBef>
                <a:spcPts val="170"/>
              </a:spcBef>
            </a:pPr>
            <a:r>
              <a:rPr lang="en-US" sz="3200" dirty="0" smtClean="0">
                <a:solidFill>
                  <a:schemeClr val="bg1"/>
                </a:solidFill>
              </a:rPr>
              <a:t>4.4 </a:t>
            </a:r>
            <a:r>
              <a:rPr lang="en-US" sz="3200" dirty="0">
                <a:solidFill>
                  <a:schemeClr val="bg1"/>
                </a:solidFill>
              </a:rPr>
              <a:t>Satisfaction of </a:t>
            </a:r>
            <a:r>
              <a:rPr lang="en-US" sz="3200" dirty="0" smtClean="0">
                <a:solidFill>
                  <a:schemeClr val="bg1"/>
                </a:solidFill>
              </a:rPr>
              <a:t>Completers</a:t>
            </a:r>
            <a:endParaRPr lang="en-US" sz="3200" dirty="0">
              <a:solidFill>
                <a:schemeClr val="bg1"/>
              </a:solidFill>
            </a:endParaRPr>
          </a:p>
        </p:txBody>
      </p:sp>
      <p:sp>
        <p:nvSpPr>
          <p:cNvPr id="7" name="Rectangle 6"/>
          <p:cNvSpPr/>
          <p:nvPr/>
        </p:nvSpPr>
        <p:spPr>
          <a:xfrm>
            <a:off x="685800" y="2099608"/>
            <a:ext cx="7467600" cy="1938992"/>
          </a:xfrm>
          <a:prstGeom prst="rect">
            <a:avLst/>
          </a:prstGeom>
        </p:spPr>
        <p:txBody>
          <a:bodyPr wrap="square">
            <a:spAutoFit/>
          </a:bodyPr>
          <a:lstStyle/>
          <a:p>
            <a:r>
              <a:rPr lang="en-US" sz="2400" dirty="0">
                <a:latin typeface="Century Gothic"/>
                <a:cs typeface="Century Gothic"/>
              </a:rPr>
              <a:t>The provider demonstrates, using measures that result in valid and reliable </a:t>
            </a:r>
            <a:r>
              <a:rPr lang="en-US" sz="2400" dirty="0" smtClean="0">
                <a:latin typeface="Century Gothic"/>
                <a:cs typeface="Century Gothic"/>
              </a:rPr>
              <a:t>data, that program completers perceive their preparation as relevant to their responsibilities they confront on the job, and that the preparation was effective</a:t>
            </a:r>
            <a:endParaRPr lang="es-PR" sz="2400" dirty="0">
              <a:latin typeface="Century Gothic"/>
              <a:cs typeface="Century Gothic"/>
            </a:endParaRPr>
          </a:p>
        </p:txBody>
      </p:sp>
    </p:spTree>
    <p:extLst>
      <p:ext uri="{BB962C8B-B14F-4D97-AF65-F5344CB8AC3E}">
        <p14:creationId xmlns:p14="http://schemas.microsoft.com/office/powerpoint/2010/main" val="337169273"/>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bject 21"/>
          <p:cNvSpPr/>
          <p:nvPr/>
        </p:nvSpPr>
        <p:spPr>
          <a:xfrm>
            <a:off x="0" y="1587"/>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2" name="object 22"/>
          <p:cNvSpPr/>
          <p:nvPr/>
        </p:nvSpPr>
        <p:spPr>
          <a:xfrm>
            <a:off x="326847" y="1"/>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6" name="object 16"/>
          <p:cNvSpPr/>
          <p:nvPr/>
        </p:nvSpPr>
        <p:spPr>
          <a:xfrm>
            <a:off x="0" y="6140450"/>
            <a:ext cx="9144000" cy="717550"/>
          </a:xfrm>
          <a:prstGeom prst="rect">
            <a:avLst/>
          </a:prstGeom>
          <a:blipFill>
            <a:blip r:embed="rId2" cstate="print"/>
            <a:stretch>
              <a:fillRect/>
            </a:stretch>
          </a:blipFill>
        </p:spPr>
        <p:txBody>
          <a:bodyPr wrap="square" lIns="0" tIns="0" rIns="0" bIns="0" rtlCol="0">
            <a:noAutofit/>
          </a:bodyPr>
          <a:lstStyle/>
          <a:p>
            <a:endParaRPr/>
          </a:p>
        </p:txBody>
      </p:sp>
      <p:sp>
        <p:nvSpPr>
          <p:cNvPr id="17" name="object 17"/>
          <p:cNvSpPr/>
          <p:nvPr/>
        </p:nvSpPr>
        <p:spPr>
          <a:xfrm>
            <a:off x="6824535" y="6602056"/>
            <a:ext cx="30479" cy="0"/>
          </a:xfrm>
          <a:custGeom>
            <a:avLst/>
            <a:gdLst/>
            <a:ahLst/>
            <a:cxnLst/>
            <a:rect l="l" t="t" r="r" b="b"/>
            <a:pathLst>
              <a:path w="30479">
                <a:moveTo>
                  <a:pt x="0" y="0"/>
                </a:moveTo>
                <a:lnTo>
                  <a:pt x="30479" y="0"/>
                </a:lnTo>
              </a:path>
            </a:pathLst>
          </a:custGeom>
          <a:ln w="11430">
            <a:solidFill>
              <a:srgbClr val="397D59"/>
            </a:solidFill>
          </a:ln>
        </p:spPr>
        <p:txBody>
          <a:bodyPr wrap="square" lIns="0" tIns="0" rIns="0" bIns="0" rtlCol="0">
            <a:noAutofit/>
          </a:bodyPr>
          <a:lstStyle/>
          <a:p>
            <a:endParaRPr/>
          </a:p>
        </p:txBody>
      </p:sp>
      <p:sp>
        <p:nvSpPr>
          <p:cNvPr id="18" name="object 18"/>
          <p:cNvSpPr/>
          <p:nvPr/>
        </p:nvSpPr>
        <p:spPr>
          <a:xfrm>
            <a:off x="3624690" y="6297578"/>
            <a:ext cx="5519305" cy="1587"/>
          </a:xfrm>
          <a:custGeom>
            <a:avLst/>
            <a:gdLst/>
            <a:ahLst/>
            <a:cxnLst/>
            <a:rect l="l" t="t" r="r" b="b"/>
            <a:pathLst>
              <a:path w="5519305" h="1587">
                <a:moveTo>
                  <a:pt x="0" y="0"/>
                </a:moveTo>
                <a:lnTo>
                  <a:pt x="5519305" y="1587"/>
                </a:lnTo>
              </a:path>
            </a:pathLst>
          </a:custGeom>
          <a:ln w="25400">
            <a:solidFill>
              <a:srgbClr val="DDC12B"/>
            </a:solidFill>
          </a:ln>
        </p:spPr>
        <p:txBody>
          <a:bodyPr wrap="square" lIns="0" tIns="0" rIns="0" bIns="0" rtlCol="0">
            <a:noAutofit/>
          </a:bodyPr>
          <a:lstStyle/>
          <a:p>
            <a:endParaRPr/>
          </a:p>
        </p:txBody>
      </p:sp>
      <p:sp>
        <p:nvSpPr>
          <p:cNvPr id="11" name="object 11"/>
          <p:cNvSpPr txBox="1"/>
          <p:nvPr/>
        </p:nvSpPr>
        <p:spPr>
          <a:xfrm>
            <a:off x="583554" y="1828800"/>
            <a:ext cx="5557594" cy="1132840"/>
          </a:xfrm>
          <a:prstGeom prst="rect">
            <a:avLst/>
          </a:prstGeom>
        </p:spPr>
        <p:txBody>
          <a:bodyPr wrap="square" lIns="0" tIns="0" rIns="0" bIns="0" rtlCol="0">
            <a:noAutofit/>
          </a:bodyPr>
          <a:lstStyle/>
          <a:p>
            <a:pPr marL="12700" marR="43356">
              <a:lnSpc>
                <a:spcPts val="2585"/>
              </a:lnSpc>
              <a:spcBef>
                <a:spcPts val="129"/>
              </a:spcBef>
            </a:pPr>
            <a:r>
              <a:rPr sz="2400" u="heavy" spc="-9" dirty="0" smtClean="0">
                <a:latin typeface="Century Gothic"/>
                <a:cs typeface="Century Gothic"/>
              </a:rPr>
              <a:t>Q</a:t>
            </a:r>
            <a:r>
              <a:rPr sz="2400" u="heavy" spc="-19" dirty="0" smtClean="0">
                <a:latin typeface="Century Gothic"/>
                <a:cs typeface="Century Gothic"/>
              </a:rPr>
              <a:t>u</a:t>
            </a:r>
            <a:r>
              <a:rPr sz="2400" u="heavy" spc="-39" dirty="0" smtClean="0">
                <a:latin typeface="Century Gothic"/>
                <a:cs typeface="Century Gothic"/>
              </a:rPr>
              <a:t>e</a:t>
            </a:r>
            <a:r>
              <a:rPr sz="2400" u="heavy" spc="29" dirty="0" smtClean="0">
                <a:latin typeface="Century Gothic"/>
                <a:cs typeface="Century Gothic"/>
              </a:rPr>
              <a:t>s</a:t>
            </a:r>
            <a:r>
              <a:rPr sz="2400" u="heavy" spc="-14" dirty="0" smtClean="0">
                <a:latin typeface="Century Gothic"/>
                <a:cs typeface="Century Gothic"/>
              </a:rPr>
              <a:t>t</a:t>
            </a:r>
            <a:r>
              <a:rPr sz="2400" u="heavy" spc="79" dirty="0" smtClean="0">
                <a:latin typeface="Century Gothic"/>
                <a:cs typeface="Century Gothic"/>
              </a:rPr>
              <a:t>i</a:t>
            </a:r>
            <a:r>
              <a:rPr sz="2400" u="heavy" spc="29" dirty="0" smtClean="0">
                <a:latin typeface="Century Gothic"/>
                <a:cs typeface="Century Gothic"/>
              </a:rPr>
              <a:t>o</a:t>
            </a:r>
            <a:r>
              <a:rPr sz="2400" u="heavy" spc="-25" dirty="0" smtClean="0">
                <a:latin typeface="Century Gothic"/>
                <a:cs typeface="Century Gothic"/>
              </a:rPr>
              <a:t>n</a:t>
            </a:r>
            <a:r>
              <a:rPr sz="2400" u="heavy" spc="0" dirty="0" smtClean="0">
                <a:latin typeface="Century Gothic"/>
                <a:cs typeface="Century Gothic"/>
              </a:rPr>
              <a:t>s</a:t>
            </a:r>
            <a:endParaRPr sz="2400" dirty="0">
              <a:latin typeface="Century Gothic"/>
              <a:cs typeface="Century Gothic"/>
            </a:endParaRPr>
          </a:p>
          <a:p>
            <a:pPr marL="185521" indent="-172821">
              <a:lnSpc>
                <a:spcPts val="2880"/>
              </a:lnSpc>
              <a:spcBef>
                <a:spcPts val="622"/>
              </a:spcBef>
            </a:pPr>
            <a:r>
              <a:rPr sz="2400" spc="-25" dirty="0" smtClean="0">
                <a:latin typeface="Century Gothic"/>
                <a:cs typeface="Century Gothic"/>
              </a:rPr>
              <a:t>D</a:t>
            </a:r>
            <a:r>
              <a:rPr sz="2400" spc="0" dirty="0" smtClean="0">
                <a:latin typeface="Century Gothic"/>
                <a:cs typeface="Century Gothic"/>
              </a:rPr>
              <a:t>o</a:t>
            </a:r>
            <a:r>
              <a:rPr sz="2400" spc="-74" dirty="0" smtClean="0">
                <a:latin typeface="Century Gothic"/>
                <a:cs typeface="Century Gothic"/>
              </a:rPr>
              <a:t> </a:t>
            </a:r>
            <a:r>
              <a:rPr sz="2400" spc="-34" dirty="0" smtClean="0">
                <a:latin typeface="Century Gothic"/>
                <a:cs typeface="Century Gothic"/>
              </a:rPr>
              <a:t>c</a:t>
            </a:r>
            <a:r>
              <a:rPr sz="2400" spc="29" dirty="0" smtClean="0">
                <a:latin typeface="Century Gothic"/>
                <a:cs typeface="Century Gothic"/>
              </a:rPr>
              <a:t>o</a:t>
            </a:r>
            <a:r>
              <a:rPr sz="2400" spc="-9" dirty="0" smtClean="0">
                <a:latin typeface="Century Gothic"/>
                <a:cs typeface="Century Gothic"/>
              </a:rPr>
              <a:t>m</a:t>
            </a:r>
            <a:r>
              <a:rPr sz="2400" spc="-34" dirty="0" smtClean="0">
                <a:latin typeface="Century Gothic"/>
                <a:cs typeface="Century Gothic"/>
              </a:rPr>
              <a:t>p</a:t>
            </a:r>
            <a:r>
              <a:rPr sz="2400" spc="0" dirty="0" smtClean="0">
                <a:latin typeface="Century Gothic"/>
                <a:cs typeface="Century Gothic"/>
              </a:rPr>
              <a:t>l</a:t>
            </a:r>
            <a:r>
              <a:rPr sz="2400" spc="-39" dirty="0" smtClean="0">
                <a:latin typeface="Century Gothic"/>
                <a:cs typeface="Century Gothic"/>
              </a:rPr>
              <a:t>e</a:t>
            </a:r>
            <a:r>
              <a:rPr sz="2400" spc="-14" dirty="0" smtClean="0">
                <a:latin typeface="Century Gothic"/>
                <a:cs typeface="Century Gothic"/>
              </a:rPr>
              <a:t>t</a:t>
            </a:r>
            <a:r>
              <a:rPr sz="2400" spc="-39" dirty="0" smtClean="0">
                <a:latin typeface="Century Gothic"/>
                <a:cs typeface="Century Gothic"/>
              </a:rPr>
              <a:t>e</a:t>
            </a:r>
            <a:r>
              <a:rPr sz="2400" spc="0" dirty="0" smtClean="0">
                <a:latin typeface="Century Gothic"/>
                <a:cs typeface="Century Gothic"/>
              </a:rPr>
              <a:t>rs</a:t>
            </a:r>
            <a:r>
              <a:rPr sz="2400" spc="164" dirty="0" smtClean="0">
                <a:latin typeface="Century Gothic"/>
                <a:cs typeface="Century Gothic"/>
              </a:rPr>
              <a:t> </a:t>
            </a:r>
            <a:r>
              <a:rPr sz="2400" spc="-14" dirty="0" smtClean="0">
                <a:latin typeface="Century Gothic"/>
                <a:cs typeface="Century Gothic"/>
              </a:rPr>
              <a:t>t</a:t>
            </a:r>
            <a:r>
              <a:rPr sz="2400" spc="-25" dirty="0" smtClean="0">
                <a:latin typeface="Century Gothic"/>
                <a:cs typeface="Century Gothic"/>
              </a:rPr>
              <a:t>h</a:t>
            </a:r>
            <a:r>
              <a:rPr sz="2400" spc="79" dirty="0" smtClean="0">
                <a:latin typeface="Century Gothic"/>
                <a:cs typeface="Century Gothic"/>
              </a:rPr>
              <a:t>i</a:t>
            </a:r>
            <a:r>
              <a:rPr sz="2400" spc="-25" dirty="0" smtClean="0">
                <a:latin typeface="Century Gothic"/>
                <a:cs typeface="Century Gothic"/>
              </a:rPr>
              <a:t>n</a:t>
            </a:r>
            <a:r>
              <a:rPr sz="2400" spc="0" dirty="0" smtClean="0">
                <a:latin typeface="Century Gothic"/>
                <a:cs typeface="Century Gothic"/>
              </a:rPr>
              <a:t>k</a:t>
            </a:r>
            <a:r>
              <a:rPr sz="2400" spc="-25" dirty="0" smtClean="0">
                <a:latin typeface="Century Gothic"/>
                <a:cs typeface="Century Gothic"/>
              </a:rPr>
              <a:t> </a:t>
            </a:r>
            <a:r>
              <a:rPr sz="2400" spc="-14" dirty="0" smtClean="0">
                <a:latin typeface="Century Gothic"/>
                <a:cs typeface="Century Gothic"/>
              </a:rPr>
              <a:t>t</a:t>
            </a:r>
            <a:r>
              <a:rPr sz="2400" spc="-25" dirty="0" smtClean="0">
                <a:latin typeface="Century Gothic"/>
                <a:cs typeface="Century Gothic"/>
              </a:rPr>
              <a:t>h</a:t>
            </a:r>
            <a:r>
              <a:rPr sz="2400" spc="-39" dirty="0" smtClean="0">
                <a:latin typeface="Century Gothic"/>
                <a:cs typeface="Century Gothic"/>
              </a:rPr>
              <a:t>e</a:t>
            </a:r>
            <a:r>
              <a:rPr sz="2400" spc="79" dirty="0" smtClean="0">
                <a:latin typeface="Century Gothic"/>
                <a:cs typeface="Century Gothic"/>
              </a:rPr>
              <a:t>i</a:t>
            </a:r>
            <a:r>
              <a:rPr sz="2400" spc="0" dirty="0" smtClean="0">
                <a:latin typeface="Century Gothic"/>
                <a:cs typeface="Century Gothic"/>
              </a:rPr>
              <a:t>r</a:t>
            </a:r>
            <a:r>
              <a:rPr sz="2400" spc="-24" dirty="0" smtClean="0">
                <a:latin typeface="Century Gothic"/>
                <a:cs typeface="Century Gothic"/>
              </a:rPr>
              <a:t> </a:t>
            </a:r>
            <a:r>
              <a:rPr sz="2400" spc="-34" dirty="0" smtClean="0">
                <a:latin typeface="Century Gothic"/>
                <a:cs typeface="Century Gothic"/>
              </a:rPr>
              <a:t>p</a:t>
            </a:r>
            <a:r>
              <a:rPr sz="2400" spc="0" dirty="0" smtClean="0">
                <a:latin typeface="Century Gothic"/>
                <a:cs typeface="Century Gothic"/>
              </a:rPr>
              <a:t>r</a:t>
            </a:r>
            <a:r>
              <a:rPr sz="2400" spc="-39" dirty="0" smtClean="0">
                <a:latin typeface="Century Gothic"/>
                <a:cs typeface="Century Gothic"/>
              </a:rPr>
              <a:t>e</a:t>
            </a:r>
            <a:r>
              <a:rPr sz="2400" spc="-34" dirty="0" smtClean="0">
                <a:latin typeface="Century Gothic"/>
                <a:cs typeface="Century Gothic"/>
              </a:rPr>
              <a:t>p</a:t>
            </a:r>
            <a:r>
              <a:rPr sz="2400" spc="-39" dirty="0" smtClean="0">
                <a:latin typeface="Century Gothic"/>
                <a:cs typeface="Century Gothic"/>
              </a:rPr>
              <a:t>a</a:t>
            </a:r>
            <a:r>
              <a:rPr sz="2400" spc="0" dirty="0" smtClean="0">
                <a:latin typeface="Century Gothic"/>
                <a:cs typeface="Century Gothic"/>
              </a:rPr>
              <a:t>r</a:t>
            </a:r>
            <a:r>
              <a:rPr sz="2400" spc="-39" dirty="0" smtClean="0">
                <a:latin typeface="Century Gothic"/>
                <a:cs typeface="Century Gothic"/>
              </a:rPr>
              <a:t>a</a:t>
            </a:r>
            <a:r>
              <a:rPr sz="2400" spc="-14" dirty="0" smtClean="0">
                <a:latin typeface="Century Gothic"/>
                <a:cs typeface="Century Gothic"/>
              </a:rPr>
              <a:t>t</a:t>
            </a:r>
            <a:r>
              <a:rPr sz="2400" spc="79" dirty="0" smtClean="0">
                <a:latin typeface="Century Gothic"/>
                <a:cs typeface="Century Gothic"/>
              </a:rPr>
              <a:t>i</a:t>
            </a:r>
            <a:r>
              <a:rPr sz="2400" spc="29" dirty="0" smtClean="0">
                <a:latin typeface="Century Gothic"/>
                <a:cs typeface="Century Gothic"/>
              </a:rPr>
              <a:t>o</a:t>
            </a:r>
            <a:r>
              <a:rPr sz="2400" spc="0" dirty="0" smtClean="0">
                <a:latin typeface="Century Gothic"/>
                <a:cs typeface="Century Gothic"/>
              </a:rPr>
              <a:t>n </a:t>
            </a:r>
            <a:r>
              <a:rPr sz="2400" spc="-39" dirty="0" smtClean="0">
                <a:latin typeface="Century Gothic"/>
                <a:cs typeface="Century Gothic"/>
              </a:rPr>
              <a:t>e</a:t>
            </a:r>
            <a:r>
              <a:rPr sz="2400" spc="-34" dirty="0" smtClean="0">
                <a:latin typeface="Century Gothic"/>
                <a:cs typeface="Century Gothic"/>
              </a:rPr>
              <a:t>ff</a:t>
            </a:r>
            <a:r>
              <a:rPr sz="2400" spc="-39" dirty="0" smtClean="0">
                <a:latin typeface="Century Gothic"/>
                <a:cs typeface="Century Gothic"/>
              </a:rPr>
              <a:t>e</a:t>
            </a:r>
            <a:r>
              <a:rPr sz="2400" spc="-34" dirty="0" smtClean="0">
                <a:latin typeface="Century Gothic"/>
                <a:cs typeface="Century Gothic"/>
              </a:rPr>
              <a:t>c</a:t>
            </a:r>
            <a:r>
              <a:rPr sz="2400" spc="-14" dirty="0" smtClean="0">
                <a:latin typeface="Century Gothic"/>
                <a:cs typeface="Century Gothic"/>
              </a:rPr>
              <a:t>t</a:t>
            </a:r>
            <a:r>
              <a:rPr sz="2400" spc="79" dirty="0" smtClean="0">
                <a:latin typeface="Century Gothic"/>
                <a:cs typeface="Century Gothic"/>
              </a:rPr>
              <a:t>i</a:t>
            </a:r>
            <a:r>
              <a:rPr sz="2400" spc="29" dirty="0" smtClean="0">
                <a:latin typeface="Century Gothic"/>
                <a:cs typeface="Century Gothic"/>
              </a:rPr>
              <a:t>v</a:t>
            </a:r>
            <a:r>
              <a:rPr sz="2400" spc="-39" dirty="0" smtClean="0">
                <a:latin typeface="Century Gothic"/>
                <a:cs typeface="Century Gothic"/>
              </a:rPr>
              <a:t>e?</a:t>
            </a:r>
            <a:endParaRPr sz="2400" dirty="0">
              <a:latin typeface="Century Gothic"/>
              <a:cs typeface="Century Gothic"/>
            </a:endParaRPr>
          </a:p>
        </p:txBody>
      </p:sp>
      <p:sp>
        <p:nvSpPr>
          <p:cNvPr id="10" name="object 10"/>
          <p:cNvSpPr txBox="1"/>
          <p:nvPr/>
        </p:nvSpPr>
        <p:spPr>
          <a:xfrm>
            <a:off x="6170843" y="2286000"/>
            <a:ext cx="260400" cy="330200"/>
          </a:xfrm>
          <a:prstGeom prst="rect">
            <a:avLst/>
          </a:prstGeom>
        </p:spPr>
        <p:txBody>
          <a:bodyPr wrap="square" lIns="0" tIns="0" rIns="0" bIns="0" rtlCol="0">
            <a:noAutofit/>
          </a:bodyPr>
          <a:lstStyle/>
          <a:p>
            <a:pPr marL="12700">
              <a:lnSpc>
                <a:spcPts val="2585"/>
              </a:lnSpc>
              <a:spcBef>
                <a:spcPts val="129"/>
              </a:spcBef>
            </a:pPr>
            <a:r>
              <a:rPr sz="2400" spc="79" dirty="0" smtClean="0">
                <a:latin typeface="Century Gothic"/>
                <a:cs typeface="Century Gothic"/>
              </a:rPr>
              <a:t>i</a:t>
            </a:r>
            <a:r>
              <a:rPr sz="2400" spc="0" dirty="0" smtClean="0">
                <a:latin typeface="Century Gothic"/>
                <a:cs typeface="Century Gothic"/>
              </a:rPr>
              <a:t>s</a:t>
            </a:r>
            <a:endParaRPr sz="2400" dirty="0">
              <a:latin typeface="Century Gothic"/>
              <a:cs typeface="Century Gothic"/>
            </a:endParaRPr>
          </a:p>
        </p:txBody>
      </p:sp>
      <p:sp>
        <p:nvSpPr>
          <p:cNvPr id="9" name="object 9"/>
          <p:cNvSpPr txBox="1"/>
          <p:nvPr/>
        </p:nvSpPr>
        <p:spPr>
          <a:xfrm>
            <a:off x="6434800" y="2286000"/>
            <a:ext cx="1271727" cy="330200"/>
          </a:xfrm>
          <a:prstGeom prst="rect">
            <a:avLst/>
          </a:prstGeom>
        </p:spPr>
        <p:txBody>
          <a:bodyPr wrap="square" lIns="0" tIns="0" rIns="0" bIns="0" rtlCol="0">
            <a:noAutofit/>
          </a:bodyPr>
          <a:lstStyle/>
          <a:p>
            <a:pPr marL="12700">
              <a:lnSpc>
                <a:spcPts val="2585"/>
              </a:lnSpc>
              <a:spcBef>
                <a:spcPts val="129"/>
              </a:spcBef>
            </a:pPr>
            <a:r>
              <a:rPr sz="2400" spc="0" dirty="0" smtClean="0">
                <a:latin typeface="Century Gothic"/>
                <a:cs typeface="Century Gothic"/>
              </a:rPr>
              <a:t>r</a:t>
            </a:r>
            <a:r>
              <a:rPr sz="2400" spc="-39" dirty="0" smtClean="0">
                <a:latin typeface="Century Gothic"/>
                <a:cs typeface="Century Gothic"/>
              </a:rPr>
              <a:t>e</a:t>
            </a:r>
            <a:r>
              <a:rPr sz="2400" spc="0" dirty="0" smtClean="0">
                <a:latin typeface="Century Gothic"/>
                <a:cs typeface="Century Gothic"/>
              </a:rPr>
              <a:t>l</a:t>
            </a:r>
            <a:r>
              <a:rPr sz="2400" spc="-39" dirty="0" smtClean="0">
                <a:latin typeface="Century Gothic"/>
                <a:cs typeface="Century Gothic"/>
              </a:rPr>
              <a:t>e</a:t>
            </a:r>
            <a:r>
              <a:rPr sz="2400" spc="29" dirty="0" smtClean="0">
                <a:latin typeface="Century Gothic"/>
                <a:cs typeface="Century Gothic"/>
              </a:rPr>
              <a:t>v</a:t>
            </a:r>
            <a:r>
              <a:rPr sz="2400" spc="-39" dirty="0" smtClean="0">
                <a:latin typeface="Century Gothic"/>
                <a:cs typeface="Century Gothic"/>
              </a:rPr>
              <a:t>a</a:t>
            </a:r>
            <a:r>
              <a:rPr sz="2400" spc="-25" dirty="0" smtClean="0">
                <a:latin typeface="Century Gothic"/>
                <a:cs typeface="Century Gothic"/>
              </a:rPr>
              <a:t>n</a:t>
            </a:r>
            <a:r>
              <a:rPr sz="2400" spc="0" dirty="0" smtClean="0">
                <a:latin typeface="Century Gothic"/>
                <a:cs typeface="Century Gothic"/>
              </a:rPr>
              <a:t>t</a:t>
            </a:r>
            <a:endParaRPr sz="2400" dirty="0">
              <a:latin typeface="Century Gothic"/>
              <a:cs typeface="Century Gothic"/>
            </a:endParaRPr>
          </a:p>
        </p:txBody>
      </p:sp>
      <p:sp>
        <p:nvSpPr>
          <p:cNvPr id="8" name="object 8"/>
          <p:cNvSpPr txBox="1"/>
          <p:nvPr/>
        </p:nvSpPr>
        <p:spPr>
          <a:xfrm>
            <a:off x="7735077" y="2286000"/>
            <a:ext cx="666089" cy="330200"/>
          </a:xfrm>
          <a:prstGeom prst="rect">
            <a:avLst/>
          </a:prstGeom>
        </p:spPr>
        <p:txBody>
          <a:bodyPr wrap="square" lIns="0" tIns="0" rIns="0" bIns="0" rtlCol="0">
            <a:noAutofit/>
          </a:bodyPr>
          <a:lstStyle/>
          <a:p>
            <a:pPr marL="12700">
              <a:lnSpc>
                <a:spcPts val="2585"/>
              </a:lnSpc>
              <a:spcBef>
                <a:spcPts val="129"/>
              </a:spcBef>
            </a:pPr>
            <a:r>
              <a:rPr sz="2400" spc="-39" dirty="0" smtClean="0">
                <a:latin typeface="Century Gothic"/>
                <a:cs typeface="Century Gothic"/>
              </a:rPr>
              <a:t>a</a:t>
            </a:r>
            <a:r>
              <a:rPr sz="2400" spc="-25" dirty="0" smtClean="0">
                <a:latin typeface="Century Gothic"/>
                <a:cs typeface="Century Gothic"/>
              </a:rPr>
              <a:t>n</a:t>
            </a:r>
            <a:r>
              <a:rPr sz="2400" spc="0" dirty="0" smtClean="0">
                <a:latin typeface="Century Gothic"/>
                <a:cs typeface="Century Gothic"/>
              </a:rPr>
              <a:t>d</a:t>
            </a:r>
            <a:endParaRPr sz="2400" dirty="0">
              <a:latin typeface="Century Gothic"/>
              <a:cs typeface="Century Gothic"/>
            </a:endParaRPr>
          </a:p>
        </p:txBody>
      </p:sp>
      <p:sp>
        <p:nvSpPr>
          <p:cNvPr id="7" name="object 7"/>
          <p:cNvSpPr txBox="1"/>
          <p:nvPr/>
        </p:nvSpPr>
        <p:spPr>
          <a:xfrm>
            <a:off x="583554" y="3352800"/>
            <a:ext cx="7569846" cy="381000"/>
          </a:xfrm>
          <a:prstGeom prst="rect">
            <a:avLst/>
          </a:prstGeom>
        </p:spPr>
        <p:txBody>
          <a:bodyPr wrap="square" lIns="0" tIns="0" rIns="0" bIns="0" rtlCol="0">
            <a:noAutofit/>
          </a:bodyPr>
          <a:lstStyle/>
          <a:p>
            <a:pPr marL="12700">
              <a:lnSpc>
                <a:spcPts val="2170"/>
              </a:lnSpc>
              <a:spcBef>
                <a:spcPts val="108"/>
              </a:spcBef>
            </a:pPr>
            <a:r>
              <a:rPr sz="2400" spc="-79" dirty="0" smtClean="0">
                <a:latin typeface="Century Gothic"/>
                <a:cs typeface="Century Gothic"/>
              </a:rPr>
              <a:t>W</a:t>
            </a:r>
            <a:r>
              <a:rPr sz="2400" spc="-19" dirty="0" smtClean="0">
                <a:latin typeface="Century Gothic"/>
                <a:cs typeface="Century Gothic"/>
              </a:rPr>
              <a:t>h</a:t>
            </a:r>
            <a:r>
              <a:rPr sz="2400" spc="-4" dirty="0" smtClean="0">
                <a:latin typeface="Century Gothic"/>
                <a:cs typeface="Century Gothic"/>
              </a:rPr>
              <a:t>a</a:t>
            </a:r>
            <a:r>
              <a:rPr sz="2400" spc="0" dirty="0" smtClean="0">
                <a:latin typeface="Century Gothic"/>
                <a:cs typeface="Century Gothic"/>
              </a:rPr>
              <a:t>t</a:t>
            </a:r>
            <a:r>
              <a:rPr sz="2400" spc="50" dirty="0" smtClean="0">
                <a:latin typeface="Century Gothic"/>
                <a:cs typeface="Century Gothic"/>
              </a:rPr>
              <a:t> </a:t>
            </a:r>
            <a:r>
              <a:rPr sz="2400" spc="25" dirty="0" smtClean="0">
                <a:latin typeface="Century Gothic"/>
                <a:cs typeface="Century Gothic"/>
              </a:rPr>
              <a:t>s</a:t>
            </a:r>
            <a:r>
              <a:rPr sz="2400" spc="-4" dirty="0" smtClean="0">
                <a:latin typeface="Century Gothic"/>
                <a:cs typeface="Century Gothic"/>
              </a:rPr>
              <a:t>p</a:t>
            </a:r>
            <a:r>
              <a:rPr sz="2400" spc="-19" dirty="0" smtClean="0">
                <a:latin typeface="Century Gothic"/>
                <a:cs typeface="Century Gothic"/>
              </a:rPr>
              <a:t>e</a:t>
            </a:r>
            <a:r>
              <a:rPr sz="2400" spc="-14" dirty="0" smtClean="0">
                <a:latin typeface="Century Gothic"/>
                <a:cs typeface="Century Gothic"/>
              </a:rPr>
              <a:t>c</a:t>
            </a:r>
            <a:r>
              <a:rPr sz="2400" spc="79" dirty="0" smtClean="0">
                <a:latin typeface="Century Gothic"/>
                <a:cs typeface="Century Gothic"/>
              </a:rPr>
              <a:t>i</a:t>
            </a:r>
            <a:r>
              <a:rPr sz="2400" spc="9" dirty="0" smtClean="0">
                <a:latin typeface="Century Gothic"/>
                <a:cs typeface="Century Gothic"/>
              </a:rPr>
              <a:t>f</a:t>
            </a:r>
            <a:r>
              <a:rPr sz="2400" spc="79" dirty="0" smtClean="0">
                <a:latin typeface="Century Gothic"/>
                <a:cs typeface="Century Gothic"/>
              </a:rPr>
              <a:t>i</a:t>
            </a:r>
            <a:r>
              <a:rPr sz="2400" spc="0" dirty="0" smtClean="0">
                <a:latin typeface="Century Gothic"/>
                <a:cs typeface="Century Gothic"/>
              </a:rPr>
              <a:t>c</a:t>
            </a:r>
            <a:r>
              <a:rPr sz="2400" spc="-164" dirty="0" smtClean="0">
                <a:latin typeface="Century Gothic"/>
                <a:cs typeface="Century Gothic"/>
              </a:rPr>
              <a:t> </a:t>
            </a:r>
            <a:r>
              <a:rPr sz="2400" spc="-4" dirty="0" smtClean="0">
                <a:latin typeface="Century Gothic"/>
                <a:cs typeface="Century Gothic"/>
              </a:rPr>
              <a:t>a</a:t>
            </a:r>
            <a:r>
              <a:rPr sz="2400" spc="25" dirty="0" smtClean="0">
                <a:latin typeface="Century Gothic"/>
                <a:cs typeface="Century Gothic"/>
              </a:rPr>
              <a:t>s</a:t>
            </a:r>
            <a:r>
              <a:rPr sz="2400" spc="-4" dirty="0" smtClean="0">
                <a:latin typeface="Century Gothic"/>
                <a:cs typeface="Century Gothic"/>
              </a:rPr>
              <a:t>p</a:t>
            </a:r>
            <a:r>
              <a:rPr sz="2400" spc="-19" dirty="0" smtClean="0">
                <a:latin typeface="Century Gothic"/>
                <a:cs typeface="Century Gothic"/>
              </a:rPr>
              <a:t>e</a:t>
            </a:r>
            <a:r>
              <a:rPr sz="2400" spc="-14" dirty="0" smtClean="0">
                <a:latin typeface="Century Gothic"/>
                <a:cs typeface="Century Gothic"/>
              </a:rPr>
              <a:t>c</a:t>
            </a:r>
            <a:r>
              <a:rPr sz="2400" spc="-39" dirty="0" smtClean="0">
                <a:latin typeface="Century Gothic"/>
                <a:cs typeface="Century Gothic"/>
              </a:rPr>
              <a:t>t</a:t>
            </a:r>
            <a:r>
              <a:rPr sz="2400" spc="0" dirty="0" smtClean="0">
                <a:latin typeface="Century Gothic"/>
                <a:cs typeface="Century Gothic"/>
              </a:rPr>
              <a:t>s</a:t>
            </a:r>
            <a:r>
              <a:rPr sz="2400" spc="29" dirty="0" smtClean="0">
                <a:latin typeface="Century Gothic"/>
                <a:cs typeface="Century Gothic"/>
              </a:rPr>
              <a:t> </a:t>
            </a:r>
            <a:r>
              <a:rPr sz="2400" spc="-29" dirty="0" smtClean="0">
                <a:latin typeface="Century Gothic"/>
                <a:cs typeface="Century Gothic"/>
              </a:rPr>
              <a:t>o</a:t>
            </a:r>
            <a:r>
              <a:rPr sz="2400" spc="0" dirty="0" smtClean="0">
                <a:latin typeface="Century Gothic"/>
                <a:cs typeface="Century Gothic"/>
              </a:rPr>
              <a:t>f</a:t>
            </a:r>
            <a:r>
              <a:rPr sz="2400" spc="19" dirty="0" smtClean="0">
                <a:latin typeface="Century Gothic"/>
                <a:cs typeface="Century Gothic"/>
              </a:rPr>
              <a:t> </a:t>
            </a:r>
            <a:r>
              <a:rPr sz="2400" spc="-39" dirty="0" smtClean="0">
                <a:latin typeface="Century Gothic"/>
                <a:cs typeface="Century Gothic"/>
              </a:rPr>
              <a:t>t</a:t>
            </a:r>
            <a:r>
              <a:rPr sz="2400" spc="-19" dirty="0" smtClean="0">
                <a:latin typeface="Century Gothic"/>
                <a:cs typeface="Century Gothic"/>
              </a:rPr>
              <a:t>he</a:t>
            </a:r>
            <a:r>
              <a:rPr sz="2400" spc="79" dirty="0" smtClean="0">
                <a:latin typeface="Century Gothic"/>
                <a:cs typeface="Century Gothic"/>
              </a:rPr>
              <a:t>i</a:t>
            </a:r>
            <a:r>
              <a:rPr sz="2400" spc="0" dirty="0" smtClean="0">
                <a:latin typeface="Century Gothic"/>
                <a:cs typeface="Century Gothic"/>
              </a:rPr>
              <a:t>r</a:t>
            </a:r>
            <a:r>
              <a:rPr sz="2400" spc="44" dirty="0" smtClean="0">
                <a:latin typeface="Century Gothic"/>
                <a:cs typeface="Century Gothic"/>
              </a:rPr>
              <a:t> </a:t>
            </a:r>
            <a:r>
              <a:rPr sz="2400" spc="-4" dirty="0" smtClean="0">
                <a:latin typeface="Century Gothic"/>
                <a:cs typeface="Century Gothic"/>
              </a:rPr>
              <a:t>p</a:t>
            </a:r>
            <a:r>
              <a:rPr sz="2400" spc="39" dirty="0" smtClean="0">
                <a:latin typeface="Century Gothic"/>
                <a:cs typeface="Century Gothic"/>
              </a:rPr>
              <a:t>r</a:t>
            </a:r>
            <a:r>
              <a:rPr sz="2400" spc="-19" dirty="0" smtClean="0">
                <a:latin typeface="Century Gothic"/>
                <a:cs typeface="Century Gothic"/>
              </a:rPr>
              <a:t>e</a:t>
            </a:r>
            <a:r>
              <a:rPr sz="2400" spc="-4" dirty="0" smtClean="0">
                <a:latin typeface="Century Gothic"/>
                <a:cs typeface="Century Gothic"/>
              </a:rPr>
              <a:t>pa</a:t>
            </a:r>
            <a:r>
              <a:rPr sz="2400" spc="39" dirty="0" smtClean="0">
                <a:latin typeface="Century Gothic"/>
                <a:cs typeface="Century Gothic"/>
              </a:rPr>
              <a:t>r</a:t>
            </a:r>
            <a:r>
              <a:rPr sz="2400" spc="-4" dirty="0" smtClean="0">
                <a:latin typeface="Century Gothic"/>
                <a:cs typeface="Century Gothic"/>
              </a:rPr>
              <a:t>a</a:t>
            </a:r>
            <a:r>
              <a:rPr sz="2400" spc="-39" dirty="0" smtClean="0">
                <a:latin typeface="Century Gothic"/>
                <a:cs typeface="Century Gothic"/>
              </a:rPr>
              <a:t>t</a:t>
            </a:r>
            <a:r>
              <a:rPr sz="2400" spc="79" dirty="0" smtClean="0">
                <a:latin typeface="Century Gothic"/>
                <a:cs typeface="Century Gothic"/>
              </a:rPr>
              <a:t>i</a:t>
            </a:r>
            <a:r>
              <a:rPr sz="2400" spc="-29" dirty="0" smtClean="0">
                <a:latin typeface="Century Gothic"/>
                <a:cs typeface="Century Gothic"/>
              </a:rPr>
              <a:t>o</a:t>
            </a:r>
            <a:r>
              <a:rPr sz="2400" spc="-19" dirty="0" smtClean="0">
                <a:latin typeface="Century Gothic"/>
                <a:cs typeface="Century Gothic"/>
              </a:rPr>
              <a:t>n?</a:t>
            </a:r>
            <a:endParaRPr sz="2400" dirty="0">
              <a:latin typeface="Century Gothic"/>
              <a:cs typeface="Century Gothic"/>
            </a:endParaRPr>
          </a:p>
        </p:txBody>
      </p:sp>
      <p:sp>
        <p:nvSpPr>
          <p:cNvPr id="6" name="object 6"/>
          <p:cNvSpPr txBox="1"/>
          <p:nvPr/>
        </p:nvSpPr>
        <p:spPr>
          <a:xfrm>
            <a:off x="583554" y="4267200"/>
            <a:ext cx="6272206" cy="697962"/>
          </a:xfrm>
          <a:prstGeom prst="rect">
            <a:avLst/>
          </a:prstGeom>
        </p:spPr>
        <p:txBody>
          <a:bodyPr wrap="square" lIns="0" tIns="0" rIns="0" bIns="0" rtlCol="0">
            <a:noAutofit/>
          </a:bodyPr>
          <a:lstStyle/>
          <a:p>
            <a:pPr marL="12700" marR="38284">
              <a:lnSpc>
                <a:spcPts val="2585"/>
              </a:lnSpc>
              <a:spcBef>
                <a:spcPts val="129"/>
              </a:spcBef>
            </a:pPr>
            <a:r>
              <a:rPr sz="2400" u="heavy" spc="-4" dirty="0" smtClean="0">
                <a:latin typeface="Century Gothic"/>
                <a:cs typeface="Century Gothic"/>
              </a:rPr>
              <a:t>E</a:t>
            </a:r>
            <a:r>
              <a:rPr sz="2400" u="heavy" spc="29" dirty="0" smtClean="0">
                <a:latin typeface="Century Gothic"/>
                <a:cs typeface="Century Gothic"/>
              </a:rPr>
              <a:t>v</a:t>
            </a:r>
            <a:r>
              <a:rPr sz="2400" u="heavy" spc="79" dirty="0" smtClean="0">
                <a:latin typeface="Century Gothic"/>
                <a:cs typeface="Century Gothic"/>
              </a:rPr>
              <a:t>i</a:t>
            </a:r>
            <a:r>
              <a:rPr sz="2400" u="heavy" spc="34" dirty="0" smtClean="0">
                <a:latin typeface="Century Gothic"/>
                <a:cs typeface="Century Gothic"/>
              </a:rPr>
              <a:t>d</a:t>
            </a:r>
            <a:r>
              <a:rPr sz="2400" u="heavy" spc="-39" dirty="0" smtClean="0">
                <a:latin typeface="Century Gothic"/>
                <a:cs typeface="Century Gothic"/>
              </a:rPr>
              <a:t>e</a:t>
            </a:r>
            <a:r>
              <a:rPr sz="2400" u="heavy" spc="-25" dirty="0" smtClean="0">
                <a:latin typeface="Century Gothic"/>
                <a:cs typeface="Century Gothic"/>
              </a:rPr>
              <a:t>n</a:t>
            </a:r>
            <a:r>
              <a:rPr sz="2400" u="heavy" spc="-34" dirty="0" smtClean="0">
                <a:latin typeface="Century Gothic"/>
                <a:cs typeface="Century Gothic"/>
              </a:rPr>
              <a:t>c</a:t>
            </a:r>
            <a:r>
              <a:rPr sz="2400" u="heavy" spc="0" dirty="0" smtClean="0">
                <a:latin typeface="Century Gothic"/>
                <a:cs typeface="Century Gothic"/>
              </a:rPr>
              <a:t>e</a:t>
            </a:r>
            <a:endParaRPr sz="2400" dirty="0">
              <a:latin typeface="Century Gothic"/>
              <a:cs typeface="Century Gothic"/>
            </a:endParaRPr>
          </a:p>
          <a:p>
            <a:pPr marL="469900">
              <a:lnSpc>
                <a:spcPct val="102172"/>
              </a:lnSpc>
              <a:spcBef>
                <a:spcPts val="290"/>
              </a:spcBef>
            </a:pPr>
            <a:r>
              <a:rPr sz="2000" spc="0" dirty="0" smtClean="0">
                <a:solidFill>
                  <a:srgbClr val="DDC12B"/>
                </a:solidFill>
                <a:latin typeface="Arial"/>
                <a:cs typeface="Arial"/>
              </a:rPr>
              <a:t>•</a:t>
            </a:r>
            <a:r>
              <a:rPr sz="2000" spc="104" dirty="0" smtClean="0">
                <a:solidFill>
                  <a:srgbClr val="DDC12B"/>
                </a:solidFill>
                <a:latin typeface="Arial"/>
                <a:cs typeface="Arial"/>
              </a:rPr>
              <a:t> </a:t>
            </a:r>
            <a:r>
              <a:rPr sz="2000" spc="0" dirty="0" smtClean="0">
                <a:latin typeface="Century Gothic"/>
                <a:cs typeface="Century Gothic"/>
              </a:rPr>
              <a:t>M</a:t>
            </a:r>
            <a:r>
              <a:rPr sz="2000" spc="-389" dirty="0" smtClean="0">
                <a:latin typeface="Century Gothic"/>
                <a:cs typeface="Century Gothic"/>
              </a:rPr>
              <a:t> </a:t>
            </a:r>
            <a:r>
              <a:rPr sz="2000" spc="-19" dirty="0" smtClean="0">
                <a:latin typeface="Century Gothic"/>
                <a:cs typeface="Century Gothic"/>
              </a:rPr>
              <a:t>e</a:t>
            </a:r>
            <a:r>
              <a:rPr sz="2000" spc="-4" dirty="0" smtClean="0">
                <a:latin typeface="Century Gothic"/>
                <a:cs typeface="Century Gothic"/>
              </a:rPr>
              <a:t>a</a:t>
            </a:r>
            <a:r>
              <a:rPr sz="2000" spc="25" dirty="0" smtClean="0">
                <a:latin typeface="Century Gothic"/>
                <a:cs typeface="Century Gothic"/>
              </a:rPr>
              <a:t>s</a:t>
            </a:r>
            <a:r>
              <a:rPr sz="2000" spc="-14" dirty="0" smtClean="0">
                <a:latin typeface="Century Gothic"/>
                <a:cs typeface="Century Gothic"/>
              </a:rPr>
              <a:t>u</a:t>
            </a:r>
            <a:r>
              <a:rPr sz="2000" spc="39" dirty="0" smtClean="0">
                <a:latin typeface="Century Gothic"/>
                <a:cs typeface="Century Gothic"/>
              </a:rPr>
              <a:t>r</a:t>
            </a:r>
            <a:r>
              <a:rPr sz="2000" spc="-19" dirty="0" smtClean="0">
                <a:latin typeface="Century Gothic"/>
                <a:cs typeface="Century Gothic"/>
              </a:rPr>
              <a:t>e</a:t>
            </a:r>
            <a:r>
              <a:rPr sz="2000" spc="0" dirty="0" smtClean="0">
                <a:latin typeface="Century Gothic"/>
                <a:cs typeface="Century Gothic"/>
              </a:rPr>
              <a:t>s</a:t>
            </a:r>
            <a:r>
              <a:rPr sz="2000" spc="-209" dirty="0" smtClean="0">
                <a:latin typeface="Century Gothic"/>
                <a:cs typeface="Century Gothic"/>
              </a:rPr>
              <a:t> </a:t>
            </a:r>
            <a:r>
              <a:rPr sz="2000" spc="-39" dirty="0" smtClean="0">
                <a:latin typeface="Century Gothic"/>
                <a:cs typeface="Century Gothic"/>
              </a:rPr>
              <a:t>t</a:t>
            </a:r>
            <a:r>
              <a:rPr sz="2000" spc="-19" dirty="0" smtClean="0">
                <a:latin typeface="Century Gothic"/>
                <a:cs typeface="Century Gothic"/>
              </a:rPr>
              <a:t>h</a:t>
            </a:r>
            <a:r>
              <a:rPr sz="2000" spc="-4" dirty="0" smtClean="0">
                <a:latin typeface="Century Gothic"/>
                <a:cs typeface="Century Gothic"/>
              </a:rPr>
              <a:t>a</a:t>
            </a:r>
            <a:r>
              <a:rPr sz="2000" spc="0" dirty="0" smtClean="0">
                <a:latin typeface="Century Gothic"/>
                <a:cs typeface="Century Gothic"/>
              </a:rPr>
              <a:t>t</a:t>
            </a:r>
            <a:r>
              <a:rPr sz="2000" spc="-29" dirty="0" smtClean="0">
                <a:latin typeface="Century Gothic"/>
                <a:cs typeface="Century Gothic"/>
              </a:rPr>
              <a:t> </a:t>
            </a:r>
            <a:r>
              <a:rPr sz="2000" spc="39" dirty="0" smtClean="0">
                <a:latin typeface="Century Gothic"/>
                <a:cs typeface="Century Gothic"/>
              </a:rPr>
              <a:t>r</a:t>
            </a:r>
            <a:r>
              <a:rPr sz="2000" spc="-19" dirty="0" smtClean="0">
                <a:latin typeface="Century Gothic"/>
                <a:cs typeface="Century Gothic"/>
              </a:rPr>
              <a:t>e</a:t>
            </a:r>
            <a:r>
              <a:rPr sz="2000" spc="25" dirty="0" smtClean="0">
                <a:latin typeface="Century Gothic"/>
                <a:cs typeface="Century Gothic"/>
              </a:rPr>
              <a:t>s</a:t>
            </a:r>
            <a:r>
              <a:rPr sz="2000" spc="-14" dirty="0" smtClean="0">
                <a:latin typeface="Century Gothic"/>
                <a:cs typeface="Century Gothic"/>
              </a:rPr>
              <a:t>u</a:t>
            </a:r>
            <a:r>
              <a:rPr sz="2000" spc="79" dirty="0" smtClean="0">
                <a:latin typeface="Century Gothic"/>
                <a:cs typeface="Century Gothic"/>
              </a:rPr>
              <a:t>l</a:t>
            </a:r>
            <a:r>
              <a:rPr sz="2000" spc="0" dirty="0" smtClean="0">
                <a:latin typeface="Century Gothic"/>
                <a:cs typeface="Century Gothic"/>
              </a:rPr>
              <a:t>t</a:t>
            </a:r>
            <a:r>
              <a:rPr sz="2000" spc="-109" dirty="0" smtClean="0">
                <a:latin typeface="Century Gothic"/>
                <a:cs typeface="Century Gothic"/>
              </a:rPr>
              <a:t> </a:t>
            </a:r>
            <a:r>
              <a:rPr sz="2000" spc="79" dirty="0" smtClean="0">
                <a:latin typeface="Century Gothic"/>
                <a:cs typeface="Century Gothic"/>
              </a:rPr>
              <a:t>i</a:t>
            </a:r>
            <a:r>
              <a:rPr sz="2000" spc="0" dirty="0" smtClean="0">
                <a:latin typeface="Century Gothic"/>
                <a:cs typeface="Century Gothic"/>
              </a:rPr>
              <a:t>n</a:t>
            </a:r>
            <a:r>
              <a:rPr sz="2000" spc="-9" dirty="0" smtClean="0">
                <a:latin typeface="Century Gothic"/>
                <a:cs typeface="Century Gothic"/>
              </a:rPr>
              <a:t> </a:t>
            </a:r>
            <a:r>
              <a:rPr sz="2000" spc="89" dirty="0" smtClean="0">
                <a:latin typeface="Century Gothic"/>
                <a:cs typeface="Century Gothic"/>
              </a:rPr>
              <a:t>v</a:t>
            </a:r>
            <a:r>
              <a:rPr sz="2000" spc="-4" dirty="0" smtClean="0">
                <a:latin typeface="Century Gothic"/>
                <a:cs typeface="Century Gothic"/>
              </a:rPr>
              <a:t>a</a:t>
            </a:r>
            <a:r>
              <a:rPr sz="2000" spc="79" dirty="0" smtClean="0">
                <a:latin typeface="Century Gothic"/>
                <a:cs typeface="Century Gothic"/>
              </a:rPr>
              <a:t>li</a:t>
            </a:r>
            <a:r>
              <a:rPr sz="2000" spc="0" dirty="0" smtClean="0">
                <a:latin typeface="Century Gothic"/>
                <a:cs typeface="Century Gothic"/>
              </a:rPr>
              <a:t>d</a:t>
            </a:r>
            <a:r>
              <a:rPr sz="2000" spc="-239" dirty="0" smtClean="0">
                <a:latin typeface="Century Gothic"/>
                <a:cs typeface="Century Gothic"/>
              </a:rPr>
              <a:t> </a:t>
            </a:r>
            <a:r>
              <a:rPr sz="2000" spc="-4" dirty="0" smtClean="0">
                <a:latin typeface="Century Gothic"/>
                <a:cs typeface="Century Gothic"/>
              </a:rPr>
              <a:t>a</a:t>
            </a:r>
            <a:r>
              <a:rPr sz="2000" spc="-19" dirty="0" smtClean="0">
                <a:latin typeface="Century Gothic"/>
                <a:cs typeface="Century Gothic"/>
              </a:rPr>
              <a:t>n</a:t>
            </a:r>
            <a:r>
              <a:rPr sz="2000" spc="0" dirty="0" smtClean="0">
                <a:latin typeface="Century Gothic"/>
                <a:cs typeface="Century Gothic"/>
              </a:rPr>
              <a:t>d </a:t>
            </a:r>
            <a:r>
              <a:rPr sz="2000" spc="39" dirty="0" smtClean="0">
                <a:latin typeface="Century Gothic"/>
                <a:cs typeface="Century Gothic"/>
              </a:rPr>
              <a:t>r</a:t>
            </a:r>
            <a:r>
              <a:rPr sz="2000" spc="-19" dirty="0" smtClean="0">
                <a:latin typeface="Century Gothic"/>
                <a:cs typeface="Century Gothic"/>
              </a:rPr>
              <a:t>e</a:t>
            </a:r>
            <a:r>
              <a:rPr sz="2000" spc="79" dirty="0" smtClean="0">
                <a:latin typeface="Century Gothic"/>
                <a:cs typeface="Century Gothic"/>
              </a:rPr>
              <a:t>li</a:t>
            </a:r>
            <a:r>
              <a:rPr sz="2000" spc="-4" dirty="0" smtClean="0">
                <a:latin typeface="Century Gothic"/>
                <a:cs typeface="Century Gothic"/>
              </a:rPr>
              <a:t>ab</a:t>
            </a:r>
            <a:r>
              <a:rPr sz="2000" spc="79" dirty="0" smtClean="0">
                <a:latin typeface="Century Gothic"/>
                <a:cs typeface="Century Gothic"/>
              </a:rPr>
              <a:t>l</a:t>
            </a:r>
            <a:r>
              <a:rPr sz="2000" spc="0" dirty="0" smtClean="0">
                <a:latin typeface="Century Gothic"/>
                <a:cs typeface="Century Gothic"/>
              </a:rPr>
              <a:t>e</a:t>
            </a:r>
            <a:r>
              <a:rPr sz="2000" spc="-250" dirty="0" smtClean="0">
                <a:latin typeface="Century Gothic"/>
                <a:cs typeface="Century Gothic"/>
              </a:rPr>
              <a:t> </a:t>
            </a:r>
            <a:r>
              <a:rPr sz="2000" spc="-9" dirty="0" smtClean="0">
                <a:latin typeface="Century Gothic"/>
                <a:cs typeface="Century Gothic"/>
              </a:rPr>
              <a:t>d</a:t>
            </a:r>
            <a:r>
              <a:rPr sz="2000" spc="-4" dirty="0" smtClean="0">
                <a:latin typeface="Century Gothic"/>
                <a:cs typeface="Century Gothic"/>
              </a:rPr>
              <a:t>a</a:t>
            </a:r>
            <a:r>
              <a:rPr sz="2000" spc="-39" dirty="0" smtClean="0">
                <a:latin typeface="Century Gothic"/>
                <a:cs typeface="Century Gothic"/>
              </a:rPr>
              <a:t>t</a:t>
            </a:r>
            <a:r>
              <a:rPr sz="2000" spc="0" dirty="0" smtClean="0">
                <a:latin typeface="Century Gothic"/>
                <a:cs typeface="Century Gothic"/>
              </a:rPr>
              <a:t>a</a:t>
            </a:r>
            <a:endParaRPr sz="2000" dirty="0">
              <a:latin typeface="Century Gothic"/>
              <a:cs typeface="Century Gothic"/>
            </a:endParaRPr>
          </a:p>
        </p:txBody>
      </p:sp>
      <p:sp>
        <p:nvSpPr>
          <p:cNvPr id="5" name="object 5"/>
          <p:cNvSpPr txBox="1"/>
          <p:nvPr/>
        </p:nvSpPr>
        <p:spPr>
          <a:xfrm>
            <a:off x="30245" y="6420139"/>
            <a:ext cx="3810000" cy="437861"/>
          </a:xfrm>
          <a:prstGeom prst="rect">
            <a:avLst/>
          </a:prstGeom>
        </p:spPr>
        <p:txBody>
          <a:bodyPr wrap="square" lIns="0" tIns="0" rIns="0" bIns="0" rtlCol="0">
            <a:noAutofit/>
          </a:bodyPr>
          <a:lstStyle/>
          <a:p>
            <a:pPr marL="12700" indent="5937">
              <a:lnSpc>
                <a:spcPct val="97358"/>
              </a:lnSpc>
              <a:spcBef>
                <a:spcPts val="10"/>
              </a:spcBef>
            </a:pPr>
            <a:r>
              <a:rPr sz="1200" spc="0" dirty="0" smtClean="0">
                <a:latin typeface="Times New Roman"/>
                <a:cs typeface="Times New Roman"/>
              </a:rPr>
              <a:t>Council</a:t>
            </a:r>
            <a:r>
              <a:rPr sz="1200" spc="39" dirty="0" smtClean="0">
                <a:latin typeface="Times New Roman"/>
                <a:cs typeface="Times New Roman"/>
              </a:rPr>
              <a:t> </a:t>
            </a:r>
            <a:r>
              <a:rPr sz="1200" spc="0" dirty="0" smtClean="0">
                <a:latin typeface="Times New Roman"/>
                <a:cs typeface="Times New Roman"/>
              </a:rPr>
              <a:t>for</a:t>
            </a:r>
            <a:r>
              <a:rPr sz="1200" spc="130" dirty="0" smtClean="0">
                <a:latin typeface="Times New Roman"/>
                <a:cs typeface="Times New Roman"/>
              </a:rPr>
              <a:t> </a:t>
            </a:r>
            <a:r>
              <a:rPr sz="1200" b="1" spc="0" dirty="0" smtClean="0">
                <a:latin typeface="Arial"/>
                <a:cs typeface="Arial"/>
              </a:rPr>
              <a:t>the </a:t>
            </a:r>
            <a:r>
              <a:rPr sz="1200" spc="0" dirty="0" smtClean="0">
                <a:latin typeface="Times New Roman"/>
                <a:cs typeface="Times New Roman"/>
              </a:rPr>
              <a:t>Accreditation  </a:t>
            </a:r>
            <a:r>
              <a:rPr sz="1200" spc="59" dirty="0" smtClean="0">
                <a:latin typeface="Times New Roman"/>
                <a:cs typeface="Times New Roman"/>
              </a:rPr>
              <a:t> </a:t>
            </a:r>
            <a:r>
              <a:rPr sz="1200" spc="0" dirty="0" smtClean="0">
                <a:latin typeface="Times New Roman"/>
                <a:cs typeface="Times New Roman"/>
              </a:rPr>
              <a:t>of Educator </a:t>
            </a:r>
            <a:r>
              <a:rPr sz="1200" spc="115" dirty="0" smtClean="0">
                <a:latin typeface="Times New Roman"/>
                <a:cs typeface="Times New Roman"/>
              </a:rPr>
              <a:t> </a:t>
            </a:r>
            <a:r>
              <a:rPr sz="1200" spc="0" dirty="0" smtClean="0">
                <a:latin typeface="Times New Roman"/>
                <a:cs typeface="Times New Roman"/>
              </a:rPr>
              <a:t>Preparation</a:t>
            </a:r>
            <a:endParaRPr sz="1200" dirty="0">
              <a:latin typeface="Times New Roman"/>
              <a:cs typeface="Times New Roman"/>
            </a:endParaRPr>
          </a:p>
        </p:txBody>
      </p:sp>
      <p:sp>
        <p:nvSpPr>
          <p:cNvPr id="4" name="object 4"/>
          <p:cNvSpPr txBox="1"/>
          <p:nvPr/>
        </p:nvSpPr>
        <p:spPr>
          <a:xfrm>
            <a:off x="3601276" y="6439233"/>
            <a:ext cx="5116445" cy="178287"/>
          </a:xfrm>
          <a:prstGeom prst="rect">
            <a:avLst/>
          </a:prstGeom>
        </p:spPr>
        <p:txBody>
          <a:bodyPr wrap="square" lIns="0" tIns="0" rIns="0" bIns="0" rtlCol="0">
            <a:noAutofit/>
          </a:bodyPr>
          <a:lstStyle/>
          <a:p>
            <a:pPr marL="12700">
              <a:lnSpc>
                <a:spcPts val="1345"/>
              </a:lnSpc>
              <a:spcBef>
                <a:spcPts val="67"/>
              </a:spcBef>
            </a:pP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O</a:t>
            </a:r>
            <a:r>
              <a:rPr sz="1200" spc="-9" dirty="0" smtClean="0">
                <a:solidFill>
                  <a:srgbClr val="397D59"/>
                </a:solidFill>
                <a:latin typeface="Century Gothic"/>
                <a:cs typeface="Century Gothic"/>
              </a:rPr>
              <a:t>NN</a:t>
            </a:r>
            <a:r>
              <a:rPr sz="1200" spc="-4" dirty="0" smtClean="0">
                <a:solidFill>
                  <a:srgbClr val="397D59"/>
                </a:solidFill>
                <a:latin typeface="Century Gothic"/>
                <a:cs typeface="Century Gothic"/>
              </a:rPr>
              <a:t>E</a:t>
            </a:r>
            <a:r>
              <a:rPr sz="1200" spc="-14" dirty="0" smtClean="0">
                <a:solidFill>
                  <a:srgbClr val="397D59"/>
                </a:solidFill>
                <a:latin typeface="Century Gothic"/>
                <a:cs typeface="Century Gothic"/>
              </a:rPr>
              <a:t>C</a:t>
            </a:r>
            <a:r>
              <a:rPr sz="1200" spc="0" dirty="0" smtClean="0">
                <a:solidFill>
                  <a:srgbClr val="397D59"/>
                </a:solidFill>
                <a:latin typeface="Century Gothic"/>
                <a:cs typeface="Century Gothic"/>
              </a:rPr>
              <a:t>T</a:t>
            </a:r>
            <a:r>
              <a:rPr sz="1200" spc="-44" dirty="0" smtClean="0">
                <a:solidFill>
                  <a:srgbClr val="397D59"/>
                </a:solidFill>
                <a:latin typeface="Century Gothic"/>
                <a:cs typeface="Century Gothic"/>
              </a:rPr>
              <a:t> </a:t>
            </a:r>
            <a:r>
              <a:rPr sz="1200" spc="50" dirty="0" smtClean="0">
                <a:solidFill>
                  <a:srgbClr val="397D59"/>
                </a:solidFill>
                <a:latin typeface="Century Gothic"/>
                <a:cs typeface="Century Gothic"/>
              </a:rPr>
              <a:t>W</a:t>
            </a:r>
            <a:r>
              <a:rPr sz="1200" spc="0" dirty="0" smtClean="0">
                <a:solidFill>
                  <a:srgbClr val="397D59"/>
                </a:solidFill>
                <a:latin typeface="Century Gothic"/>
                <a:cs typeface="Century Gothic"/>
              </a:rPr>
              <a:t>I</a:t>
            </a:r>
            <a:r>
              <a:rPr sz="1200" spc="-204" dirty="0" smtClean="0">
                <a:solidFill>
                  <a:srgbClr val="397D59"/>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H</a:t>
            </a:r>
            <a:r>
              <a:rPr sz="1200" spc="-29" dirty="0" smtClean="0">
                <a:solidFill>
                  <a:srgbClr val="397D59"/>
                </a:solidFill>
                <a:latin typeface="Century Gothic"/>
                <a:cs typeface="Century Gothic"/>
              </a:rPr>
              <a:t> </a:t>
            </a:r>
            <a:r>
              <a:rPr sz="1200" spc="-14" dirty="0" smtClean="0">
                <a:solidFill>
                  <a:srgbClr val="397D59"/>
                </a:solidFill>
                <a:latin typeface="Century Gothic"/>
                <a:cs typeface="Century Gothic"/>
              </a:rPr>
              <a:t>C</a:t>
            </a:r>
            <a:r>
              <a:rPr sz="1200" spc="-9" dirty="0" smtClean="0">
                <a:solidFill>
                  <a:srgbClr val="397D59"/>
                </a:solidFill>
                <a:latin typeface="Century Gothic"/>
                <a:cs typeface="Century Gothic"/>
              </a:rPr>
              <a:t>A</a:t>
            </a:r>
            <a:r>
              <a:rPr sz="1200" spc="-4" dirty="0" smtClean="0">
                <a:solidFill>
                  <a:srgbClr val="397D59"/>
                </a:solidFill>
                <a:latin typeface="Century Gothic"/>
                <a:cs typeface="Century Gothic"/>
              </a:rPr>
              <a:t>E</a:t>
            </a:r>
            <a:r>
              <a:rPr sz="1200" spc="0" dirty="0" smtClean="0">
                <a:solidFill>
                  <a:srgbClr val="397D59"/>
                </a:solidFill>
                <a:latin typeface="Century Gothic"/>
                <a:cs typeface="Century Gothic"/>
              </a:rPr>
              <a:t>P </a:t>
            </a:r>
            <a:r>
              <a:rPr sz="1200" b="1" spc="0" dirty="0" smtClean="0">
                <a:solidFill>
                  <a:srgbClr val="DDC12B"/>
                </a:solidFill>
                <a:latin typeface="Century Gothic"/>
                <a:cs typeface="Century Gothic"/>
              </a:rPr>
              <a:t>|  </a:t>
            </a:r>
            <a:r>
              <a:rPr sz="1200" spc="-284" dirty="0" smtClean="0">
                <a:solidFill>
                  <a:srgbClr val="0000FF"/>
                </a:solidFill>
                <a:latin typeface="Century Gothic"/>
                <a:cs typeface="Century Gothic"/>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0" dirty="0" smtClean="0">
                <a:solidFill>
                  <a:srgbClr val="0000FF"/>
                </a:solidFill>
                <a:latin typeface="Century Gothic"/>
                <a:cs typeface="Century Gothic"/>
                <a:hlinkClick r:id="rId3"/>
              </a:rPr>
              <a:t>w</a:t>
            </a:r>
            <a:r>
              <a:rPr sz="1200" u="sng" spc="-209" dirty="0" smtClean="0">
                <a:solidFill>
                  <a:srgbClr val="0000FF"/>
                </a:solidFill>
                <a:latin typeface="Century Gothic"/>
                <a:cs typeface="Century Gothic"/>
                <a:hlinkClick r:id="rId3"/>
              </a:rPr>
              <a:t> </a:t>
            </a:r>
            <a:r>
              <a:rPr sz="1200" u="sng" spc="44" dirty="0" smtClean="0">
                <a:solidFill>
                  <a:srgbClr val="0000FF"/>
                </a:solidFill>
                <a:latin typeface="Century Gothic"/>
                <a:cs typeface="Century Gothic"/>
                <a:hlinkClick r:id="rId3"/>
              </a:rPr>
              <a:t>w</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C</a:t>
            </a:r>
            <a:r>
              <a:rPr sz="1200" u="sng" spc="-9" dirty="0" smtClean="0">
                <a:solidFill>
                  <a:srgbClr val="0000FF"/>
                </a:solidFill>
                <a:latin typeface="Century Gothic"/>
                <a:cs typeface="Century Gothic"/>
                <a:hlinkClick r:id="rId3"/>
              </a:rPr>
              <a:t>A</a:t>
            </a:r>
            <a:r>
              <a:rPr sz="1200" u="sng" spc="-4" dirty="0" smtClean="0">
                <a:solidFill>
                  <a:srgbClr val="0000FF"/>
                </a:solidFill>
                <a:latin typeface="Century Gothic"/>
                <a:cs typeface="Century Gothic"/>
                <a:hlinkClick r:id="rId3"/>
              </a:rPr>
              <a:t>E</a:t>
            </a:r>
            <a:r>
              <a:rPr sz="1200" u="sng" spc="9" dirty="0" smtClean="0">
                <a:solidFill>
                  <a:srgbClr val="0000FF"/>
                </a:solidFill>
                <a:latin typeface="Century Gothic"/>
                <a:cs typeface="Century Gothic"/>
                <a:hlinkClick r:id="rId3"/>
              </a:rPr>
              <a:t>P</a:t>
            </a:r>
            <a:r>
              <a:rPr sz="1200" u="sng" spc="-9" dirty="0" smtClean="0">
                <a:solidFill>
                  <a:srgbClr val="0000FF"/>
                </a:solidFill>
                <a:latin typeface="Century Gothic"/>
                <a:cs typeface="Century Gothic"/>
                <a:hlinkClick r:id="rId3"/>
              </a:rPr>
              <a:t>n</a:t>
            </a:r>
            <a:r>
              <a:rPr sz="1200" u="sng" spc="19" dirty="0" smtClean="0">
                <a:solidFill>
                  <a:srgbClr val="0000FF"/>
                </a:solidFill>
                <a:latin typeface="Century Gothic"/>
                <a:cs typeface="Century Gothic"/>
                <a:hlinkClick r:id="rId3"/>
              </a:rPr>
              <a:t>e</a:t>
            </a:r>
            <a:r>
              <a:rPr sz="1200" u="sng" spc="-4" dirty="0" smtClean="0">
                <a:solidFill>
                  <a:srgbClr val="0000FF"/>
                </a:solidFill>
                <a:latin typeface="Century Gothic"/>
                <a:cs typeface="Century Gothic"/>
                <a:hlinkClick r:id="rId3"/>
              </a:rPr>
              <a:t>t</a:t>
            </a:r>
            <a:r>
              <a:rPr sz="1200" u="sng" spc="-9" dirty="0" smtClean="0">
                <a:solidFill>
                  <a:srgbClr val="0000FF"/>
                </a:solidFill>
                <a:latin typeface="Century Gothic"/>
                <a:cs typeface="Century Gothic"/>
                <a:hlinkClick r:id="rId3"/>
              </a:rPr>
              <a:t>.</a:t>
            </a:r>
            <a:r>
              <a:rPr sz="1200" u="sng" spc="14" dirty="0" smtClean="0">
                <a:solidFill>
                  <a:srgbClr val="0000FF"/>
                </a:solidFill>
                <a:latin typeface="Century Gothic"/>
                <a:cs typeface="Century Gothic"/>
                <a:hlinkClick r:id="rId3"/>
              </a:rPr>
              <a:t>o</a:t>
            </a:r>
            <a:r>
              <a:rPr sz="1200" u="sng" spc="39" dirty="0" smtClean="0">
                <a:solidFill>
                  <a:srgbClr val="0000FF"/>
                </a:solidFill>
                <a:latin typeface="Century Gothic"/>
                <a:cs typeface="Century Gothic"/>
                <a:hlinkClick r:id="rId3"/>
              </a:rPr>
              <a:t>r</a:t>
            </a:r>
            <a:r>
              <a:rPr sz="1200" u="sng" spc="0" dirty="0" smtClean="0">
                <a:solidFill>
                  <a:srgbClr val="0000FF"/>
                </a:solidFill>
                <a:latin typeface="Century Gothic"/>
                <a:cs typeface="Century Gothic"/>
                <a:hlinkClick r:id="rId3"/>
              </a:rPr>
              <a:t>g</a:t>
            </a:r>
            <a:r>
              <a:rPr sz="1200" spc="0" dirty="0" smtClean="0">
                <a:solidFill>
                  <a:srgbClr val="0000FF"/>
                </a:solidFill>
                <a:latin typeface="Century Gothic"/>
                <a:cs typeface="Century Gothic"/>
                <a:hlinkClick r:id="rId3"/>
              </a:rPr>
              <a:t> </a:t>
            </a:r>
            <a:r>
              <a:rPr sz="1200" u="sng" spc="0" dirty="0" smtClean="0">
                <a:solidFill>
                  <a:srgbClr val="DDC12B"/>
                </a:solidFill>
                <a:latin typeface="Century Gothic"/>
                <a:cs typeface="Century Gothic"/>
                <a:hlinkClick r:id="rId3"/>
              </a:rPr>
              <a:t>|</a:t>
            </a:r>
            <a:r>
              <a:rPr sz="1200" spc="-94" dirty="0" smtClean="0">
                <a:solidFill>
                  <a:srgbClr val="DDC12B"/>
                </a:solidFill>
                <a:latin typeface="Century Gothic"/>
                <a:cs typeface="Century Gothic"/>
              </a:rPr>
              <a:t> </a:t>
            </a:r>
            <a:r>
              <a:rPr sz="1200" spc="-109" dirty="0" smtClean="0">
                <a:solidFill>
                  <a:srgbClr val="397D59"/>
                </a:solidFill>
                <a:latin typeface="Century Gothic"/>
                <a:cs typeface="Century Gothic"/>
              </a:rPr>
              <a:t>T</a:t>
            </a:r>
            <a:r>
              <a:rPr sz="1200" spc="0" dirty="0" smtClean="0">
                <a:solidFill>
                  <a:srgbClr val="397D59"/>
                </a:solidFill>
                <a:latin typeface="Century Gothic"/>
                <a:cs typeface="Century Gothic"/>
              </a:rPr>
              <a:t>w</a:t>
            </a:r>
            <a:r>
              <a:rPr sz="1200" spc="-209" dirty="0" smtClean="0">
                <a:solidFill>
                  <a:srgbClr val="397D59"/>
                </a:solidFill>
                <a:latin typeface="Century Gothic"/>
                <a:cs typeface="Century Gothic"/>
              </a:rPr>
              <a:t> </a:t>
            </a:r>
            <a:r>
              <a:rPr sz="1200" spc="0" dirty="0" smtClean="0">
                <a:solidFill>
                  <a:srgbClr val="397D59"/>
                </a:solidFill>
                <a:latin typeface="Century Gothic"/>
                <a:cs typeface="Century Gothic"/>
              </a:rPr>
              <a:t>i</a:t>
            </a:r>
            <a:r>
              <a:rPr sz="1200" spc="-4" dirty="0" smtClean="0">
                <a:solidFill>
                  <a:srgbClr val="397D59"/>
                </a:solidFill>
                <a:latin typeface="Century Gothic"/>
                <a:cs typeface="Century Gothic"/>
              </a:rPr>
              <a:t>tt</a:t>
            </a:r>
            <a:r>
              <a:rPr sz="1200" spc="19" dirty="0" smtClean="0">
                <a:solidFill>
                  <a:srgbClr val="397D59"/>
                </a:solidFill>
                <a:latin typeface="Century Gothic"/>
                <a:cs typeface="Century Gothic"/>
              </a:rPr>
              <a:t>e</a:t>
            </a:r>
            <a:r>
              <a:rPr sz="1200" spc="39" dirty="0" smtClean="0">
                <a:solidFill>
                  <a:srgbClr val="397D59"/>
                </a:solidFill>
                <a:latin typeface="Century Gothic"/>
                <a:cs typeface="Century Gothic"/>
              </a:rPr>
              <a:t>r</a:t>
            </a:r>
            <a:r>
              <a:rPr sz="1200" spc="0" dirty="0" smtClean="0">
                <a:solidFill>
                  <a:srgbClr val="397D59"/>
                </a:solidFill>
                <a:latin typeface="Century Gothic"/>
                <a:cs typeface="Century Gothic"/>
              </a:rPr>
              <a:t>:</a:t>
            </a:r>
            <a:r>
              <a:rPr sz="1200" spc="-104" dirty="0" smtClean="0">
                <a:solidFill>
                  <a:srgbClr val="397D59"/>
                </a:solidFill>
                <a:latin typeface="Century Gothic"/>
                <a:cs typeface="Century Gothic"/>
              </a:rPr>
              <a:t> </a:t>
            </a:r>
            <a:r>
              <a:rPr sz="1200" spc="0" dirty="0" smtClean="0">
                <a:solidFill>
                  <a:srgbClr val="397D59"/>
                </a:solidFill>
                <a:latin typeface="Century Gothic"/>
                <a:cs typeface="Century Gothic"/>
                <a:hlinkClick r:id="rId4"/>
              </a:rPr>
              <a:t>@</a:t>
            </a:r>
            <a:r>
              <a:rPr sz="1200" spc="-14" dirty="0" smtClean="0">
                <a:solidFill>
                  <a:srgbClr val="397D59"/>
                </a:solidFill>
                <a:latin typeface="Century Gothic"/>
                <a:cs typeface="Century Gothic"/>
                <a:hlinkClick r:id="rId4"/>
              </a:rPr>
              <a:t>C</a:t>
            </a:r>
            <a:r>
              <a:rPr sz="1200" spc="-9" dirty="0" smtClean="0">
                <a:solidFill>
                  <a:srgbClr val="397D59"/>
                </a:solidFill>
                <a:latin typeface="Century Gothic"/>
                <a:cs typeface="Century Gothic"/>
                <a:hlinkClick r:id="rId4"/>
              </a:rPr>
              <a:t>A</a:t>
            </a:r>
            <a:r>
              <a:rPr sz="1200" spc="-4" dirty="0" smtClean="0">
                <a:solidFill>
                  <a:srgbClr val="397D59"/>
                </a:solidFill>
                <a:latin typeface="Century Gothic"/>
                <a:cs typeface="Century Gothic"/>
                <a:hlinkClick r:id="rId4"/>
              </a:rPr>
              <a:t>E</a:t>
            </a:r>
            <a:r>
              <a:rPr sz="1200" spc="9" dirty="0" smtClean="0">
                <a:solidFill>
                  <a:srgbClr val="397D59"/>
                </a:solidFill>
                <a:latin typeface="Century Gothic"/>
                <a:cs typeface="Century Gothic"/>
                <a:hlinkClick r:id="rId4"/>
              </a:rPr>
              <a:t>P</a:t>
            </a:r>
            <a:r>
              <a:rPr sz="1200" spc="-9" dirty="0" smtClean="0">
                <a:solidFill>
                  <a:srgbClr val="397D59"/>
                </a:solidFill>
                <a:latin typeface="Century Gothic"/>
                <a:cs typeface="Century Gothic"/>
                <a:hlinkClick r:id="rId4"/>
              </a:rPr>
              <a:t>u</a:t>
            </a:r>
            <a:r>
              <a:rPr sz="1200" spc="-19" dirty="0" smtClean="0">
                <a:solidFill>
                  <a:srgbClr val="397D59"/>
                </a:solidFill>
                <a:latin typeface="Century Gothic"/>
                <a:cs typeface="Century Gothic"/>
                <a:hlinkClick r:id="rId4"/>
              </a:rPr>
              <a:t>pda</a:t>
            </a:r>
            <a:r>
              <a:rPr sz="1200" spc="-4" dirty="0" smtClean="0">
                <a:solidFill>
                  <a:srgbClr val="397D59"/>
                </a:solidFill>
                <a:latin typeface="Century Gothic"/>
                <a:cs typeface="Century Gothic"/>
                <a:hlinkClick r:id="rId4"/>
              </a:rPr>
              <a:t>t</a:t>
            </a:r>
            <a:r>
              <a:rPr sz="1200" spc="19" dirty="0" smtClean="0">
                <a:solidFill>
                  <a:srgbClr val="397D59"/>
                </a:solidFill>
                <a:latin typeface="Century Gothic"/>
                <a:cs typeface="Century Gothic"/>
                <a:hlinkClick r:id="rId4"/>
              </a:rPr>
              <a:t>e</a:t>
            </a:r>
            <a:r>
              <a:rPr sz="1200" spc="0" dirty="0" smtClean="0">
                <a:solidFill>
                  <a:srgbClr val="397D59"/>
                </a:solidFill>
                <a:latin typeface="Century Gothic"/>
                <a:cs typeface="Century Gothic"/>
                <a:hlinkClick r:id="rId4"/>
              </a:rPr>
              <a:t>s</a:t>
            </a:r>
            <a:endParaRPr sz="1200">
              <a:latin typeface="Century Gothic"/>
              <a:cs typeface="Century Gothic"/>
            </a:endParaRPr>
          </a:p>
        </p:txBody>
      </p:sp>
      <p:sp>
        <p:nvSpPr>
          <p:cNvPr id="3" name="object 3"/>
          <p:cNvSpPr txBox="1"/>
          <p:nvPr/>
        </p:nvSpPr>
        <p:spPr>
          <a:xfrm>
            <a:off x="1053452" y="6014085"/>
            <a:ext cx="91440" cy="365759"/>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6248400" y="3672547"/>
            <a:ext cx="2673921" cy="1094511"/>
          </a:xfrm>
          <a:prstGeom prst="rect">
            <a:avLst/>
          </a:prstGeom>
        </p:spPr>
        <p:txBody>
          <a:bodyPr wrap="square" lIns="0" tIns="0" rIns="0" bIns="0" rtlCol="0">
            <a:noAutofit/>
          </a:bodyPr>
          <a:lstStyle/>
          <a:p>
            <a:pPr>
              <a:lnSpc>
                <a:spcPts val="1000"/>
              </a:lnSpc>
              <a:spcBef>
                <a:spcPts val="1"/>
              </a:spcBef>
            </a:pPr>
            <a:endParaRPr sz="1000"/>
          </a:p>
          <a:p>
            <a:pPr marL="853693" marR="865482" algn="ctr">
              <a:lnSpc>
                <a:spcPct val="102172"/>
              </a:lnSpc>
            </a:pPr>
            <a:r>
              <a:rPr sz="1850" spc="-34" dirty="0" smtClean="0">
                <a:solidFill>
                  <a:srgbClr val="FEFFFF"/>
                </a:solidFill>
                <a:latin typeface="Century Gothic"/>
                <a:cs typeface="Century Gothic"/>
              </a:rPr>
              <a:t>S</a:t>
            </a:r>
            <a:r>
              <a:rPr sz="1850" spc="-24" dirty="0" smtClean="0">
                <a:solidFill>
                  <a:srgbClr val="FEFFFF"/>
                </a:solidFill>
                <a:latin typeface="Century Gothic"/>
                <a:cs typeface="Century Gothic"/>
              </a:rPr>
              <a:t>E</a:t>
            </a:r>
            <a:r>
              <a:rPr sz="1850" spc="-34" dirty="0" smtClean="0">
                <a:solidFill>
                  <a:srgbClr val="FEFFFF"/>
                </a:solidFill>
                <a:latin typeface="Century Gothic"/>
                <a:cs typeface="Century Gothic"/>
              </a:rPr>
              <a:t>SS</a:t>
            </a:r>
            <a:r>
              <a:rPr sz="1850" spc="64" dirty="0" smtClean="0">
                <a:solidFill>
                  <a:srgbClr val="FEFFFF"/>
                </a:solidFill>
                <a:latin typeface="Century Gothic"/>
                <a:cs typeface="Century Gothic"/>
              </a:rPr>
              <a:t>I</a:t>
            </a:r>
            <a:r>
              <a:rPr sz="1850" spc="0" dirty="0" smtClean="0">
                <a:solidFill>
                  <a:srgbClr val="FEFFFF"/>
                </a:solidFill>
                <a:latin typeface="Century Gothic"/>
                <a:cs typeface="Century Gothic"/>
              </a:rPr>
              <a:t>ON</a:t>
            </a:r>
            <a:endParaRPr sz="1850">
              <a:latin typeface="Century Gothic"/>
              <a:cs typeface="Century Gothic"/>
            </a:endParaRPr>
          </a:p>
          <a:p>
            <a:pPr marL="91511">
              <a:lnSpc>
                <a:spcPct val="102172"/>
              </a:lnSpc>
              <a:spcBef>
                <a:spcPts val="532"/>
              </a:spcBef>
            </a:pPr>
            <a:r>
              <a:rPr sz="1850" spc="4" dirty="0" smtClean="0">
                <a:solidFill>
                  <a:srgbClr val="FEFFFF"/>
                </a:solidFill>
                <a:latin typeface="Century Gothic"/>
                <a:cs typeface="Century Gothic"/>
              </a:rPr>
              <a:t>Re</a:t>
            </a:r>
            <a:r>
              <a:rPr sz="1850" spc="109" dirty="0" smtClean="0">
                <a:solidFill>
                  <a:srgbClr val="FEFFFF"/>
                </a:solidFill>
                <a:latin typeface="Century Gothic"/>
                <a:cs typeface="Century Gothic"/>
              </a:rPr>
              <a:t>l</a:t>
            </a:r>
            <a:r>
              <a:rPr sz="1850" spc="29" dirty="0" smtClean="0">
                <a:solidFill>
                  <a:srgbClr val="FEFFFF"/>
                </a:solidFill>
                <a:latin typeface="Century Gothic"/>
                <a:cs typeface="Century Gothic"/>
              </a:rPr>
              <a:t>i</a:t>
            </a:r>
            <a:r>
              <a:rPr sz="1850" spc="25" dirty="0" smtClean="0">
                <a:solidFill>
                  <a:srgbClr val="FEFFFF"/>
                </a:solidFill>
                <a:latin typeface="Century Gothic"/>
                <a:cs typeface="Century Gothic"/>
              </a:rPr>
              <a:t>a</a:t>
            </a:r>
            <a:r>
              <a:rPr sz="1850" spc="-54" dirty="0" smtClean="0">
                <a:solidFill>
                  <a:srgbClr val="FEFFFF"/>
                </a:solidFill>
                <a:latin typeface="Century Gothic"/>
                <a:cs typeface="Century Gothic"/>
              </a:rPr>
              <a:t>b</a:t>
            </a:r>
            <a:r>
              <a:rPr sz="1850" spc="-50" dirty="0" smtClean="0">
                <a:solidFill>
                  <a:srgbClr val="FEFFFF"/>
                </a:solidFill>
                <a:latin typeface="Century Gothic"/>
                <a:cs typeface="Century Gothic"/>
              </a:rPr>
              <a:t>i</a:t>
            </a:r>
            <a:r>
              <a:rPr sz="1850" spc="29" dirty="0" smtClean="0">
                <a:solidFill>
                  <a:srgbClr val="FEFFFF"/>
                </a:solidFill>
                <a:latin typeface="Century Gothic"/>
                <a:cs typeface="Century Gothic"/>
              </a:rPr>
              <a:t>li</a:t>
            </a:r>
            <a:r>
              <a:rPr sz="1850" spc="-64" dirty="0" smtClean="0">
                <a:solidFill>
                  <a:srgbClr val="FEFFFF"/>
                </a:solidFill>
                <a:latin typeface="Century Gothic"/>
                <a:cs typeface="Century Gothic"/>
              </a:rPr>
              <a:t>t</a:t>
            </a:r>
            <a:r>
              <a:rPr sz="1850" spc="0" dirty="0" smtClean="0">
                <a:solidFill>
                  <a:srgbClr val="FEFFFF"/>
                </a:solidFill>
                <a:latin typeface="Century Gothic"/>
                <a:cs typeface="Century Gothic"/>
              </a:rPr>
              <a:t>y</a:t>
            </a:r>
            <a:r>
              <a:rPr sz="1850" spc="-214" dirty="0" smtClean="0">
                <a:solidFill>
                  <a:srgbClr val="FEFFFF"/>
                </a:solidFill>
                <a:latin typeface="Century Gothic"/>
                <a:cs typeface="Century Gothic"/>
              </a:rPr>
              <a:t> </a:t>
            </a:r>
            <a:r>
              <a:rPr sz="1850" spc="24" dirty="0" smtClean="0">
                <a:solidFill>
                  <a:srgbClr val="FEFFFF"/>
                </a:solidFill>
                <a:latin typeface="Century Gothic"/>
                <a:cs typeface="Century Gothic"/>
              </a:rPr>
              <a:t>a</a:t>
            </a:r>
            <a:r>
              <a:rPr sz="1850" spc="0" dirty="0" smtClean="0">
                <a:solidFill>
                  <a:srgbClr val="FEFFFF"/>
                </a:solidFill>
                <a:latin typeface="Century Gothic"/>
                <a:cs typeface="Century Gothic"/>
              </a:rPr>
              <a:t>nd</a:t>
            </a:r>
            <a:r>
              <a:rPr sz="1850" spc="-164" dirty="0" smtClean="0">
                <a:solidFill>
                  <a:srgbClr val="FEFFFF"/>
                </a:solidFill>
                <a:latin typeface="Century Gothic"/>
                <a:cs typeface="Century Gothic"/>
              </a:rPr>
              <a:t> </a:t>
            </a:r>
            <a:r>
              <a:rPr sz="1850" spc="69" dirty="0" smtClean="0">
                <a:solidFill>
                  <a:srgbClr val="FEFFFF"/>
                </a:solidFill>
                <a:latin typeface="Century Gothic"/>
                <a:cs typeface="Century Gothic"/>
              </a:rPr>
              <a:t>V</a:t>
            </a:r>
            <a:r>
              <a:rPr sz="1850" spc="25" dirty="0" smtClean="0">
                <a:solidFill>
                  <a:srgbClr val="FEFFFF"/>
                </a:solidFill>
                <a:latin typeface="Century Gothic"/>
                <a:cs typeface="Century Gothic"/>
              </a:rPr>
              <a:t>a</a:t>
            </a:r>
            <a:r>
              <a:rPr sz="1850" spc="29" dirty="0" smtClean="0">
                <a:solidFill>
                  <a:srgbClr val="FEFFFF"/>
                </a:solidFill>
                <a:latin typeface="Century Gothic"/>
                <a:cs typeface="Century Gothic"/>
              </a:rPr>
              <a:t>li</a:t>
            </a:r>
            <a:r>
              <a:rPr sz="1850" spc="-59" dirty="0" smtClean="0">
                <a:solidFill>
                  <a:srgbClr val="FEFFFF"/>
                </a:solidFill>
                <a:latin typeface="Century Gothic"/>
                <a:cs typeface="Century Gothic"/>
              </a:rPr>
              <a:t>d</a:t>
            </a:r>
            <a:r>
              <a:rPr sz="1850" spc="29" dirty="0" smtClean="0">
                <a:solidFill>
                  <a:srgbClr val="FEFFFF"/>
                </a:solidFill>
                <a:latin typeface="Century Gothic"/>
                <a:cs typeface="Century Gothic"/>
              </a:rPr>
              <a:t>i</a:t>
            </a:r>
            <a:r>
              <a:rPr sz="1850" spc="14" dirty="0" smtClean="0">
                <a:solidFill>
                  <a:srgbClr val="FEFFFF"/>
                </a:solidFill>
                <a:latin typeface="Century Gothic"/>
                <a:cs typeface="Century Gothic"/>
              </a:rPr>
              <a:t>t</a:t>
            </a:r>
            <a:r>
              <a:rPr sz="1850" spc="0" dirty="0" smtClean="0">
                <a:solidFill>
                  <a:srgbClr val="FEFFFF"/>
                </a:solidFill>
                <a:latin typeface="Century Gothic"/>
                <a:cs typeface="Century Gothic"/>
              </a:rPr>
              <a:t>y</a:t>
            </a:r>
            <a:endParaRPr sz="1850">
              <a:latin typeface="Century Gothic"/>
              <a:cs typeface="Century Gothic"/>
            </a:endParaRPr>
          </a:p>
          <a:p>
            <a:pPr marL="91511">
              <a:lnSpc>
                <a:spcPts val="2160"/>
              </a:lnSpc>
              <a:spcBef>
                <a:spcPts val="108"/>
              </a:spcBef>
            </a:pPr>
            <a:r>
              <a:rPr sz="1850" spc="-14" dirty="0" smtClean="0">
                <a:solidFill>
                  <a:srgbClr val="FEFFFF"/>
                </a:solidFill>
                <a:latin typeface="Century Gothic"/>
                <a:cs typeface="Century Gothic"/>
              </a:rPr>
              <a:t>F</a:t>
            </a:r>
            <a:r>
              <a:rPr sz="1850" spc="4" dirty="0" smtClean="0">
                <a:solidFill>
                  <a:srgbClr val="FEFFFF"/>
                </a:solidFill>
                <a:latin typeface="Century Gothic"/>
                <a:cs typeface="Century Gothic"/>
              </a:rPr>
              <a:t>r</a:t>
            </a:r>
            <a:r>
              <a:rPr sz="1850" spc="109" dirty="0" smtClean="0">
                <a:solidFill>
                  <a:srgbClr val="FEFFFF"/>
                </a:solidFill>
                <a:latin typeface="Century Gothic"/>
                <a:cs typeface="Century Gothic"/>
              </a:rPr>
              <a:t>i</a:t>
            </a:r>
            <a:r>
              <a:rPr sz="1850" spc="19" dirty="0" smtClean="0">
                <a:solidFill>
                  <a:srgbClr val="FEFFFF"/>
                </a:solidFill>
                <a:latin typeface="Century Gothic"/>
                <a:cs typeface="Century Gothic"/>
              </a:rPr>
              <a:t>d</a:t>
            </a:r>
            <a:r>
              <a:rPr sz="1850" spc="25" dirty="0" smtClean="0">
                <a:solidFill>
                  <a:srgbClr val="FEFFFF"/>
                </a:solidFill>
                <a:latin typeface="Century Gothic"/>
                <a:cs typeface="Century Gothic"/>
              </a:rPr>
              <a:t>a</a:t>
            </a:r>
            <a:r>
              <a:rPr sz="1850" spc="0" dirty="0" smtClean="0">
                <a:solidFill>
                  <a:srgbClr val="FEFFFF"/>
                </a:solidFill>
                <a:latin typeface="Century Gothic"/>
                <a:cs typeface="Century Gothic"/>
              </a:rPr>
              <a:t>y</a:t>
            </a:r>
            <a:r>
              <a:rPr sz="1850" spc="-214" dirty="0" smtClean="0">
                <a:solidFill>
                  <a:srgbClr val="FEFFFF"/>
                </a:solidFill>
                <a:latin typeface="Century Gothic"/>
                <a:cs typeface="Century Gothic"/>
              </a:rPr>
              <a:t> </a:t>
            </a:r>
            <a:r>
              <a:rPr sz="1850" spc="19" dirty="0" smtClean="0">
                <a:solidFill>
                  <a:srgbClr val="FEFFFF"/>
                </a:solidFill>
                <a:latin typeface="Century Gothic"/>
                <a:cs typeface="Century Gothic"/>
              </a:rPr>
              <a:t>3</a:t>
            </a:r>
            <a:r>
              <a:rPr sz="1850" spc="29" dirty="0" smtClean="0">
                <a:solidFill>
                  <a:srgbClr val="FEFFFF"/>
                </a:solidFill>
                <a:latin typeface="Century Gothic"/>
                <a:cs typeface="Century Gothic"/>
              </a:rPr>
              <a:t>-</a:t>
            </a:r>
            <a:r>
              <a:rPr sz="1850" spc="19" dirty="0" smtClean="0">
                <a:solidFill>
                  <a:srgbClr val="FEFFFF"/>
                </a:solidFill>
                <a:latin typeface="Century Gothic"/>
                <a:cs typeface="Century Gothic"/>
              </a:rPr>
              <a:t>4</a:t>
            </a:r>
            <a:r>
              <a:rPr sz="1850" spc="25" dirty="0" smtClean="0">
                <a:solidFill>
                  <a:srgbClr val="FEFFFF"/>
                </a:solidFill>
                <a:latin typeface="Century Gothic"/>
                <a:cs typeface="Century Gothic"/>
              </a:rPr>
              <a:t>p</a:t>
            </a:r>
            <a:r>
              <a:rPr sz="1850" spc="0" dirty="0" smtClean="0">
                <a:solidFill>
                  <a:srgbClr val="FEFFFF"/>
                </a:solidFill>
                <a:latin typeface="Century Gothic"/>
                <a:cs typeface="Century Gothic"/>
              </a:rPr>
              <a:t>m</a:t>
            </a:r>
            <a:endParaRPr sz="1850">
              <a:latin typeface="Century Gothic"/>
              <a:cs typeface="Century Gothic"/>
            </a:endParaRPr>
          </a:p>
        </p:txBody>
      </p:sp>
      <p:sp>
        <p:nvSpPr>
          <p:cNvPr id="19" name="object 13"/>
          <p:cNvSpPr txBox="1"/>
          <p:nvPr/>
        </p:nvSpPr>
        <p:spPr>
          <a:xfrm>
            <a:off x="583554" y="76200"/>
            <a:ext cx="8255646" cy="1295400"/>
          </a:xfrm>
          <a:prstGeom prst="rect">
            <a:avLst/>
          </a:prstGeom>
        </p:spPr>
        <p:txBody>
          <a:bodyPr wrap="square" lIns="0" tIns="0" rIns="0" bIns="0" rtlCol="0">
            <a:noAutofit/>
          </a:bodyPr>
          <a:lstStyle/>
          <a:p>
            <a:pPr marL="12700">
              <a:lnSpc>
                <a:spcPts val="3400"/>
              </a:lnSpc>
              <a:spcBef>
                <a:spcPts val="170"/>
              </a:spcBef>
            </a:pPr>
            <a:r>
              <a:rPr lang="x-none" sz="3200" spc="25" dirty="0" smtClean="0">
                <a:solidFill>
                  <a:schemeClr val="bg1"/>
                </a:solidFill>
                <a:latin typeface="Century Gothic"/>
                <a:cs typeface="Century Gothic"/>
              </a:rPr>
              <a:t>Standard 4: </a:t>
            </a:r>
            <a:r>
              <a:rPr sz="3200" spc="25" dirty="0" smtClean="0">
                <a:solidFill>
                  <a:schemeClr val="bg1"/>
                </a:solidFill>
                <a:latin typeface="Century Gothic"/>
                <a:cs typeface="Century Gothic"/>
              </a:rPr>
              <a:t>P</a:t>
            </a:r>
            <a:r>
              <a:rPr sz="3200" spc="-4" dirty="0" smtClean="0">
                <a:solidFill>
                  <a:schemeClr val="bg1"/>
                </a:solidFill>
                <a:latin typeface="Century Gothic"/>
                <a:cs typeface="Century Gothic"/>
              </a:rPr>
              <a:t>r</a:t>
            </a:r>
            <a:r>
              <a:rPr sz="3200" spc="-14" dirty="0" smtClean="0">
                <a:solidFill>
                  <a:schemeClr val="bg1"/>
                </a:solidFill>
                <a:latin typeface="Century Gothic"/>
                <a:cs typeface="Century Gothic"/>
              </a:rPr>
              <a:t>o</a:t>
            </a:r>
            <a:r>
              <a:rPr sz="3200" spc="4" dirty="0" smtClean="0">
                <a:solidFill>
                  <a:schemeClr val="bg1"/>
                </a:solidFill>
                <a:latin typeface="Century Gothic"/>
                <a:cs typeface="Century Gothic"/>
              </a:rPr>
              <a:t>g</a:t>
            </a:r>
            <a:r>
              <a:rPr sz="3200" spc="-4" dirty="0" smtClean="0">
                <a:solidFill>
                  <a:schemeClr val="bg1"/>
                </a:solidFill>
                <a:latin typeface="Century Gothic"/>
                <a:cs typeface="Century Gothic"/>
              </a:rPr>
              <a:t>r</a:t>
            </a:r>
            <a:r>
              <a:rPr sz="3200" spc="-25" dirty="0" smtClean="0">
                <a:solidFill>
                  <a:schemeClr val="bg1"/>
                </a:solidFill>
                <a:latin typeface="Century Gothic"/>
                <a:cs typeface="Century Gothic"/>
              </a:rPr>
              <a:t>a</a:t>
            </a:r>
            <a:r>
              <a:rPr sz="3200" spc="0" dirty="0" smtClean="0">
                <a:solidFill>
                  <a:schemeClr val="bg1"/>
                </a:solidFill>
                <a:latin typeface="Century Gothic"/>
                <a:cs typeface="Century Gothic"/>
              </a:rPr>
              <a:t>m</a:t>
            </a:r>
            <a:r>
              <a:rPr sz="3200" spc="-44" dirty="0" smtClean="0">
                <a:solidFill>
                  <a:schemeClr val="bg1"/>
                </a:solidFill>
                <a:latin typeface="Century Gothic"/>
                <a:cs typeface="Century Gothic"/>
              </a:rPr>
              <a:t> </a:t>
            </a:r>
            <a:r>
              <a:rPr sz="3200" spc="154" dirty="0" smtClean="0">
                <a:solidFill>
                  <a:schemeClr val="bg1"/>
                </a:solidFill>
                <a:latin typeface="Century Gothic"/>
                <a:cs typeface="Century Gothic"/>
              </a:rPr>
              <a:t>I</a:t>
            </a:r>
            <a:r>
              <a:rPr sz="3200" spc="119" dirty="0" smtClean="0">
                <a:solidFill>
                  <a:schemeClr val="bg1"/>
                </a:solidFill>
                <a:latin typeface="Century Gothic"/>
                <a:cs typeface="Century Gothic"/>
              </a:rPr>
              <a:t>m</a:t>
            </a:r>
            <a:r>
              <a:rPr sz="3200" spc="-19" dirty="0" smtClean="0">
                <a:solidFill>
                  <a:schemeClr val="bg1"/>
                </a:solidFill>
                <a:latin typeface="Century Gothic"/>
                <a:cs typeface="Century Gothic"/>
              </a:rPr>
              <a:t>p</a:t>
            </a:r>
            <a:r>
              <a:rPr sz="3200" spc="-25" dirty="0" smtClean="0">
                <a:solidFill>
                  <a:schemeClr val="bg1"/>
                </a:solidFill>
                <a:latin typeface="Century Gothic"/>
                <a:cs typeface="Century Gothic"/>
              </a:rPr>
              <a:t>a</a:t>
            </a:r>
            <a:r>
              <a:rPr sz="3200" spc="9" dirty="0" smtClean="0">
                <a:solidFill>
                  <a:schemeClr val="bg1"/>
                </a:solidFill>
                <a:latin typeface="Century Gothic"/>
                <a:cs typeface="Century Gothic"/>
              </a:rPr>
              <a:t>c</a:t>
            </a:r>
            <a:r>
              <a:rPr sz="3200" spc="0" dirty="0" smtClean="0">
                <a:solidFill>
                  <a:schemeClr val="bg1"/>
                </a:solidFill>
                <a:latin typeface="Century Gothic"/>
                <a:cs typeface="Century Gothic"/>
              </a:rPr>
              <a:t>t</a:t>
            </a:r>
            <a:endParaRPr lang="x-none" sz="3200" spc="0" dirty="0" smtClean="0">
              <a:solidFill>
                <a:schemeClr val="bg1"/>
              </a:solidFill>
              <a:latin typeface="Century Gothic"/>
              <a:cs typeface="Century Gothic"/>
            </a:endParaRPr>
          </a:p>
          <a:p>
            <a:pPr marL="12700">
              <a:lnSpc>
                <a:spcPct val="150000"/>
              </a:lnSpc>
              <a:spcBef>
                <a:spcPts val="170"/>
              </a:spcBef>
            </a:pPr>
            <a:r>
              <a:rPr lang="en-US" sz="3200" dirty="0" smtClean="0">
                <a:solidFill>
                  <a:schemeClr val="bg1"/>
                </a:solidFill>
              </a:rPr>
              <a:t>4.4 </a:t>
            </a:r>
            <a:r>
              <a:rPr lang="en-US" sz="3200" dirty="0">
                <a:solidFill>
                  <a:schemeClr val="bg1"/>
                </a:solidFill>
              </a:rPr>
              <a:t>Satisfaction of </a:t>
            </a:r>
            <a:r>
              <a:rPr lang="en-US" sz="3200" dirty="0" smtClean="0">
                <a:solidFill>
                  <a:schemeClr val="bg1"/>
                </a:solidFill>
              </a:rPr>
              <a:t>Completers</a:t>
            </a:r>
            <a:endParaRPr lang="en-US" sz="3200" dirty="0">
              <a:solidFill>
                <a:schemeClr val="bg1"/>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86</TotalTime>
  <Words>871</Words>
  <Application>Microsoft Macintosh PowerPoint</Application>
  <PresentationFormat>On-screen Show (4:3)</PresentationFormat>
  <Paragraphs>129</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CRUISE UPRM</cp:lastModifiedBy>
  <cp:revision>15</cp:revision>
  <dcterms:modified xsi:type="dcterms:W3CDTF">2014-05-28T12:33:23Z</dcterms:modified>
</cp:coreProperties>
</file>