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1" r:id="rId7"/>
    <p:sldId id="265" r:id="rId8"/>
    <p:sldId id="262" r:id="rId9"/>
    <p:sldId id="266" r:id="rId10"/>
    <p:sldId id="263" r:id="rId11"/>
    <p:sldId id="267" r:id="rId12"/>
    <p:sldId id="268" r:id="rId1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660"/>
  </p:normalViewPr>
  <p:slideViewPr>
    <p:cSldViewPr>
      <p:cViewPr varScale="1">
        <p:scale>
          <a:sx n="53" d="100"/>
          <a:sy n="53" d="100"/>
        </p:scale>
        <p:origin x="1248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mailto:@CAEPupdates" TargetMode="External"/><Relationship Id="rId4" Type="http://schemas.openxmlformats.org/officeDocument/2006/relationships/hyperlink" Target="http://www.CAEPnet.or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hyperlink" Target="mailto:@CAEPupdate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hyperlink" Target="mailto:@CAEPupdate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mailto:@CAEPupdat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mailto:@CAEPupdate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hyperlink" Target="mailto:@CAEPupda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5821997"/>
            <a:ext cx="9143999" cy="1036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371600" y="3124200"/>
            <a:ext cx="6888775" cy="3276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383" marR="61036">
              <a:lnSpc>
                <a:spcPts val="3425"/>
              </a:lnSpc>
              <a:spcBef>
                <a:spcPts val="171"/>
              </a:spcBef>
            </a:pP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</a:t>
            </a:r>
            <a:r>
              <a:rPr sz="32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St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andar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d </a:t>
            </a:r>
            <a:r>
              <a:rPr sz="32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3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: 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Cand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da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te</a:t>
            </a:r>
            <a:endParaRPr sz="3200" dirty="0">
              <a:latin typeface="Century Gothic"/>
              <a:cs typeface="Century Gothic"/>
            </a:endParaRPr>
          </a:p>
          <a:p>
            <a:pPr marL="28383">
              <a:lnSpc>
                <a:spcPts val="3840"/>
              </a:lnSpc>
              <a:spcBef>
                <a:spcPts val="20"/>
              </a:spcBef>
            </a:pP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qua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lity, 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ec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uitment</a:t>
            </a:r>
            <a:r>
              <a:rPr sz="3200" b="1" spc="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an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3200" b="1" spc="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electi</a:t>
            </a:r>
            <a:r>
              <a:rPr sz="32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v</a:t>
            </a:r>
            <a:r>
              <a:rPr sz="32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ity</a:t>
            </a:r>
            <a:endParaRPr sz="3200" dirty="0">
              <a:latin typeface="Century Gothic"/>
              <a:cs typeface="Century Gothic"/>
            </a:endParaRPr>
          </a:p>
          <a:p>
            <a:pPr marL="12700" marR="61036">
              <a:lnSpc>
                <a:spcPct val="102172"/>
              </a:lnSpc>
              <a:spcBef>
                <a:spcPts val="1804"/>
              </a:spcBef>
            </a:pPr>
            <a:r>
              <a:rPr sz="2000" spc="0" dirty="0" smtClean="0">
                <a:latin typeface="Century Gothic"/>
                <a:cs typeface="Century Gothic"/>
              </a:rPr>
              <a:t>Th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s</a:t>
            </a:r>
            <a:r>
              <a:rPr sz="2000" spc="-4" dirty="0" smtClean="0">
                <a:latin typeface="Century Gothic"/>
                <a:cs typeface="Century Gothic"/>
              </a:rPr>
              <a:t>d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y</a:t>
            </a:r>
            <a:r>
              <a:rPr sz="2000" spc="0" dirty="0" smtClean="0">
                <a:latin typeface="Century Gothic"/>
                <a:cs typeface="Century Gothic"/>
              </a:rPr>
              <a:t>,</a:t>
            </a:r>
            <a:r>
              <a:rPr sz="2000" spc="-25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ch </a:t>
            </a:r>
            <a:r>
              <a:rPr sz="2000" spc="4" dirty="0" smtClean="0">
                <a:latin typeface="Century Gothic"/>
                <a:cs typeface="Century Gothic"/>
              </a:rPr>
              <a:t>2</a:t>
            </a:r>
            <a:r>
              <a:rPr sz="2000" spc="0" dirty="0" smtClean="0">
                <a:latin typeface="Century Gothic"/>
                <a:cs typeface="Century Gothic"/>
              </a:rPr>
              <a:t>7</a:t>
            </a:r>
            <a:endParaRPr sz="2000" dirty="0">
              <a:latin typeface="Century Gothic"/>
              <a:cs typeface="Century Gothic"/>
            </a:endParaRPr>
          </a:p>
          <a:p>
            <a:pPr marL="12700" marR="61036">
              <a:lnSpc>
                <a:spcPct val="102172"/>
              </a:lnSpc>
              <a:spcBef>
                <a:spcPts val="425"/>
              </a:spcBef>
            </a:pPr>
            <a:r>
              <a:rPr sz="2000" spc="4" dirty="0" smtClean="0">
                <a:latin typeface="Century Gothic"/>
                <a:cs typeface="Century Gothic"/>
              </a:rPr>
              <a:t>3</a:t>
            </a:r>
            <a:r>
              <a:rPr sz="2000" spc="-14" dirty="0" smtClean="0">
                <a:latin typeface="Century Gothic"/>
                <a:cs typeface="Century Gothic"/>
              </a:rPr>
              <a:t>:</a:t>
            </a:r>
            <a:r>
              <a:rPr sz="2000" spc="4" dirty="0" smtClean="0">
                <a:latin typeface="Century Gothic"/>
                <a:cs typeface="Century Gothic"/>
              </a:rPr>
              <a:t>00</a:t>
            </a:r>
            <a:r>
              <a:rPr sz="2000" spc="-4" dirty="0" smtClean="0">
                <a:latin typeface="Century Gothic"/>
                <a:cs typeface="Century Gothic"/>
              </a:rPr>
              <a:t>-</a:t>
            </a:r>
            <a:r>
              <a:rPr sz="2000" spc="4" dirty="0" smtClean="0">
                <a:latin typeface="Century Gothic"/>
                <a:cs typeface="Century Gothic"/>
              </a:rPr>
              <a:t>4</a:t>
            </a:r>
            <a:r>
              <a:rPr sz="2000" spc="-14" dirty="0" smtClean="0">
                <a:latin typeface="Century Gothic"/>
                <a:cs typeface="Century Gothic"/>
              </a:rPr>
              <a:t>:</a:t>
            </a:r>
            <a:r>
              <a:rPr sz="2000" spc="4" dirty="0" smtClean="0">
                <a:latin typeface="Century Gothic"/>
                <a:cs typeface="Century Gothic"/>
              </a:rPr>
              <a:t>0</a:t>
            </a:r>
            <a:r>
              <a:rPr sz="2000" spc="0" dirty="0" smtClean="0">
                <a:latin typeface="Century Gothic"/>
                <a:cs typeface="Century Gothic"/>
              </a:rPr>
              <a:t>0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PM</a:t>
            </a:r>
            <a:endParaRPr sz="2000" dirty="0">
              <a:latin typeface="Century Gothic"/>
              <a:cs typeface="Century Gothic"/>
            </a:endParaRPr>
          </a:p>
          <a:p>
            <a:pPr marL="12700" marR="61036">
              <a:lnSpc>
                <a:spcPct val="102172"/>
              </a:lnSpc>
              <a:spcBef>
                <a:spcPts val="425"/>
              </a:spcBef>
            </a:pPr>
            <a:r>
              <a:rPr sz="2000" spc="4" dirty="0" smtClean="0">
                <a:latin typeface="Century Gothic"/>
                <a:cs typeface="Century Gothic"/>
              </a:rPr>
              <a:t>Eme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Ell</a:t>
            </a:r>
            <a:r>
              <a:rPr sz="2000" spc="-4" dirty="0" smtClean="0">
                <a:latin typeface="Century Gothic"/>
                <a:cs typeface="Century Gothic"/>
              </a:rPr>
              <a:t>io</a:t>
            </a:r>
            <a:r>
              <a:rPr sz="2000" spc="14" dirty="0" smtClean="0">
                <a:latin typeface="Century Gothic"/>
                <a:cs typeface="Century Gothic"/>
              </a:rPr>
              <a:t>tt</a:t>
            </a:r>
            <a:r>
              <a:rPr sz="2000" spc="0" dirty="0" smtClean="0">
                <a:latin typeface="Century Gothic"/>
                <a:cs typeface="Century Gothic"/>
              </a:rPr>
              <a:t>,</a:t>
            </a:r>
            <a:r>
              <a:rPr sz="2000" spc="-64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A</a:t>
            </a:r>
            <a:r>
              <a:rPr sz="2000" spc="4" dirty="0" smtClean="0">
                <a:latin typeface="Century Gothic"/>
                <a:cs typeface="Century Gothic"/>
              </a:rPr>
              <a:t>EP</a:t>
            </a:r>
            <a:endParaRPr sz="2000" dirty="0">
              <a:latin typeface="Century Gothic"/>
              <a:cs typeface="Century Gothic"/>
            </a:endParaRPr>
          </a:p>
          <a:p>
            <a:pPr marL="12700" marR="61036">
              <a:lnSpc>
                <a:spcPct val="102172"/>
              </a:lnSpc>
              <a:spcBef>
                <a:spcPts val="577"/>
              </a:spcBef>
            </a:pPr>
            <a:endParaRPr lang="x-none" sz="1200" spc="-4" dirty="0" smtClean="0">
              <a:solidFill>
                <a:srgbClr val="397D59"/>
              </a:solidFill>
              <a:latin typeface="Century Gothic"/>
              <a:cs typeface="Century Gothic"/>
            </a:endParaRPr>
          </a:p>
          <a:p>
            <a:pPr marL="12700" marR="61036">
              <a:lnSpc>
                <a:spcPct val="102172"/>
              </a:lnSpc>
              <a:spcBef>
                <a:spcPts val="577"/>
              </a:spcBef>
            </a:pPr>
            <a:endParaRPr lang="x-none" sz="1200" spc="-4" dirty="0">
              <a:solidFill>
                <a:srgbClr val="397D59"/>
              </a:solidFill>
              <a:latin typeface="Century Gothic"/>
              <a:cs typeface="Century Gothic"/>
            </a:endParaRPr>
          </a:p>
          <a:p>
            <a:pPr marL="12700" marR="61036">
              <a:lnSpc>
                <a:spcPct val="102172"/>
              </a:lnSpc>
              <a:spcBef>
                <a:spcPts val="57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es</a:t>
            </a:r>
            <a:endParaRPr sz="1200" dirty="0">
              <a:latin typeface="Century Gothic"/>
              <a:cs typeface="Century Gothic"/>
            </a:endParaRPr>
          </a:p>
        </p:txBody>
      </p:sp>
      <p:pic>
        <p:nvPicPr>
          <p:cNvPr id="13" name="Picture 12" descr="caep-log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28600"/>
            <a:ext cx="3601132" cy="24790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00601" y="4267200"/>
            <a:ext cx="3276600" cy="10156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entury Gothic" panose="020B0502020202020204" pitchFamily="34" charset="0"/>
              </a:rPr>
              <a:t>Dr. Rosa I. Roman Perez</a:t>
            </a:r>
          </a:p>
          <a:p>
            <a:r>
              <a:rPr lang="en-US" sz="2000" b="1" dirty="0" smtClean="0">
                <a:latin typeface="Century Gothic" panose="020B0502020202020204" pitchFamily="34" charset="0"/>
              </a:rPr>
              <a:t>University of Puerto Rico</a:t>
            </a:r>
          </a:p>
          <a:p>
            <a:r>
              <a:rPr lang="en-US" sz="2000" b="1" dirty="0" smtClean="0">
                <a:latin typeface="Century Gothic" panose="020B0502020202020204" pitchFamily="34" charset="0"/>
              </a:rPr>
              <a:t>Mayaguez Campus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83554" y="441987"/>
            <a:ext cx="6860355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Ne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w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EP</a:t>
            </a:r>
            <a:r>
              <a:rPr sz="3200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ta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 3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: C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at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endParaRPr sz="3200" dirty="0">
              <a:latin typeface="Century Gothic"/>
              <a:cs typeface="Century Gothic"/>
            </a:endParaRPr>
          </a:p>
          <a:p>
            <a:pPr marL="12700" marR="21728">
              <a:lnSpc>
                <a:spcPts val="3825"/>
              </a:lnSpc>
              <a:spcBef>
                <a:spcPts val="20"/>
              </a:spcBef>
            </a:pP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q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ualit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y,</a:t>
            </a:r>
            <a:r>
              <a:rPr sz="3200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ec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ruitm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nt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se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ec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ity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3554" y="1723467"/>
            <a:ext cx="5519946" cy="3316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-50" dirty="0" smtClean="0">
                <a:latin typeface="Century Gothic"/>
                <a:cs typeface="Century Gothic"/>
              </a:rPr>
              <a:t>W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we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 to do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ng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ho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lang="en-US" sz="2400" spc="0" dirty="0" smtClean="0">
                <a:latin typeface="Century Gothic"/>
                <a:cs typeface="Century Gothic"/>
              </a:rPr>
              <a:t>: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6182" y="2344926"/>
            <a:ext cx="6407727" cy="17429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lnSpc>
                <a:spcPts val="2175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000" spc="-64" dirty="0" smtClean="0">
                <a:latin typeface="Century Gothic"/>
                <a:cs typeface="Century Gothic"/>
              </a:rPr>
              <a:t>W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4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k</a:t>
            </a:r>
            <a:r>
              <a:rPr sz="2000" spc="25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</a:t>
            </a:r>
            <a:r>
              <a:rPr sz="2000" spc="-4" dirty="0" smtClean="0">
                <a:latin typeface="Century Gothic"/>
                <a:cs typeface="Century Gothic"/>
              </a:rPr>
              <a:t>ro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0" dirty="0" smtClean="0">
                <a:latin typeface="Century Gothic"/>
                <a:cs typeface="Century Gothic"/>
              </a:rPr>
              <a:t>h</a:t>
            </a:r>
            <a:r>
              <a:rPr sz="2000" spc="-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29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an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f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an</a:t>
            </a:r>
            <a:r>
              <a:rPr sz="2000" spc="-4" dirty="0" smtClean="0">
                <a:latin typeface="Century Gothic"/>
                <a:cs typeface="Century Gothic"/>
              </a:rPr>
              <a:t>d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d</a:t>
            </a:r>
            <a:endParaRPr sz="2000" dirty="0" smtClean="0">
              <a:latin typeface="Century Gothic"/>
              <a:cs typeface="Century Gothic"/>
            </a:endParaRPr>
          </a:p>
          <a:p>
            <a:pPr marL="355600" marR="38176" indent="-342900">
              <a:lnSpc>
                <a:spcPct val="102172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000" spc="-4" dirty="0" smtClean="0">
                <a:latin typeface="Century Gothic"/>
                <a:cs typeface="Century Gothic"/>
              </a:rPr>
              <a:t>Di</a:t>
            </a:r>
            <a:r>
              <a:rPr sz="2000" spc="0" dirty="0" smtClean="0">
                <a:latin typeface="Century Gothic"/>
                <a:cs typeface="Century Gothic"/>
              </a:rPr>
              <a:t>sc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0" dirty="0" smtClean="0">
                <a:latin typeface="Century Gothic"/>
                <a:cs typeface="Century Gothic"/>
              </a:rPr>
              <a:t>ss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 g</a:t>
            </a:r>
            <a:r>
              <a:rPr sz="2000" spc="4" dirty="0" smtClean="0">
                <a:latin typeface="Century Gothic"/>
                <a:cs typeface="Century Gothic"/>
              </a:rPr>
              <a:t>l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ssa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y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endParaRPr sz="2000" dirty="0" smtClean="0">
              <a:latin typeface="Century Gothic"/>
              <a:cs typeface="Century Gothic"/>
            </a:endParaRPr>
          </a:p>
          <a:p>
            <a:pPr marL="355600" marR="38176" indent="-342900">
              <a:lnSpc>
                <a:spcPct val="102172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000" spc="0" dirty="0" smtClean="0">
                <a:latin typeface="Century Gothic"/>
                <a:cs typeface="Century Gothic"/>
              </a:rPr>
              <a:t>Th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nk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ng</a:t>
            </a:r>
            <a:r>
              <a:rPr sz="2000" spc="-1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ab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0" dirty="0" smtClean="0">
                <a:latin typeface="Century Gothic"/>
                <a:cs typeface="Century Gothic"/>
              </a:rPr>
              <a:t>t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PP</a:t>
            </a:r>
            <a:r>
              <a:rPr sz="2000" spc="-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sp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ns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b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l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endParaRPr lang="en-US" sz="2000" spc="0" dirty="0" smtClean="0">
              <a:latin typeface="Century Gothic"/>
              <a:cs typeface="Century Gothic"/>
            </a:endParaRPr>
          </a:p>
          <a:p>
            <a:pPr marL="355600" indent="-342900">
              <a:lnSpc>
                <a:spcPts val="2175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000" spc="4" dirty="0">
                <a:latin typeface="Century Gothic"/>
                <a:cs typeface="Century Gothic"/>
              </a:rPr>
              <a:t>E</a:t>
            </a:r>
            <a:r>
              <a:rPr lang="en-US" sz="2000" dirty="0">
                <a:latin typeface="Century Gothic"/>
                <a:cs typeface="Century Gothic"/>
              </a:rPr>
              <a:t>xa</a:t>
            </a:r>
            <a:r>
              <a:rPr lang="en-US" sz="2000" spc="4" dirty="0">
                <a:latin typeface="Century Gothic"/>
                <a:cs typeface="Century Gothic"/>
              </a:rPr>
              <a:t>m</a:t>
            </a:r>
            <a:r>
              <a:rPr lang="en-US" sz="2000" dirty="0">
                <a:latin typeface="Century Gothic"/>
                <a:cs typeface="Century Gothic"/>
              </a:rPr>
              <a:t>p</a:t>
            </a:r>
            <a:r>
              <a:rPr lang="en-US" sz="2000" spc="4" dirty="0">
                <a:latin typeface="Century Gothic"/>
                <a:cs typeface="Century Gothic"/>
              </a:rPr>
              <a:t>le</a:t>
            </a:r>
            <a:r>
              <a:rPr lang="en-US" sz="2000" dirty="0">
                <a:latin typeface="Century Gothic"/>
                <a:cs typeface="Century Gothic"/>
              </a:rPr>
              <a:t>s</a:t>
            </a:r>
            <a:r>
              <a:rPr lang="en-US" sz="2000" spc="-59" dirty="0">
                <a:latin typeface="Century Gothic"/>
                <a:cs typeface="Century Gothic"/>
              </a:rPr>
              <a:t> </a:t>
            </a:r>
            <a:r>
              <a:rPr lang="en-US" sz="2000" spc="-4" dirty="0">
                <a:latin typeface="Century Gothic"/>
                <a:cs typeface="Century Gothic"/>
              </a:rPr>
              <a:t>o</a:t>
            </a:r>
            <a:r>
              <a:rPr lang="en-US" sz="2000" dirty="0">
                <a:latin typeface="Century Gothic"/>
                <a:cs typeface="Century Gothic"/>
              </a:rPr>
              <a:t>f </a:t>
            </a:r>
            <a:r>
              <a:rPr lang="en-US" sz="2000" spc="4" dirty="0" smtClean="0">
                <a:latin typeface="Century Gothic"/>
                <a:cs typeface="Century Gothic"/>
              </a:rPr>
              <a:t>e</a:t>
            </a:r>
            <a:r>
              <a:rPr lang="en-US" sz="2000" spc="19" dirty="0" smtClean="0">
                <a:latin typeface="Century Gothic"/>
                <a:cs typeface="Century Gothic"/>
              </a:rPr>
              <a:t>v</a:t>
            </a:r>
            <a:r>
              <a:rPr lang="en-US" sz="2000" spc="-4" dirty="0" smtClean="0">
                <a:latin typeface="Century Gothic"/>
                <a:cs typeface="Century Gothic"/>
              </a:rPr>
              <a:t>id</a:t>
            </a:r>
            <a:r>
              <a:rPr lang="en-US" sz="2000" spc="4" dirty="0" smtClean="0">
                <a:latin typeface="Century Gothic"/>
                <a:cs typeface="Century Gothic"/>
              </a:rPr>
              <a:t>e</a:t>
            </a:r>
            <a:r>
              <a:rPr lang="en-US" sz="2000" dirty="0" smtClean="0">
                <a:latin typeface="Century Gothic"/>
                <a:cs typeface="Century Gothic"/>
              </a:rPr>
              <a:t>nce</a:t>
            </a:r>
            <a:endParaRPr lang="en-US" sz="2000" dirty="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6182" y="3969691"/>
            <a:ext cx="153498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endParaRPr sz="20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7025" y="3969691"/>
            <a:ext cx="124871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endParaRPr sz="2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1092" y="6267739"/>
            <a:ext cx="823756" cy="322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Council</a:t>
            </a:r>
            <a:r>
              <a:rPr sz="700" spc="3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for</a:t>
            </a:r>
            <a:r>
              <a:rPr sz="700" spc="130" dirty="0" smtClean="0">
                <a:latin typeface="Times New Roman"/>
                <a:cs typeface="Times New Roman"/>
              </a:rPr>
              <a:t> </a:t>
            </a:r>
            <a:r>
              <a:rPr sz="700" b="1" spc="0" dirty="0" smtClean="0">
                <a:latin typeface="Arial"/>
                <a:cs typeface="Arial"/>
              </a:rPr>
              <a:t>the </a:t>
            </a:r>
            <a:r>
              <a:rPr sz="700" spc="0" dirty="0" smtClean="0">
                <a:latin typeface="Times New Roman"/>
                <a:cs typeface="Times New Roman"/>
              </a:rPr>
              <a:t>Accreditation  </a:t>
            </a:r>
            <a:r>
              <a:rPr sz="700" spc="5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of 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1776549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07216" y="6436672"/>
            <a:ext cx="331541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5828"/>
            <a:ext cx="286753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So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m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g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y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74351" y="685828"/>
            <a:ext cx="1149524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rm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814" y="1723467"/>
            <a:ext cx="3865061" cy="16469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marR="56056" indent="-342900">
              <a:lnSpc>
                <a:spcPts val="2585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ohort</a:t>
            </a:r>
            <a:endParaRPr sz="2400" dirty="0">
              <a:latin typeface="Century Gothic"/>
              <a:cs typeface="Century Gothic"/>
            </a:endParaRPr>
          </a:p>
          <a:p>
            <a:pPr marL="355600" indent="-342900">
              <a:lnSpc>
                <a:spcPct val="102172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400" spc="-4" dirty="0" smtClean="0">
                <a:latin typeface="Century Gothic"/>
                <a:cs typeface="Century Gothic"/>
              </a:rPr>
              <a:t>G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p</a:t>
            </a:r>
            <a:r>
              <a:rPr sz="2400" spc="-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er</a:t>
            </a:r>
            <a:r>
              <a:rPr sz="2400" spc="4" dirty="0" smtClean="0">
                <a:latin typeface="Century Gothic"/>
                <a:cs typeface="Century Gothic"/>
              </a:rPr>
              <a:t>age</a:t>
            </a:r>
            <a:endParaRPr sz="2400" dirty="0">
              <a:latin typeface="Century Gothic"/>
              <a:cs typeface="Century Gothic"/>
            </a:endParaRPr>
          </a:p>
          <a:p>
            <a:pPr marL="355600" marR="1186484" indent="-342900">
              <a:lnSpc>
                <a:spcPct val="119791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14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EM </a:t>
            </a:r>
            <a:endParaRPr lang="en-US" sz="2400" spc="0" dirty="0" smtClean="0">
              <a:latin typeface="Century Gothic"/>
              <a:cs typeface="Century Gothic"/>
            </a:endParaRPr>
          </a:p>
          <a:p>
            <a:pPr marL="355600" marR="1186484" indent="-342900">
              <a:lnSpc>
                <a:spcPct val="119791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sz="2400" spc="0" dirty="0" smtClean="0">
                <a:latin typeface="Century Gothic"/>
                <a:cs typeface="Century Gothic"/>
              </a:rPr>
              <a:t>Other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?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1092" y="6267739"/>
            <a:ext cx="823756" cy="322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Council</a:t>
            </a:r>
            <a:r>
              <a:rPr sz="700" spc="3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for</a:t>
            </a:r>
            <a:r>
              <a:rPr sz="700" spc="130" dirty="0" smtClean="0">
                <a:latin typeface="Times New Roman"/>
                <a:cs typeface="Times New Roman"/>
              </a:rPr>
              <a:t> </a:t>
            </a:r>
            <a:r>
              <a:rPr sz="700" b="1" spc="0" dirty="0" smtClean="0">
                <a:latin typeface="Arial"/>
                <a:cs typeface="Arial"/>
              </a:rPr>
              <a:t>the </a:t>
            </a:r>
            <a:r>
              <a:rPr sz="700" spc="0" dirty="0" smtClean="0">
                <a:latin typeface="Times New Roman"/>
                <a:cs typeface="Times New Roman"/>
              </a:rPr>
              <a:t>Accreditation  </a:t>
            </a:r>
            <a:r>
              <a:rPr sz="700" spc="5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of 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1776549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07216" y="6436672"/>
            <a:ext cx="331541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0000" y="1828800"/>
            <a:ext cx="3962400" cy="417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83554" y="685828"/>
            <a:ext cx="7860494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lang="en-US"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Why this NEW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lang="en-US"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?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4800" y="1723466"/>
            <a:ext cx="8229600" cy="42201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marR="457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-4" dirty="0" smtClean="0">
                <a:latin typeface="Century Gothic"/>
                <a:cs typeface="Century Gothic"/>
              </a:rPr>
              <a:t>R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on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c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ty</a:t>
            </a:r>
            <a:endParaRPr lang="en-US" sz="2400" spc="0" dirty="0" smtClean="0">
              <a:latin typeface="Century Gothic"/>
              <a:cs typeface="Century Gothic"/>
            </a:endParaRPr>
          </a:p>
          <a:p>
            <a:pPr marL="812800" marR="4572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400" spc="0" dirty="0" smtClean="0">
                <a:latin typeface="Century Gothic"/>
                <a:cs typeface="Century Gothic"/>
              </a:rPr>
              <a:t>Developing effective teachers - what matters </a:t>
            </a:r>
            <a:r>
              <a:rPr lang="en-US" sz="2400" dirty="0" smtClean="0">
                <a:latin typeface="Century Gothic"/>
                <a:cs typeface="Century Gothic"/>
              </a:rPr>
              <a:t>and what works</a:t>
            </a:r>
            <a:endParaRPr sz="2400" dirty="0">
              <a:latin typeface="Century Gothic"/>
              <a:cs typeface="Century Gothic"/>
            </a:endParaRPr>
          </a:p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0" dirty="0" smtClean="0">
                <a:latin typeface="Century Gothic"/>
                <a:cs typeface="Century Gothic"/>
              </a:rPr>
              <a:t>Other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f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tor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—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0" dirty="0" smtClean="0">
                <a:latin typeface="Century Gothic"/>
                <a:cs typeface="Century Gothic"/>
              </a:rPr>
              <a:t>oth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c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 non</a:t>
            </a:r>
            <a:r>
              <a:rPr sz="2400" spc="-4" dirty="0" smtClean="0">
                <a:latin typeface="Century Gothic"/>
                <a:cs typeface="Century Gothic"/>
              </a:rPr>
              <a:t>-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c</a:t>
            </a:r>
            <a:endParaRPr lang="en-US" sz="2400" spc="0" dirty="0" smtClean="0">
              <a:latin typeface="Century Gothic"/>
              <a:cs typeface="Century Gothic"/>
            </a:endParaRP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Century Gothic"/>
                <a:cs typeface="Century Gothic"/>
              </a:rPr>
              <a:t>International comparisons</a:t>
            </a: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400" spc="0" dirty="0" smtClean="0">
                <a:latin typeface="Century Gothic"/>
                <a:cs typeface="Century Gothic"/>
              </a:rPr>
              <a:t>Accountability </a:t>
            </a:r>
            <a:r>
              <a:rPr lang="en-US" sz="2400" dirty="0">
                <a:latin typeface="Century Gothic"/>
                <a:cs typeface="Century Gothic"/>
              </a:rPr>
              <a:t>	</a:t>
            </a:r>
            <a:r>
              <a:rPr lang="en-US" sz="2400" dirty="0" smtClean="0">
                <a:latin typeface="Century Gothic"/>
                <a:cs typeface="Century Gothic"/>
              </a:rPr>
              <a:t>					</a:t>
            </a:r>
            <a:r>
              <a:rPr lang="en-US" sz="2400" spc="0" dirty="0" smtClean="0">
                <a:latin typeface="Century Gothic"/>
                <a:cs typeface="Century Gothic"/>
              </a:rPr>
              <a:t>No </a:t>
            </a:r>
            <a:r>
              <a:rPr lang="en-US" sz="2400" spc="0" dirty="0" smtClean="0">
                <a:latin typeface="Century Gothic"/>
                <a:cs typeface="Century Gothic"/>
              </a:rPr>
              <a:t>Child Left </a:t>
            </a:r>
            <a:r>
              <a:rPr lang="en-US" sz="2400" spc="0" dirty="0" smtClean="0">
                <a:latin typeface="Century Gothic"/>
                <a:cs typeface="Century Gothic"/>
              </a:rPr>
              <a:t>Behind</a:t>
            </a:r>
            <a:endParaRPr lang="en-US" sz="2400" spc="0" dirty="0" smtClean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1092" y="6267739"/>
            <a:ext cx="823756" cy="322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Council</a:t>
            </a:r>
            <a:r>
              <a:rPr sz="700" spc="3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for</a:t>
            </a:r>
            <a:r>
              <a:rPr sz="700" spc="130" dirty="0" smtClean="0">
                <a:latin typeface="Times New Roman"/>
                <a:cs typeface="Times New Roman"/>
              </a:rPr>
              <a:t> </a:t>
            </a:r>
            <a:r>
              <a:rPr sz="700" b="1" spc="0" dirty="0" smtClean="0">
                <a:latin typeface="Arial"/>
                <a:cs typeface="Arial"/>
              </a:rPr>
              <a:t>the </a:t>
            </a:r>
            <a:r>
              <a:rPr sz="700" spc="0" dirty="0" smtClean="0">
                <a:latin typeface="Times New Roman"/>
                <a:cs typeface="Times New Roman"/>
              </a:rPr>
              <a:t>Accreditation  </a:t>
            </a:r>
            <a:r>
              <a:rPr sz="700" spc="5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of 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1776549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07216" y="6436672"/>
            <a:ext cx="331541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042" y="3844419"/>
            <a:ext cx="2055358" cy="1598128"/>
          </a:xfrm>
          <a:prstGeom prst="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50800" dir="5400000" sy="-100000" algn="bl" rotWithShape="0"/>
            <a:softEdge rad="317500"/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83554" y="685828"/>
            <a:ext cx="7860494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lang="en-US"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Why this NEW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lang="en-US"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?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7200" y="1879768"/>
            <a:ext cx="8229600" cy="42201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spc="4" dirty="0" smtClean="0">
                <a:latin typeface="Century Gothic"/>
                <a:cs typeface="Century Gothic"/>
              </a:rPr>
              <a:t>Need </a:t>
            </a:r>
            <a:r>
              <a:rPr lang="en-US" sz="2400" dirty="0">
                <a:latin typeface="Century Gothic"/>
                <a:cs typeface="Century Gothic"/>
              </a:rPr>
              <a:t>for a d</a:t>
            </a:r>
            <a:r>
              <a:rPr lang="en-US" sz="2400" spc="25" dirty="0">
                <a:latin typeface="Century Gothic"/>
                <a:cs typeface="Century Gothic"/>
              </a:rPr>
              <a:t>iv</a:t>
            </a:r>
            <a:r>
              <a:rPr lang="en-US" sz="2400" dirty="0">
                <a:latin typeface="Century Gothic"/>
                <a:cs typeface="Century Gothic"/>
              </a:rPr>
              <a:t>er</a:t>
            </a:r>
            <a:r>
              <a:rPr lang="en-US" sz="2400" spc="4" dirty="0">
                <a:latin typeface="Century Gothic"/>
                <a:cs typeface="Century Gothic"/>
              </a:rPr>
              <a:t>s</a:t>
            </a:r>
            <a:r>
              <a:rPr lang="en-US" sz="2400" dirty="0">
                <a:latin typeface="Century Gothic"/>
                <a:cs typeface="Century Gothic"/>
              </a:rPr>
              <a:t>e</a:t>
            </a:r>
            <a:r>
              <a:rPr lang="en-US" sz="2400" spc="-3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ed</a:t>
            </a:r>
            <a:r>
              <a:rPr lang="en-US" sz="2400" spc="4" dirty="0">
                <a:latin typeface="Century Gothic"/>
                <a:cs typeface="Century Gothic"/>
              </a:rPr>
              <a:t>u</a:t>
            </a:r>
            <a:r>
              <a:rPr lang="en-US" sz="2400" spc="-4" dirty="0">
                <a:latin typeface="Century Gothic"/>
                <a:cs typeface="Century Gothic"/>
              </a:rPr>
              <a:t>c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dirty="0">
                <a:latin typeface="Century Gothic"/>
                <a:cs typeface="Century Gothic"/>
              </a:rPr>
              <a:t>t</a:t>
            </a:r>
            <a:r>
              <a:rPr lang="en-US" sz="2400" spc="25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on</a:t>
            </a:r>
            <a:r>
              <a:rPr lang="en-US" sz="2400" spc="-24" dirty="0">
                <a:latin typeface="Century Gothic"/>
                <a:cs typeface="Century Gothic"/>
              </a:rPr>
              <a:t> </a:t>
            </a:r>
            <a:r>
              <a:rPr lang="en-US" sz="2400" dirty="0" smtClean="0">
                <a:latin typeface="Century Gothic"/>
                <a:cs typeface="Century Gothic"/>
              </a:rPr>
              <a:t>wor</a:t>
            </a:r>
            <a:r>
              <a:rPr lang="en-US" sz="2400" spc="-4" dirty="0" smtClean="0">
                <a:latin typeface="Century Gothic"/>
                <a:cs typeface="Century Gothic"/>
              </a:rPr>
              <a:t>k</a:t>
            </a:r>
            <a:r>
              <a:rPr lang="en-US" sz="2400" dirty="0" smtClean="0">
                <a:latin typeface="Century Gothic"/>
                <a:cs typeface="Century Gothic"/>
              </a:rPr>
              <a:t>for</a:t>
            </a:r>
            <a:r>
              <a:rPr lang="en-US" sz="2400" spc="-4" dirty="0" smtClean="0">
                <a:latin typeface="Century Gothic"/>
                <a:cs typeface="Century Gothic"/>
              </a:rPr>
              <a:t>c</a:t>
            </a:r>
            <a:r>
              <a:rPr lang="en-US" sz="2400" dirty="0" smtClean="0">
                <a:latin typeface="Century Gothic"/>
                <a:cs typeface="Century Gothic"/>
              </a:rPr>
              <a:t>e</a:t>
            </a:r>
          </a:p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/>
                <a:cs typeface="Century Gothic"/>
              </a:rPr>
              <a:t>Need</a:t>
            </a:r>
            <a:r>
              <a:rPr lang="en-US" sz="2400" spc="9" dirty="0">
                <a:latin typeface="Century Gothic"/>
                <a:cs typeface="Century Gothic"/>
              </a:rPr>
              <a:t> </a:t>
            </a:r>
            <a:r>
              <a:rPr lang="en-US" sz="2400" spc="4" dirty="0">
                <a:latin typeface="Century Gothic"/>
                <a:cs typeface="Century Gothic"/>
              </a:rPr>
              <a:t>m</a:t>
            </a:r>
            <a:r>
              <a:rPr lang="en-US" sz="2400" dirty="0">
                <a:latin typeface="Century Gothic"/>
                <a:cs typeface="Century Gothic"/>
              </a:rPr>
              <a:t>ore 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spc="-4" dirty="0">
                <a:latin typeface="Century Gothic"/>
                <a:cs typeface="Century Gothic"/>
              </a:rPr>
              <a:t>b</a:t>
            </a:r>
            <a:r>
              <a:rPr lang="en-US" sz="2400" dirty="0">
                <a:latin typeface="Century Gothic"/>
                <a:cs typeface="Century Gothic"/>
              </a:rPr>
              <a:t>le te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spc="-4" dirty="0">
                <a:latin typeface="Century Gothic"/>
                <a:cs typeface="Century Gothic"/>
              </a:rPr>
              <a:t>c</a:t>
            </a:r>
            <a:r>
              <a:rPr lang="en-US" sz="2400" dirty="0">
                <a:latin typeface="Century Gothic"/>
                <a:cs typeface="Century Gothic"/>
              </a:rPr>
              <a:t>hers for diverse student population  needs</a:t>
            </a:r>
          </a:p>
          <a:p>
            <a:pPr marL="355600" marR="457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/>
                <a:cs typeface="Century Gothic"/>
              </a:rPr>
              <a:t>Fo</a:t>
            </a:r>
            <a:r>
              <a:rPr lang="en-US" sz="2400" spc="-4" dirty="0">
                <a:latin typeface="Century Gothic"/>
                <a:cs typeface="Century Gothic"/>
              </a:rPr>
              <a:t>c</a:t>
            </a:r>
            <a:r>
              <a:rPr lang="en-US" sz="2400" spc="4" dirty="0">
                <a:latin typeface="Century Gothic"/>
                <a:cs typeface="Century Gothic"/>
              </a:rPr>
              <a:t>u</a:t>
            </a:r>
            <a:r>
              <a:rPr lang="en-US" sz="2400" dirty="0">
                <a:latin typeface="Century Gothic"/>
                <a:cs typeface="Century Gothic"/>
              </a:rPr>
              <a:t>s</a:t>
            </a:r>
            <a:r>
              <a:rPr lang="en-US" sz="2400" spc="-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on</a:t>
            </a:r>
            <a:r>
              <a:rPr lang="en-US" sz="2400" spc="9" dirty="0">
                <a:latin typeface="Century Gothic"/>
                <a:cs typeface="Century Gothic"/>
              </a:rPr>
              <a:t> </a:t>
            </a:r>
            <a:r>
              <a:rPr lang="en-US" sz="2400" spc="-4" dirty="0">
                <a:latin typeface="Century Gothic"/>
                <a:cs typeface="Century Gothic"/>
              </a:rPr>
              <a:t>P-</a:t>
            </a:r>
            <a:r>
              <a:rPr lang="en-US" sz="2400" dirty="0">
                <a:latin typeface="Century Gothic"/>
                <a:cs typeface="Century Gothic"/>
              </a:rPr>
              <a:t>12 </a:t>
            </a:r>
            <a:r>
              <a:rPr lang="en-US" sz="2400" spc="4" dirty="0">
                <a:latin typeface="Century Gothic"/>
                <a:cs typeface="Century Gothic"/>
              </a:rPr>
              <a:t>s</a:t>
            </a:r>
            <a:r>
              <a:rPr lang="en-US" sz="2400" dirty="0">
                <a:latin typeface="Century Gothic"/>
                <a:cs typeface="Century Gothic"/>
              </a:rPr>
              <a:t>t</a:t>
            </a:r>
            <a:r>
              <a:rPr lang="en-US" sz="2400" spc="4" dirty="0">
                <a:latin typeface="Century Gothic"/>
                <a:cs typeface="Century Gothic"/>
              </a:rPr>
              <a:t>u</a:t>
            </a:r>
            <a:r>
              <a:rPr lang="en-US" sz="2400" dirty="0">
                <a:latin typeface="Century Gothic"/>
                <a:cs typeface="Century Gothic"/>
              </a:rPr>
              <a:t>dent</a:t>
            </a:r>
            <a:r>
              <a:rPr lang="en-US" sz="2400" spc="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le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dirty="0">
                <a:latin typeface="Century Gothic"/>
                <a:cs typeface="Century Gothic"/>
              </a:rPr>
              <a:t>rn</a:t>
            </a:r>
            <a:r>
              <a:rPr lang="en-US" sz="2400" spc="25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ng</a:t>
            </a:r>
          </a:p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spc="4" dirty="0">
                <a:latin typeface="Century Gothic"/>
                <a:cs typeface="Century Gothic"/>
              </a:rPr>
              <a:t>C</a:t>
            </a:r>
            <a:r>
              <a:rPr lang="en-US" sz="2400" dirty="0">
                <a:latin typeface="Century Gothic"/>
                <a:cs typeface="Century Gothic"/>
              </a:rPr>
              <a:t>on</a:t>
            </a:r>
            <a:r>
              <a:rPr lang="en-US" sz="2400" spc="25" dirty="0">
                <a:latin typeface="Century Gothic"/>
                <a:cs typeface="Century Gothic"/>
              </a:rPr>
              <a:t>v</a:t>
            </a:r>
            <a:r>
              <a:rPr lang="en-US" sz="2400" dirty="0">
                <a:latin typeface="Century Gothic"/>
                <a:cs typeface="Century Gothic"/>
              </a:rPr>
              <a:t>er</a:t>
            </a:r>
            <a:r>
              <a:rPr lang="en-US" sz="2400" spc="4" dirty="0">
                <a:latin typeface="Century Gothic"/>
                <a:cs typeface="Century Gothic"/>
              </a:rPr>
              <a:t>g</a:t>
            </a:r>
            <a:r>
              <a:rPr lang="en-US" sz="2400" dirty="0">
                <a:latin typeface="Century Gothic"/>
                <a:cs typeface="Century Gothic"/>
              </a:rPr>
              <a:t>en</a:t>
            </a:r>
            <a:r>
              <a:rPr lang="en-US" sz="2400" spc="-4" dirty="0">
                <a:latin typeface="Century Gothic"/>
                <a:cs typeface="Century Gothic"/>
              </a:rPr>
              <a:t>c</a:t>
            </a:r>
            <a:r>
              <a:rPr lang="en-US" sz="2400" dirty="0">
                <a:latin typeface="Century Gothic"/>
                <a:cs typeface="Century Gothic"/>
              </a:rPr>
              <a:t>e</a:t>
            </a:r>
            <a:r>
              <a:rPr lang="en-US" sz="2400" spc="-3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of </a:t>
            </a:r>
            <a:r>
              <a:rPr lang="en-US" sz="2400" spc="25" dirty="0">
                <a:latin typeface="Century Gothic"/>
                <a:cs typeface="Century Gothic"/>
              </a:rPr>
              <a:t>v</a:t>
            </a:r>
            <a:r>
              <a:rPr lang="en-US" sz="2400" spc="9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ew</a:t>
            </a:r>
            <a:r>
              <a:rPr lang="en-US" sz="2400" spc="4" dirty="0">
                <a:latin typeface="Century Gothic"/>
                <a:cs typeface="Century Gothic"/>
              </a:rPr>
              <a:t>s</a:t>
            </a:r>
            <a:r>
              <a:rPr lang="en-US" sz="2400" dirty="0">
                <a:latin typeface="Century Gothic"/>
                <a:cs typeface="Century Gothic"/>
              </a:rPr>
              <a:t>,</a:t>
            </a:r>
            <a:r>
              <a:rPr lang="en-US" sz="2400" spc="-44" dirty="0">
                <a:latin typeface="Century Gothic"/>
                <a:cs typeface="Century Gothic"/>
              </a:rPr>
              <a:t> </a:t>
            </a:r>
            <a:r>
              <a:rPr lang="en-US" sz="2400" spc="-25" dirty="0">
                <a:latin typeface="Century Gothic"/>
                <a:cs typeface="Century Gothic"/>
              </a:rPr>
              <a:t>U</a:t>
            </a:r>
            <a:r>
              <a:rPr lang="en-US" sz="2400" dirty="0">
                <a:latin typeface="Century Gothic"/>
                <a:cs typeface="Century Gothic"/>
              </a:rPr>
              <a:t>S</a:t>
            </a:r>
            <a:r>
              <a:rPr lang="en-US" sz="2400" spc="39" dirty="0">
                <a:latin typeface="Century Gothic"/>
                <a:cs typeface="Century Gothic"/>
              </a:rPr>
              <a:t> 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dirty="0">
                <a:latin typeface="Century Gothic"/>
                <a:cs typeface="Century Gothic"/>
              </a:rPr>
              <a:t>nd </a:t>
            </a:r>
            <a:r>
              <a:rPr lang="en-US" sz="2400" spc="25" dirty="0" smtClean="0">
                <a:latin typeface="Century Gothic"/>
                <a:cs typeface="Century Gothic"/>
              </a:rPr>
              <a:t>i</a:t>
            </a:r>
            <a:r>
              <a:rPr lang="en-US" sz="2400" dirty="0" smtClean="0">
                <a:latin typeface="Century Gothic"/>
                <a:cs typeface="Century Gothic"/>
              </a:rPr>
              <a:t>ntern</a:t>
            </a:r>
            <a:r>
              <a:rPr lang="en-US" sz="2400" spc="4" dirty="0" smtClean="0">
                <a:latin typeface="Century Gothic"/>
                <a:cs typeface="Century Gothic"/>
              </a:rPr>
              <a:t>a</a:t>
            </a:r>
            <a:r>
              <a:rPr lang="en-US" sz="2400" spc="-9" dirty="0" smtClean="0">
                <a:latin typeface="Century Gothic"/>
                <a:cs typeface="Century Gothic"/>
              </a:rPr>
              <a:t>t</a:t>
            </a:r>
            <a:r>
              <a:rPr lang="en-US" sz="2400" spc="9" dirty="0" smtClean="0">
                <a:latin typeface="Century Gothic"/>
                <a:cs typeface="Century Gothic"/>
              </a:rPr>
              <a:t>i</a:t>
            </a:r>
            <a:r>
              <a:rPr lang="en-US" sz="2400" dirty="0" smtClean="0">
                <a:latin typeface="Century Gothic"/>
                <a:cs typeface="Century Gothic"/>
              </a:rPr>
              <a:t>on</a:t>
            </a:r>
            <a:r>
              <a:rPr lang="en-US" sz="2400" spc="4" dirty="0" smtClean="0">
                <a:latin typeface="Century Gothic"/>
                <a:cs typeface="Century Gothic"/>
              </a:rPr>
              <a:t>a</a:t>
            </a:r>
            <a:r>
              <a:rPr lang="en-US" sz="2400" dirty="0" smtClean="0">
                <a:latin typeface="Century Gothic"/>
                <a:cs typeface="Century Gothic"/>
              </a:rPr>
              <a:t>l</a:t>
            </a:r>
            <a:endParaRPr lang="en-US" sz="2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1092" y="6267739"/>
            <a:ext cx="823756" cy="322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Council</a:t>
            </a:r>
            <a:r>
              <a:rPr sz="700" spc="3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for</a:t>
            </a:r>
            <a:r>
              <a:rPr sz="700" spc="130" dirty="0" smtClean="0">
                <a:latin typeface="Times New Roman"/>
                <a:cs typeface="Times New Roman"/>
              </a:rPr>
              <a:t> </a:t>
            </a:r>
            <a:r>
              <a:rPr sz="700" b="1" spc="0" dirty="0" smtClean="0">
                <a:latin typeface="Arial"/>
                <a:cs typeface="Arial"/>
              </a:rPr>
              <a:t>the </a:t>
            </a:r>
            <a:r>
              <a:rPr sz="700" spc="0" dirty="0" smtClean="0">
                <a:latin typeface="Times New Roman"/>
                <a:cs typeface="Times New Roman"/>
              </a:rPr>
              <a:t>Accreditation  </a:t>
            </a:r>
            <a:r>
              <a:rPr sz="700" spc="5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of 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1776549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07216" y="6436672"/>
            <a:ext cx="331541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31288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83554" y="685828"/>
            <a:ext cx="4369446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er</a:t>
            </a:r>
            <a:r>
              <a:rPr lang="en-US"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lang="en-US" sz="3200" spc="-4" dirty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lang="en-US" sz="3200" dirty="0">
                <a:solidFill>
                  <a:srgbClr val="FEFFFF"/>
                </a:solidFill>
                <a:latin typeface="Century Gothic"/>
                <a:cs typeface="Century Gothic"/>
              </a:rPr>
              <a:t>ook</a:t>
            </a:r>
            <a:endParaRPr lang="en-US" sz="3200" dirty="0">
              <a:latin typeface="Century Gothic"/>
              <a:cs typeface="Century Gothic"/>
            </a:endParaRPr>
          </a:p>
          <a:p>
            <a:pPr marL="12700">
              <a:lnSpc>
                <a:spcPts val="3404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75898" y="685828"/>
            <a:ext cx="90489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7200" y="1600200"/>
            <a:ext cx="8153400" cy="44047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marR="457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/>
                <a:cs typeface="Century Gothic"/>
              </a:rPr>
              <a:t>Need to </a:t>
            </a:r>
            <a:r>
              <a:rPr lang="en-US" sz="2400" spc="-4" dirty="0" smtClean="0">
                <a:latin typeface="Century Gothic"/>
                <a:cs typeface="Century Gothic"/>
              </a:rPr>
              <a:t>b</a:t>
            </a:r>
            <a:r>
              <a:rPr lang="en-US" sz="2400" dirty="0" smtClean="0">
                <a:latin typeface="Century Gothic"/>
                <a:cs typeface="Century Gothic"/>
              </a:rPr>
              <a:t>e </a:t>
            </a:r>
            <a:r>
              <a:rPr lang="en-US" sz="2400" spc="4" dirty="0" smtClean="0">
                <a:latin typeface="Century Gothic"/>
                <a:cs typeface="Century Gothic"/>
              </a:rPr>
              <a:t>m</a:t>
            </a:r>
            <a:r>
              <a:rPr lang="en-US" sz="2400" dirty="0" smtClean="0">
                <a:latin typeface="Century Gothic"/>
                <a:cs typeface="Century Gothic"/>
              </a:rPr>
              <a:t>ore</a:t>
            </a:r>
            <a:r>
              <a:rPr lang="en-US" sz="2400" spc="9" dirty="0" smtClean="0">
                <a:latin typeface="Century Gothic"/>
                <a:cs typeface="Century Gothic"/>
              </a:rPr>
              <a:t> </a:t>
            </a:r>
            <a:r>
              <a:rPr lang="en-US" sz="2400" spc="4" dirty="0" smtClean="0">
                <a:latin typeface="Century Gothic"/>
                <a:cs typeface="Century Gothic"/>
              </a:rPr>
              <a:t>s</a:t>
            </a:r>
            <a:r>
              <a:rPr lang="en-US" sz="2400" dirty="0" smtClean="0">
                <a:latin typeface="Century Gothic"/>
                <a:cs typeface="Century Gothic"/>
              </a:rPr>
              <a:t>ele</a:t>
            </a:r>
            <a:r>
              <a:rPr lang="en-US" sz="2400" spc="-4" dirty="0" smtClean="0">
                <a:latin typeface="Century Gothic"/>
                <a:cs typeface="Century Gothic"/>
              </a:rPr>
              <a:t>c</a:t>
            </a:r>
            <a:r>
              <a:rPr lang="en-US" sz="2400" dirty="0" smtClean="0">
                <a:latin typeface="Century Gothic"/>
                <a:cs typeface="Century Gothic"/>
              </a:rPr>
              <a:t>t</a:t>
            </a:r>
            <a:r>
              <a:rPr lang="en-US" sz="2400" spc="25" dirty="0" smtClean="0">
                <a:latin typeface="Century Gothic"/>
                <a:cs typeface="Century Gothic"/>
              </a:rPr>
              <a:t>i</a:t>
            </a:r>
            <a:r>
              <a:rPr lang="en-US" sz="2400" spc="14" dirty="0" smtClean="0">
                <a:latin typeface="Century Gothic"/>
                <a:cs typeface="Century Gothic"/>
              </a:rPr>
              <a:t>v</a:t>
            </a:r>
            <a:r>
              <a:rPr lang="en-US" sz="2400" dirty="0" smtClean="0">
                <a:latin typeface="Century Gothic"/>
                <a:cs typeface="Century Gothic"/>
              </a:rPr>
              <a:t>e,</a:t>
            </a:r>
            <a:r>
              <a:rPr lang="en-US" sz="2400" spc="-54" dirty="0" smtClean="0">
                <a:latin typeface="Century Gothic"/>
                <a:cs typeface="Century Gothic"/>
              </a:rPr>
              <a:t> </a:t>
            </a:r>
            <a:r>
              <a:rPr lang="en-US" sz="2400" spc="-4" dirty="0" smtClean="0">
                <a:latin typeface="Century Gothic"/>
                <a:cs typeface="Century Gothic"/>
              </a:rPr>
              <a:t>b</a:t>
            </a:r>
            <a:r>
              <a:rPr lang="en-US" sz="2400" spc="4" dirty="0" smtClean="0">
                <a:latin typeface="Century Gothic"/>
                <a:cs typeface="Century Gothic"/>
              </a:rPr>
              <a:t>u</a:t>
            </a:r>
            <a:r>
              <a:rPr lang="en-US" sz="2400" dirty="0" smtClean="0">
                <a:latin typeface="Century Gothic"/>
                <a:cs typeface="Century Gothic"/>
              </a:rPr>
              <a:t>t</a:t>
            </a:r>
            <a:r>
              <a:rPr lang="en-US" sz="2400" spc="9" dirty="0" smtClean="0">
                <a:latin typeface="Century Gothic"/>
                <a:cs typeface="Century Gothic"/>
              </a:rPr>
              <a:t> </a:t>
            </a:r>
            <a:r>
              <a:rPr lang="en-US" sz="2400" spc="4" dirty="0" smtClean="0">
                <a:latin typeface="Century Gothic"/>
                <a:cs typeface="Century Gothic"/>
              </a:rPr>
              <a:t>a</a:t>
            </a:r>
            <a:r>
              <a:rPr lang="en-US" sz="2400" dirty="0" smtClean="0">
                <a:latin typeface="Century Gothic"/>
                <a:cs typeface="Century Gothic"/>
              </a:rPr>
              <a:t>l</a:t>
            </a:r>
            <a:r>
              <a:rPr lang="en-US" sz="2400" spc="4" dirty="0" smtClean="0">
                <a:latin typeface="Century Gothic"/>
                <a:cs typeface="Century Gothic"/>
              </a:rPr>
              <a:t>s</a:t>
            </a:r>
            <a:r>
              <a:rPr lang="en-US" sz="2400" dirty="0" smtClean="0">
                <a:latin typeface="Century Gothic"/>
                <a:cs typeface="Century Gothic"/>
              </a:rPr>
              <a:t>o</a:t>
            </a:r>
            <a:r>
              <a:rPr lang="en-US" sz="2400" spc="-14" dirty="0" smtClean="0">
                <a:latin typeface="Century Gothic"/>
                <a:cs typeface="Century Gothic"/>
              </a:rPr>
              <a:t> </a:t>
            </a:r>
            <a:r>
              <a:rPr lang="en-US" sz="2400" dirty="0" smtClean="0">
                <a:latin typeface="Century Gothic"/>
                <a:cs typeface="Century Gothic"/>
              </a:rPr>
              <a:t>need</a:t>
            </a:r>
            <a:r>
              <a:rPr lang="en-US" sz="2400" spc="9" dirty="0" smtClean="0">
                <a:latin typeface="Century Gothic"/>
                <a:cs typeface="Century Gothic"/>
              </a:rPr>
              <a:t> </a:t>
            </a:r>
            <a:r>
              <a:rPr lang="en-US" sz="2400" spc="4" dirty="0" smtClean="0">
                <a:latin typeface="Century Gothic"/>
                <a:cs typeface="Century Gothic"/>
              </a:rPr>
              <a:t>m</a:t>
            </a:r>
            <a:r>
              <a:rPr lang="en-US" sz="2400" dirty="0">
                <a:latin typeface="Century Gothic"/>
                <a:cs typeface="Century Gothic"/>
              </a:rPr>
              <a:t>ore </a:t>
            </a:r>
            <a:r>
              <a:rPr lang="en-US" sz="2400" dirty="0" smtClean="0">
                <a:latin typeface="Century Gothic"/>
                <a:cs typeface="Century Gothic"/>
              </a:rPr>
              <a:t>diversity</a:t>
            </a:r>
          </a:p>
          <a:p>
            <a:pPr marL="355600" marR="457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entury Gothic"/>
                <a:cs typeface="Century Gothic"/>
              </a:rPr>
              <a:t>Need </a:t>
            </a:r>
            <a:r>
              <a:rPr lang="en-US" sz="2400" dirty="0">
                <a:latin typeface="Century Gothic"/>
                <a:cs typeface="Century Gothic"/>
              </a:rPr>
              <a:t>to </a:t>
            </a:r>
            <a:r>
              <a:rPr lang="en-US" sz="2400" spc="-4" dirty="0" smtClean="0">
                <a:latin typeface="Century Gothic"/>
                <a:cs typeface="Century Gothic"/>
              </a:rPr>
              <a:t>b</a:t>
            </a:r>
            <a:r>
              <a:rPr lang="en-US" sz="2400" dirty="0" smtClean="0">
                <a:latin typeface="Century Gothic"/>
                <a:cs typeface="Century Gothic"/>
              </a:rPr>
              <a:t>e </a:t>
            </a:r>
            <a:r>
              <a:rPr lang="en-US" sz="2400" spc="4" dirty="0" smtClean="0">
                <a:latin typeface="Century Gothic"/>
                <a:cs typeface="Century Gothic"/>
              </a:rPr>
              <a:t>s</a:t>
            </a:r>
            <a:r>
              <a:rPr lang="en-US" sz="2400" dirty="0" smtClean="0">
                <a:latin typeface="Century Gothic"/>
                <a:cs typeface="Century Gothic"/>
              </a:rPr>
              <a:t>ele</a:t>
            </a:r>
            <a:r>
              <a:rPr lang="en-US" sz="2400" spc="-4" dirty="0" smtClean="0">
                <a:latin typeface="Century Gothic"/>
                <a:cs typeface="Century Gothic"/>
              </a:rPr>
              <a:t>c</a:t>
            </a:r>
            <a:r>
              <a:rPr lang="en-US" sz="2400" dirty="0" smtClean="0">
                <a:latin typeface="Century Gothic"/>
                <a:cs typeface="Century Gothic"/>
              </a:rPr>
              <a:t>t</a:t>
            </a:r>
            <a:r>
              <a:rPr lang="en-US" sz="2400" spc="25" dirty="0" smtClean="0">
                <a:latin typeface="Century Gothic"/>
                <a:cs typeface="Century Gothic"/>
              </a:rPr>
              <a:t>i</a:t>
            </a:r>
            <a:r>
              <a:rPr lang="en-US" sz="2400" spc="14" dirty="0" smtClean="0">
                <a:latin typeface="Century Gothic"/>
                <a:cs typeface="Century Gothic"/>
              </a:rPr>
              <a:t>v</a:t>
            </a:r>
            <a:r>
              <a:rPr lang="en-US" sz="2400" dirty="0" smtClean="0">
                <a:latin typeface="Century Gothic"/>
                <a:cs typeface="Century Gothic"/>
              </a:rPr>
              <a:t>e</a:t>
            </a:r>
            <a:r>
              <a:rPr lang="en-US" sz="2400" spc="-39" dirty="0" smtClean="0">
                <a:latin typeface="Century Gothic"/>
                <a:cs typeface="Century Gothic"/>
              </a:rPr>
              <a:t> 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dirty="0">
                <a:latin typeface="Century Gothic"/>
                <a:cs typeface="Century Gothic"/>
              </a:rPr>
              <a:t>nd therefore</a:t>
            </a:r>
            <a:r>
              <a:rPr lang="en-US" sz="2400" spc="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need</a:t>
            </a:r>
            <a:r>
              <a:rPr lang="en-US" sz="2400" spc="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to re</a:t>
            </a:r>
            <a:r>
              <a:rPr lang="en-US" sz="2400" spc="-4" dirty="0">
                <a:latin typeface="Century Gothic"/>
                <a:cs typeface="Century Gothic"/>
              </a:rPr>
              <a:t>c</a:t>
            </a:r>
            <a:r>
              <a:rPr lang="en-US" sz="2400" dirty="0">
                <a:latin typeface="Century Gothic"/>
                <a:cs typeface="Century Gothic"/>
              </a:rPr>
              <a:t>r</a:t>
            </a:r>
            <a:r>
              <a:rPr lang="en-US" sz="2400" spc="4" dirty="0">
                <a:latin typeface="Century Gothic"/>
                <a:cs typeface="Century Gothic"/>
              </a:rPr>
              <a:t>u</a:t>
            </a:r>
            <a:r>
              <a:rPr lang="en-US" sz="2400" spc="25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t</a:t>
            </a:r>
          </a:p>
          <a:p>
            <a:pPr marL="355600" marR="457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0" dirty="0" smtClean="0">
                <a:latin typeface="Century Gothic"/>
                <a:cs typeface="Century Gothic"/>
              </a:rPr>
              <a:t>Need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ele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i</a:t>
            </a:r>
            <a:r>
              <a:rPr sz="2400" spc="-9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y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ss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ons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t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thro</a:t>
            </a:r>
            <a:r>
              <a:rPr sz="2400" spc="4" dirty="0" smtClean="0">
                <a:latin typeface="Century Gothic"/>
                <a:cs typeface="Century Gothic"/>
              </a:rPr>
              <a:t>ug</a:t>
            </a:r>
            <a:r>
              <a:rPr sz="2400" spc="0" dirty="0" smtClean="0">
                <a:latin typeface="Century Gothic"/>
                <a:cs typeface="Century Gothic"/>
              </a:rPr>
              <a:t>ho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lang="en-US" sz="2400" spc="0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the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m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1092" y="6267739"/>
            <a:ext cx="823756" cy="322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Council</a:t>
            </a:r>
            <a:r>
              <a:rPr sz="700" spc="3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for</a:t>
            </a:r>
            <a:r>
              <a:rPr sz="700" spc="130" dirty="0" smtClean="0">
                <a:latin typeface="Times New Roman"/>
                <a:cs typeface="Times New Roman"/>
              </a:rPr>
              <a:t> </a:t>
            </a:r>
            <a:r>
              <a:rPr sz="700" b="1" spc="0" dirty="0" smtClean="0">
                <a:latin typeface="Arial"/>
                <a:cs typeface="Arial"/>
              </a:rPr>
              <a:t>the </a:t>
            </a:r>
            <a:r>
              <a:rPr sz="700" spc="0" dirty="0" smtClean="0">
                <a:latin typeface="Times New Roman"/>
                <a:cs typeface="Times New Roman"/>
              </a:rPr>
              <a:t>Accreditation  </a:t>
            </a:r>
            <a:r>
              <a:rPr sz="700" spc="5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of 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96252" y="6081141"/>
            <a:ext cx="106679" cy="438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83554" y="685828"/>
            <a:ext cx="4369446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er</a:t>
            </a:r>
            <a:r>
              <a:rPr lang="en-US"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lang="en-US" sz="3200" spc="-4" dirty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lang="en-US" sz="3200" dirty="0">
                <a:solidFill>
                  <a:srgbClr val="FEFFFF"/>
                </a:solidFill>
                <a:latin typeface="Century Gothic"/>
                <a:cs typeface="Century Gothic"/>
              </a:rPr>
              <a:t>ook</a:t>
            </a:r>
            <a:endParaRPr lang="en-US" sz="3200" dirty="0">
              <a:latin typeface="Century Gothic"/>
              <a:cs typeface="Century Gothic"/>
            </a:endParaRPr>
          </a:p>
          <a:p>
            <a:pPr marL="12700">
              <a:lnSpc>
                <a:spcPts val="3404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75898" y="685828"/>
            <a:ext cx="90489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7200" y="1600200"/>
            <a:ext cx="8153400" cy="44047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marR="10664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0" dirty="0" smtClean="0">
                <a:latin typeface="Century Gothic"/>
                <a:cs typeface="Century Gothic"/>
              </a:rPr>
              <a:t>Need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c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q</a:t>
            </a:r>
            <a:r>
              <a:rPr sz="2400" spc="4" dirty="0" smtClean="0">
                <a:latin typeface="Century Gothic"/>
                <a:cs typeface="Century Gothic"/>
              </a:rPr>
              <a:t>ua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9" dirty="0" smtClean="0">
                <a:latin typeface="Century Gothic"/>
                <a:cs typeface="Century Gothic"/>
              </a:rPr>
              <a:t>f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9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ions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t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o </a:t>
            </a:r>
            <a:r>
              <a:rPr lang="en-US" sz="2400" spc="0" dirty="0" smtClean="0">
                <a:latin typeface="Century Gothic"/>
                <a:cs typeface="Century Gothic"/>
              </a:rPr>
              <a:t>		</a:t>
            </a:r>
            <a:r>
              <a:rPr sz="2400" spc="0" dirty="0" smtClean="0">
                <a:latin typeface="Century Gothic"/>
                <a:cs typeface="Century Gothic"/>
              </a:rPr>
              <a:t>non-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c</a:t>
            </a:r>
            <a:r>
              <a:rPr sz="2400" spc="-5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-9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ies</a:t>
            </a:r>
            <a:endParaRPr sz="2400" dirty="0">
              <a:latin typeface="Century Gothic"/>
              <a:cs typeface="Century Gothic"/>
            </a:endParaRPr>
          </a:p>
          <a:p>
            <a:pPr marL="355600" marR="4572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0" dirty="0" smtClean="0">
                <a:latin typeface="Century Gothic"/>
                <a:cs typeface="Century Gothic"/>
              </a:rPr>
              <a:t>Need to re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llen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ng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c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ter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a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lang="en-US" sz="2400" spc="-44" dirty="0" smtClean="0">
                <a:latin typeface="Century Gothic"/>
                <a:cs typeface="Century Gothic"/>
              </a:rPr>
              <a:t>		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lang="en-US" sz="2400" spc="0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PP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1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 offer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ltern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ve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ter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a</a:t>
            </a:r>
            <a:endParaRPr sz="2400" dirty="0">
              <a:latin typeface="Century Gothic"/>
              <a:cs typeface="Century Gothic"/>
            </a:endParaRPr>
          </a:p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PP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need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to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re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re</a:t>
            </a:r>
            <a:r>
              <a:rPr sz="2400" spc="1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tes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lang="en-US" sz="2400" spc="-19" dirty="0" smtClean="0">
                <a:latin typeface="Century Gothic"/>
                <a:cs typeface="Century Gothic"/>
              </a:rPr>
              <a:t>				</a:t>
            </a:r>
            <a:r>
              <a:rPr sz="2400" spc="0" dirty="0" smtClean="0">
                <a:latin typeface="Century Gothic"/>
                <a:cs typeface="Century Gothic"/>
              </a:rPr>
              <a:t>for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-4" dirty="0" smtClean="0">
                <a:latin typeface="Century Gothic"/>
                <a:cs typeface="Century Gothic"/>
              </a:rPr>
              <a:t>a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-4" dirty="0" smtClean="0">
                <a:latin typeface="Century Gothic"/>
                <a:cs typeface="Century Gothic"/>
              </a:rPr>
              <a:t>ab</a:t>
            </a:r>
            <a:r>
              <a:rPr sz="2400" spc="0" dirty="0" smtClean="0">
                <a:latin typeface="Century Gothic"/>
                <a:cs typeface="Century Gothic"/>
              </a:rPr>
              <a:t>le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14" dirty="0" smtClean="0">
                <a:latin typeface="Century Gothic"/>
                <a:cs typeface="Century Gothic"/>
              </a:rPr>
              <a:t>j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1092" y="6267739"/>
            <a:ext cx="823756" cy="322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Council</a:t>
            </a:r>
            <a:r>
              <a:rPr sz="700" spc="3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for</a:t>
            </a:r>
            <a:r>
              <a:rPr sz="700" spc="130" dirty="0" smtClean="0">
                <a:latin typeface="Times New Roman"/>
                <a:cs typeface="Times New Roman"/>
              </a:rPr>
              <a:t> </a:t>
            </a:r>
            <a:r>
              <a:rPr sz="700" b="1" spc="0" dirty="0" smtClean="0">
                <a:latin typeface="Arial"/>
                <a:cs typeface="Arial"/>
              </a:rPr>
              <a:t>the </a:t>
            </a:r>
            <a:r>
              <a:rPr sz="700" spc="0" dirty="0" smtClean="0">
                <a:latin typeface="Times New Roman"/>
                <a:cs typeface="Times New Roman"/>
              </a:rPr>
              <a:t>Accreditation  </a:t>
            </a:r>
            <a:r>
              <a:rPr sz="700" spc="59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of 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96252" y="6081141"/>
            <a:ext cx="106679" cy="438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4987" t="44792" r="66984" b="12127"/>
          <a:stretch/>
        </p:blipFill>
        <p:spPr>
          <a:xfrm>
            <a:off x="7180538" y="3538994"/>
            <a:ext cx="1430062" cy="19212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4114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6252" y="6666674"/>
            <a:ext cx="106679" cy="191325"/>
          </a:xfrm>
          <a:custGeom>
            <a:avLst/>
            <a:gdLst/>
            <a:ahLst/>
            <a:cxnLst/>
            <a:rect l="l" t="t" r="r" b="b"/>
            <a:pathLst>
              <a:path w="106679" h="191325">
                <a:moveTo>
                  <a:pt x="0" y="191325"/>
                </a:moveTo>
                <a:lnTo>
                  <a:pt x="106679" y="191325"/>
                </a:lnTo>
                <a:lnTo>
                  <a:pt x="106679" y="0"/>
                </a:lnTo>
                <a:lnTo>
                  <a:pt x="0" y="0"/>
                </a:lnTo>
                <a:lnTo>
                  <a:pt x="0" y="1913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83554" y="685828"/>
            <a:ext cx="6624837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h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nk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ng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bo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EPP</a:t>
            </a:r>
            <a:r>
              <a:rPr sz="3200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es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pon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iliti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1000" y="1540903"/>
            <a:ext cx="8458200" cy="5049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marR="43356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-50" dirty="0" smtClean="0">
                <a:latin typeface="Century Gothic" panose="020B0502020202020204" pitchFamily="34" charset="0"/>
                <a:cs typeface="Century Gothic"/>
              </a:rPr>
              <a:t>W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h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2400" spc="2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sz="2400" spc="-1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the E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PP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’s</a:t>
            </a:r>
            <a:r>
              <a:rPr sz="2400" spc="2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m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ss</a:t>
            </a:r>
            <a:r>
              <a:rPr sz="2400" spc="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on</a:t>
            </a:r>
            <a:endParaRPr sz="2400" dirty="0">
              <a:latin typeface="Century Gothic" panose="020B0502020202020204" pitchFamily="34" charset="0"/>
              <a:cs typeface="Century Gothic"/>
            </a:endParaRPr>
          </a:p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-50" dirty="0" smtClean="0">
                <a:latin typeface="Century Gothic" panose="020B0502020202020204" pitchFamily="34" charset="0"/>
                <a:cs typeface="Century Gothic"/>
              </a:rPr>
              <a:t>W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h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2400" spc="2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c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nd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d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te</a:t>
            </a:r>
            <a:r>
              <a:rPr sz="2400" spc="-25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d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m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sz="2400" spc="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ons</a:t>
            </a:r>
            <a:r>
              <a:rPr sz="2400" spc="-3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c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ter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-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w</a:t>
            </a:r>
            <a:r>
              <a:rPr sz="2400" spc="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ll</a:t>
            </a:r>
            <a:r>
              <a:rPr sz="2400" spc="-5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su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pp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ort </a:t>
            </a:r>
            <a:r>
              <a:rPr lang="en-US" sz="2400" spc="0" dirty="0" smtClean="0">
                <a:latin typeface="Century Gothic" panose="020B0502020202020204" pitchFamily="34" charset="0"/>
                <a:cs typeface="Century Gothic"/>
              </a:rPr>
              <a:t>that 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m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sz="2400" spc="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on?</a:t>
            </a:r>
            <a:endParaRPr lang="en-US" sz="2400" spc="0" dirty="0" smtClean="0">
              <a:latin typeface="Century Gothic" panose="020B0502020202020204" pitchFamily="34" charset="0"/>
              <a:cs typeface="Century Gothic"/>
            </a:endParaRP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400" spc="-29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spc="-8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h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400" spc="19" dirty="0">
                <a:latin typeface="Century Gothic" panose="020B0502020202020204" pitchFamily="34" charset="0"/>
                <a:cs typeface="Century Gothic"/>
              </a:rPr>
              <a:t>v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spc="-166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400" spc="-28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ab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ty</a:t>
            </a:r>
          </a:p>
          <a:p>
            <a:pPr marL="812800" marR="41833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400" spc="9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h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er</a:t>
            </a:r>
            <a:r>
              <a:rPr lang="en-US" sz="2400" spc="-5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-4" dirty="0" smtClean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400" spc="1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spc="9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er</a:t>
            </a:r>
            <a:r>
              <a:rPr lang="en-US" sz="2400" spc="1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a</a:t>
            </a:r>
            <a:endParaRPr lang="en-US" sz="2400" dirty="0" smtClean="0">
              <a:latin typeface="Century Gothic" panose="020B0502020202020204" pitchFamily="34" charset="0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3554" y="3589160"/>
            <a:ext cx="7883060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7031" y="6476059"/>
            <a:ext cx="828519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6252" y="6666674"/>
            <a:ext cx="106679" cy="191325"/>
          </a:xfrm>
          <a:custGeom>
            <a:avLst/>
            <a:gdLst/>
            <a:ahLst/>
            <a:cxnLst/>
            <a:rect l="l" t="t" r="r" b="b"/>
            <a:pathLst>
              <a:path w="106679" h="191325">
                <a:moveTo>
                  <a:pt x="0" y="191325"/>
                </a:moveTo>
                <a:lnTo>
                  <a:pt x="106679" y="191325"/>
                </a:lnTo>
                <a:lnTo>
                  <a:pt x="106679" y="0"/>
                </a:lnTo>
                <a:lnTo>
                  <a:pt x="0" y="0"/>
                </a:lnTo>
                <a:lnTo>
                  <a:pt x="0" y="1913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83554" y="685828"/>
            <a:ext cx="6624837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h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nk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ng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bo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EPP</a:t>
            </a:r>
            <a:r>
              <a:rPr sz="3200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es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pon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iliti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1000" y="1540903"/>
            <a:ext cx="8458200" cy="5049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spc="-50" dirty="0">
                <a:latin typeface="Century Gothic" panose="020B0502020202020204" pitchFamily="34" charset="0"/>
                <a:cs typeface="Century Gothic"/>
              </a:rPr>
              <a:t>W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h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spc="2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nn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ua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2400" spc="-25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g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ets</a:t>
            </a:r>
            <a:r>
              <a:rPr lang="en-US" sz="24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ho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u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ld</a:t>
            </a:r>
            <a:r>
              <a:rPr lang="en-US" sz="2400" spc="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b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400" spc="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et</a:t>
            </a:r>
            <a:r>
              <a:rPr lang="en-US" sz="24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400" spc="-2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a re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u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ent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n?</a:t>
            </a: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h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as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g</a:t>
            </a:r>
            <a:r>
              <a:rPr lang="en-US" sz="2400" spc="-127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1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n</a:t>
            </a:r>
            <a:endParaRPr lang="en-US" sz="2400" spc="4" dirty="0" smtClean="0">
              <a:latin typeface="Century Gothic" panose="020B0502020202020204" pitchFamily="34" charset="0"/>
              <a:cs typeface="Century Gothic"/>
            </a:endParaRPr>
          </a:p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H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ow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400" spc="-1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the E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on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tor</a:t>
            </a:r>
            <a:r>
              <a:rPr lang="en-US" sz="2400" spc="-2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nd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te</a:t>
            </a:r>
            <a:r>
              <a:rPr lang="en-US" sz="2400" spc="-2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ro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g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re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u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ng </a:t>
            </a:r>
            <a:r>
              <a:rPr lang="en-US" sz="2400" spc="-4" dirty="0" smtClean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re</a:t>
            </a:r>
            <a:r>
              <a:rPr lang="en-US" sz="2400" spc="-4" dirty="0" smtClean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on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?</a:t>
            </a:r>
          </a:p>
          <a:p>
            <a:pPr marL="355600" marR="191226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Are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nd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te’s</a:t>
            </a:r>
            <a:r>
              <a:rPr lang="en-US" sz="2400" spc="-3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h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400" spc="14" dirty="0">
                <a:latin typeface="Century Gothic" panose="020B0502020202020204" pitchFamily="34" charset="0"/>
                <a:cs typeface="Century Gothic"/>
              </a:rPr>
              <a:t>v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ing</a:t>
            </a:r>
            <a:r>
              <a:rPr lang="en-US" sz="2400" spc="-5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the E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PP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’s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ss</a:t>
            </a:r>
            <a:r>
              <a:rPr lang="en-US" sz="2400" spc="9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on</a:t>
            </a:r>
            <a:r>
              <a:rPr lang="en-US" sz="2400" spc="-50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for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ex</a:t>
            </a:r>
            <a:r>
              <a:rPr lang="en-US" sz="2400" spc="25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k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nowled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g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e </a:t>
            </a:r>
            <a:r>
              <a:rPr lang="en-US" sz="2400" spc="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nd 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2400" spc="-4" dirty="0" smtClean="0">
                <a:latin typeface="Century Gothic" panose="020B0502020202020204" pitchFamily="34" charset="0"/>
                <a:cs typeface="Century Gothic"/>
              </a:rPr>
              <a:t>k</a:t>
            </a:r>
            <a:r>
              <a:rPr lang="en-US"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ll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?</a:t>
            </a:r>
            <a:endParaRPr lang="en-US" sz="2400" dirty="0"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3554" y="3589160"/>
            <a:ext cx="7883060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7031" y="6476059"/>
            <a:ext cx="828519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8059" y="4171543"/>
            <a:ext cx="1938696" cy="19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16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83554" y="441987"/>
            <a:ext cx="8255646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Ex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am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of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50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om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he</a:t>
            </a:r>
            <a:r>
              <a:rPr lang="en-US" sz="3200" dirty="0"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ds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3554" y="1540903"/>
            <a:ext cx="8255646" cy="56218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c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u</a:t>
            </a:r>
            <a:r>
              <a:rPr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m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ent</a:t>
            </a:r>
            <a:r>
              <a:rPr sz="2400" spc="-3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2400" spc="-4" dirty="0" smtClean="0">
                <a:latin typeface="Century Gothic" panose="020B0502020202020204" pitchFamily="34" charset="0"/>
                <a:cs typeface="Century Gothic"/>
              </a:rPr>
              <a:t>p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l</a:t>
            </a:r>
            <a:r>
              <a:rPr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2400" spc="0" dirty="0" smtClean="0">
                <a:latin typeface="Century Gothic" panose="020B0502020202020204" pitchFamily="34" charset="0"/>
                <a:cs typeface="Century Gothic"/>
              </a:rPr>
              <a:t>ns</a:t>
            </a:r>
            <a:endParaRPr lang="en-US" sz="2400" spc="0" dirty="0" smtClean="0">
              <a:latin typeface="Century Gothic" panose="020B0502020202020204" pitchFamily="34" charset="0"/>
              <a:cs typeface="Century Gothic"/>
            </a:endParaRP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bas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200" spc="-3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200" spc="1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ss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io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2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and 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em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p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oy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me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nt</a:t>
            </a:r>
            <a:r>
              <a:rPr lang="en-US" sz="2200" spc="-44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pp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or</a:t>
            </a:r>
            <a:r>
              <a:rPr lang="en-US" sz="2200" spc="14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u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n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200" spc="14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s</a:t>
            </a: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y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ar</a:t>
            </a:r>
            <a:r>
              <a:rPr lang="en-US" sz="2200" spc="-2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by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 y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ar </a:t>
            </a:r>
            <a:r>
              <a:rPr lang="en-US" sz="2200" spc="14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rg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et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s</a:t>
            </a: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spc="19" dirty="0" smtClean="0">
                <a:latin typeface="Century Gothic" panose="020B0502020202020204" pitchFamily="34" charset="0"/>
                <a:cs typeface="Century Gothic"/>
              </a:rPr>
              <a:t>v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id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nce</a:t>
            </a:r>
            <a:r>
              <a:rPr lang="en-US" sz="2200" spc="-2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f 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m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k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spc="14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ng</a:t>
            </a:r>
            <a:r>
              <a:rPr lang="en-US" sz="2200" spc="-3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14" dirty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200" spc="-2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di</a:t>
            </a:r>
            <a:r>
              <a:rPr lang="en-US" sz="2200" spc="19" dirty="0">
                <a:latin typeface="Century Gothic" panose="020B0502020202020204" pitchFamily="34" charset="0"/>
                <a:cs typeface="Century Gothic"/>
              </a:rPr>
              <a:t>v</a:t>
            </a:r>
            <a:r>
              <a:rPr lang="en-US" sz="2200" spc="4" dirty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se</a:t>
            </a:r>
            <a:r>
              <a:rPr lang="en-US" sz="2200" spc="-1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sch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oo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s</a:t>
            </a:r>
          </a:p>
          <a:p>
            <a:pPr marL="812800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spc="19" dirty="0" smtClean="0">
                <a:latin typeface="Century Gothic" panose="020B0502020202020204" pitchFamily="34" charset="0"/>
                <a:cs typeface="Century Gothic"/>
              </a:rPr>
              <a:t>v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id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nce</a:t>
            </a:r>
            <a:r>
              <a:rPr lang="en-US" sz="2200" spc="-2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200" spc="-4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200" dirty="0">
                <a:latin typeface="Century Gothic" panose="020B0502020202020204" pitchFamily="34" charset="0"/>
                <a:cs typeface="Century Gothic"/>
              </a:rPr>
              <a:t>f 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2200" spc="4" dirty="0" smtClean="0">
                <a:latin typeface="Century Gothic" panose="020B0502020202020204" pitchFamily="34" charset="0"/>
                <a:cs typeface="Century Gothic"/>
              </a:rPr>
              <a:t>ll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ab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or</a:t>
            </a:r>
            <a:r>
              <a:rPr lang="en-US" sz="2200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200" spc="14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lang="en-US" sz="2200" spc="-4" dirty="0" smtClean="0">
                <a:latin typeface="Century Gothic" panose="020B0502020202020204" pitchFamily="34" charset="0"/>
                <a:cs typeface="Century Gothic"/>
              </a:rPr>
              <a:t>ion</a:t>
            </a:r>
          </a:p>
          <a:p>
            <a:pPr marL="355600" marR="957906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D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ta</a:t>
            </a:r>
            <a:r>
              <a:rPr lang="en-US" sz="2400" spc="-1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olle</a:t>
            </a:r>
            <a:r>
              <a:rPr lang="en-US" sz="2400" spc="-4" dirty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dirty="0">
                <a:latin typeface="Century Gothic" panose="020B0502020202020204" pitchFamily="34" charset="0"/>
                <a:cs typeface="Century Gothic"/>
              </a:rPr>
              <a:t>ted from 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spc="-4" dirty="0" smtClean="0">
                <a:latin typeface="Century Gothic" panose="020B0502020202020204" pitchFamily="34" charset="0"/>
                <a:cs typeface="Century Gothic"/>
              </a:rPr>
              <a:t>pp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2400" spc="25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2400" spc="-4" dirty="0" smtClean="0">
                <a:latin typeface="Century Gothic" panose="020B0502020202020204" pitchFamily="34" charset="0"/>
                <a:cs typeface="Century Gothic"/>
              </a:rPr>
              <a:t>c</a:t>
            </a:r>
            <a:r>
              <a:rPr lang="en-US" sz="2400" spc="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2400" dirty="0" smtClean="0">
                <a:latin typeface="Century Gothic" panose="020B0502020202020204" pitchFamily="34" charset="0"/>
                <a:cs typeface="Century Gothic"/>
              </a:rPr>
              <a:t>nts</a:t>
            </a:r>
          </a:p>
          <a:p>
            <a:pPr marL="812800" marR="957906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spc="-4" dirty="0" smtClean="0">
                <a:latin typeface="Century Gothic"/>
                <a:cs typeface="Century Gothic"/>
              </a:rPr>
              <a:t>PEAU, A</a:t>
            </a:r>
            <a:r>
              <a:rPr lang="en-US" sz="2200" dirty="0" smtClean="0">
                <a:latin typeface="Century Gothic"/>
                <a:cs typeface="Century Gothic"/>
              </a:rPr>
              <a:t>CT</a:t>
            </a:r>
            <a:r>
              <a:rPr lang="en-US" sz="2200" dirty="0">
                <a:latin typeface="Century Gothic"/>
                <a:cs typeface="Century Gothic"/>
              </a:rPr>
              <a:t>,</a:t>
            </a:r>
            <a:r>
              <a:rPr lang="en-US" sz="2200" spc="-24" dirty="0">
                <a:latin typeface="Century Gothic"/>
                <a:cs typeface="Century Gothic"/>
              </a:rPr>
              <a:t> </a:t>
            </a:r>
            <a:r>
              <a:rPr lang="en-US" sz="2200" dirty="0">
                <a:latin typeface="Century Gothic"/>
                <a:cs typeface="Century Gothic"/>
              </a:rPr>
              <a:t>S</a:t>
            </a:r>
            <a:r>
              <a:rPr lang="en-US" sz="2200" spc="-4" dirty="0">
                <a:latin typeface="Century Gothic"/>
                <a:cs typeface="Century Gothic"/>
              </a:rPr>
              <a:t>A</a:t>
            </a:r>
            <a:r>
              <a:rPr lang="en-US" sz="2200" dirty="0">
                <a:latin typeface="Century Gothic"/>
                <a:cs typeface="Century Gothic"/>
              </a:rPr>
              <a:t>T, </a:t>
            </a:r>
            <a:r>
              <a:rPr lang="en-US" sz="2200" spc="-4" dirty="0">
                <a:latin typeface="Century Gothic"/>
                <a:cs typeface="Century Gothic"/>
              </a:rPr>
              <a:t>A</a:t>
            </a:r>
            <a:r>
              <a:rPr lang="en-US" sz="2200" dirty="0">
                <a:latin typeface="Century Gothic"/>
                <a:cs typeface="Century Gothic"/>
              </a:rPr>
              <a:t>P,</a:t>
            </a:r>
            <a:r>
              <a:rPr lang="en-US" sz="2200" spc="-14" dirty="0">
                <a:latin typeface="Century Gothic"/>
                <a:cs typeface="Century Gothic"/>
              </a:rPr>
              <a:t> </a:t>
            </a:r>
            <a:r>
              <a:rPr lang="en-US" sz="2200" spc="14" dirty="0">
                <a:latin typeface="Century Gothic"/>
                <a:cs typeface="Century Gothic"/>
              </a:rPr>
              <a:t>I</a:t>
            </a:r>
            <a:r>
              <a:rPr lang="en-US" sz="2200" dirty="0">
                <a:latin typeface="Century Gothic"/>
                <a:cs typeface="Century Gothic"/>
              </a:rPr>
              <a:t>B,</a:t>
            </a:r>
            <a:r>
              <a:rPr lang="en-US" sz="2200" spc="-24" dirty="0">
                <a:latin typeface="Century Gothic"/>
                <a:cs typeface="Century Gothic"/>
              </a:rPr>
              <a:t> </a:t>
            </a:r>
            <a:r>
              <a:rPr lang="en-US" sz="2200" dirty="0">
                <a:latin typeface="Century Gothic"/>
                <a:cs typeface="Century Gothic"/>
              </a:rPr>
              <a:t>S</a:t>
            </a:r>
            <a:r>
              <a:rPr lang="en-US" sz="2200" spc="-4" dirty="0">
                <a:latin typeface="Century Gothic"/>
                <a:cs typeface="Century Gothic"/>
              </a:rPr>
              <a:t>A</a:t>
            </a:r>
            <a:r>
              <a:rPr lang="en-US" sz="2200" dirty="0">
                <a:latin typeface="Century Gothic"/>
                <a:cs typeface="Century Gothic"/>
              </a:rPr>
              <a:t>T </a:t>
            </a:r>
            <a:r>
              <a:rPr lang="en-US" sz="2200" spc="14" dirty="0">
                <a:latin typeface="Century Gothic"/>
                <a:cs typeface="Century Gothic"/>
              </a:rPr>
              <a:t>II</a:t>
            </a:r>
            <a:r>
              <a:rPr lang="en-US" sz="2200" dirty="0">
                <a:latin typeface="Century Gothic"/>
                <a:cs typeface="Century Gothic"/>
              </a:rPr>
              <a:t>,</a:t>
            </a:r>
            <a:r>
              <a:rPr lang="en-US" sz="2200" spc="-39" dirty="0">
                <a:latin typeface="Century Gothic"/>
                <a:cs typeface="Century Gothic"/>
              </a:rPr>
              <a:t> </a:t>
            </a:r>
            <a:r>
              <a:rPr lang="en-US" sz="2200" dirty="0">
                <a:latin typeface="Century Gothic"/>
                <a:cs typeface="Century Gothic"/>
              </a:rPr>
              <a:t>h</a:t>
            </a:r>
            <a:r>
              <a:rPr lang="en-US" sz="2200" spc="-4" dirty="0">
                <a:latin typeface="Century Gothic"/>
                <a:cs typeface="Century Gothic"/>
              </a:rPr>
              <a:t>o</a:t>
            </a:r>
            <a:r>
              <a:rPr lang="en-US" sz="2200" dirty="0">
                <a:latin typeface="Century Gothic"/>
                <a:cs typeface="Century Gothic"/>
              </a:rPr>
              <a:t>n</a:t>
            </a:r>
            <a:r>
              <a:rPr lang="en-US" sz="2200" spc="-4" dirty="0">
                <a:latin typeface="Century Gothic"/>
                <a:cs typeface="Century Gothic"/>
              </a:rPr>
              <a:t>or</a:t>
            </a:r>
            <a:r>
              <a:rPr lang="en-US" sz="2200" dirty="0">
                <a:latin typeface="Century Gothic"/>
                <a:cs typeface="Century Gothic"/>
              </a:rPr>
              <a:t>s, awa</a:t>
            </a:r>
            <a:r>
              <a:rPr lang="en-US" sz="2200" spc="-4" dirty="0">
                <a:latin typeface="Century Gothic"/>
                <a:cs typeface="Century Gothic"/>
              </a:rPr>
              <a:t>rd</a:t>
            </a:r>
            <a:r>
              <a:rPr lang="en-US" sz="2200" dirty="0">
                <a:latin typeface="Century Gothic"/>
                <a:cs typeface="Century Gothic"/>
              </a:rPr>
              <a:t>s,</a:t>
            </a:r>
            <a:r>
              <a:rPr lang="en-US" sz="2200" spc="-25" dirty="0">
                <a:latin typeface="Century Gothic"/>
                <a:cs typeface="Century Gothic"/>
              </a:rPr>
              <a:t> </a:t>
            </a:r>
            <a:r>
              <a:rPr lang="en-US" sz="2200" dirty="0" smtClean="0">
                <a:latin typeface="Century Gothic"/>
                <a:cs typeface="Century Gothic"/>
              </a:rPr>
              <a:t>h</a:t>
            </a:r>
            <a:r>
              <a:rPr lang="en-US" sz="2200" spc="-4" dirty="0" smtClean="0">
                <a:latin typeface="Century Gothic"/>
                <a:cs typeface="Century Gothic"/>
              </a:rPr>
              <a:t>ig</a:t>
            </a:r>
            <a:r>
              <a:rPr lang="en-US" sz="2200" dirty="0" smtClean="0">
                <a:latin typeface="Century Gothic"/>
                <a:cs typeface="Century Gothic"/>
              </a:rPr>
              <a:t>h school </a:t>
            </a:r>
            <a:r>
              <a:rPr lang="en-US" sz="2200" dirty="0" smtClean="0">
                <a:latin typeface="Century Gothic"/>
                <a:cs typeface="Century Gothic"/>
              </a:rPr>
              <a:t>courses</a:t>
            </a:r>
            <a:endParaRPr lang="en-US" sz="2200" dirty="0" smtClean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7031" y="6476059"/>
            <a:ext cx="828519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83554" y="441987"/>
            <a:ext cx="8255646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Ex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am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of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50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om 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he</a:t>
            </a:r>
            <a:r>
              <a:rPr lang="en-US" sz="3200" dirty="0"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ta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ds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3554" y="1540903"/>
            <a:ext cx="8255646" cy="56218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marR="957906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spc="4" dirty="0" smtClean="0">
                <a:latin typeface="Century Gothic"/>
                <a:cs typeface="Century Gothic"/>
              </a:rPr>
              <a:t>Cas</a:t>
            </a:r>
            <a:r>
              <a:rPr lang="en-US" sz="2400" dirty="0" smtClean="0">
                <a:latin typeface="Century Gothic"/>
                <a:cs typeface="Century Gothic"/>
              </a:rPr>
              <a:t>e</a:t>
            </a:r>
            <a:r>
              <a:rPr lang="en-US" sz="2400" spc="-25" dirty="0" smtClean="0">
                <a:latin typeface="Century Gothic"/>
                <a:cs typeface="Century Gothic"/>
              </a:rPr>
              <a:t> </a:t>
            </a:r>
            <a:r>
              <a:rPr lang="en-US" sz="2400" spc="4" dirty="0">
                <a:latin typeface="Century Gothic"/>
                <a:cs typeface="Century Gothic"/>
              </a:rPr>
              <a:t>s</a:t>
            </a:r>
            <a:r>
              <a:rPr lang="en-US" sz="2400" dirty="0">
                <a:latin typeface="Century Gothic"/>
                <a:cs typeface="Century Gothic"/>
              </a:rPr>
              <a:t>t</a:t>
            </a:r>
            <a:r>
              <a:rPr lang="en-US" sz="2400" spc="4" dirty="0">
                <a:latin typeface="Century Gothic"/>
                <a:cs typeface="Century Gothic"/>
              </a:rPr>
              <a:t>u</a:t>
            </a:r>
            <a:r>
              <a:rPr lang="en-US" sz="2400" dirty="0">
                <a:latin typeface="Century Gothic"/>
                <a:cs typeface="Century Gothic"/>
              </a:rPr>
              <a:t>d</a:t>
            </a:r>
            <a:r>
              <a:rPr lang="en-US" sz="2400" spc="25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es</a:t>
            </a:r>
            <a:r>
              <a:rPr lang="en-US" sz="2400" spc="-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of 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dirty="0">
                <a:latin typeface="Century Gothic"/>
                <a:cs typeface="Century Gothic"/>
              </a:rPr>
              <a:t>ltern</a:t>
            </a:r>
            <a:r>
              <a:rPr lang="en-US" sz="2400" spc="4" dirty="0">
                <a:latin typeface="Century Gothic"/>
                <a:cs typeface="Century Gothic"/>
              </a:rPr>
              <a:t>a</a:t>
            </a:r>
            <a:r>
              <a:rPr lang="en-US" sz="2400" dirty="0">
                <a:latin typeface="Century Gothic"/>
                <a:cs typeface="Century Gothic"/>
              </a:rPr>
              <a:t>t</a:t>
            </a:r>
            <a:r>
              <a:rPr lang="en-US" sz="2400" spc="9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ve</a:t>
            </a:r>
            <a:r>
              <a:rPr lang="en-US" sz="2400" spc="-39" dirty="0">
                <a:latin typeface="Century Gothic"/>
                <a:cs typeface="Century Gothic"/>
              </a:rPr>
              <a:t> </a:t>
            </a:r>
            <a:r>
              <a:rPr lang="en-US" sz="2400" spc="-4" dirty="0" smtClean="0">
                <a:latin typeface="Century Gothic"/>
                <a:cs typeface="Century Gothic"/>
              </a:rPr>
              <a:t>c</a:t>
            </a:r>
            <a:r>
              <a:rPr lang="en-US" sz="2400" dirty="0" smtClean="0">
                <a:latin typeface="Century Gothic"/>
                <a:cs typeface="Century Gothic"/>
              </a:rPr>
              <a:t>r</a:t>
            </a:r>
            <a:r>
              <a:rPr lang="en-US" sz="2400" spc="25" dirty="0" smtClean="0">
                <a:latin typeface="Century Gothic"/>
                <a:cs typeface="Century Gothic"/>
              </a:rPr>
              <a:t>i</a:t>
            </a:r>
            <a:r>
              <a:rPr lang="en-US" sz="2400" dirty="0" smtClean="0">
                <a:latin typeface="Century Gothic"/>
                <a:cs typeface="Century Gothic"/>
              </a:rPr>
              <a:t>ter</a:t>
            </a:r>
            <a:r>
              <a:rPr lang="en-US" sz="2400" spc="25" dirty="0" smtClean="0">
                <a:latin typeface="Century Gothic"/>
                <a:cs typeface="Century Gothic"/>
              </a:rPr>
              <a:t>i</a:t>
            </a:r>
            <a:r>
              <a:rPr lang="en-US" sz="2400" dirty="0" smtClean="0">
                <a:latin typeface="Century Gothic"/>
                <a:cs typeface="Century Gothic"/>
              </a:rPr>
              <a:t>a</a:t>
            </a:r>
          </a:p>
          <a:p>
            <a:pPr marL="812800" marR="957906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Century Gothic"/>
                <a:cs typeface="Century Gothic"/>
              </a:rPr>
              <a:t>L</a:t>
            </a:r>
            <a:r>
              <a:rPr lang="en-US" sz="2200" spc="4" dirty="0" smtClean="0">
                <a:latin typeface="Century Gothic"/>
                <a:cs typeface="Century Gothic"/>
              </a:rPr>
              <a:t>e</a:t>
            </a:r>
            <a:r>
              <a:rPr lang="en-US" sz="2200" dirty="0" smtClean="0">
                <a:latin typeface="Century Gothic"/>
                <a:cs typeface="Century Gothic"/>
              </a:rPr>
              <a:t>a</a:t>
            </a:r>
            <a:r>
              <a:rPr lang="en-US" sz="2200" spc="-4" dirty="0" smtClean="0">
                <a:latin typeface="Century Gothic"/>
                <a:cs typeface="Century Gothic"/>
              </a:rPr>
              <a:t>d</a:t>
            </a:r>
            <a:r>
              <a:rPr lang="en-US" sz="2200" spc="4" dirty="0" smtClean="0">
                <a:latin typeface="Century Gothic"/>
                <a:cs typeface="Century Gothic"/>
              </a:rPr>
              <a:t>e</a:t>
            </a:r>
            <a:r>
              <a:rPr lang="en-US" sz="2200" spc="-4" dirty="0" smtClean="0">
                <a:latin typeface="Century Gothic"/>
                <a:cs typeface="Century Gothic"/>
              </a:rPr>
              <a:t>r</a:t>
            </a:r>
            <a:r>
              <a:rPr lang="en-US" sz="2200" dirty="0" smtClean="0">
                <a:latin typeface="Century Gothic"/>
                <a:cs typeface="Century Gothic"/>
              </a:rPr>
              <a:t>sh</a:t>
            </a:r>
            <a:r>
              <a:rPr lang="en-US" sz="2200" spc="-4" dirty="0" smtClean="0">
                <a:latin typeface="Century Gothic"/>
                <a:cs typeface="Century Gothic"/>
              </a:rPr>
              <a:t>i</a:t>
            </a:r>
            <a:r>
              <a:rPr lang="en-US" sz="2200" dirty="0" smtClean="0">
                <a:latin typeface="Century Gothic"/>
                <a:cs typeface="Century Gothic"/>
              </a:rPr>
              <a:t>p</a:t>
            </a:r>
            <a:r>
              <a:rPr lang="en-US" sz="2200" dirty="0">
                <a:latin typeface="Century Gothic"/>
                <a:cs typeface="Century Gothic"/>
              </a:rPr>
              <a:t>,</a:t>
            </a:r>
            <a:r>
              <a:rPr lang="en-US" sz="2200" spc="-39" dirty="0">
                <a:latin typeface="Century Gothic"/>
                <a:cs typeface="Century Gothic"/>
              </a:rPr>
              <a:t> </a:t>
            </a:r>
            <a:r>
              <a:rPr lang="en-US" sz="2200" spc="-4" dirty="0">
                <a:latin typeface="Century Gothic"/>
                <a:cs typeface="Century Gothic"/>
              </a:rPr>
              <a:t>gri</a:t>
            </a:r>
            <a:r>
              <a:rPr lang="en-US" sz="2200" spc="14" dirty="0">
                <a:latin typeface="Century Gothic"/>
                <a:cs typeface="Century Gothic"/>
              </a:rPr>
              <a:t>t</a:t>
            </a:r>
            <a:r>
              <a:rPr lang="en-US" sz="2200" dirty="0">
                <a:latin typeface="Century Gothic"/>
                <a:cs typeface="Century Gothic"/>
              </a:rPr>
              <a:t>,</a:t>
            </a:r>
            <a:r>
              <a:rPr lang="en-US" sz="2200" spc="-14" dirty="0">
                <a:latin typeface="Century Gothic"/>
                <a:cs typeface="Century Gothic"/>
              </a:rPr>
              <a:t> </a:t>
            </a:r>
            <a:r>
              <a:rPr lang="en-US" sz="2200" dirty="0">
                <a:latin typeface="Century Gothic"/>
                <a:cs typeface="Century Gothic"/>
              </a:rPr>
              <a:t>p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spc="-4" dirty="0">
                <a:latin typeface="Century Gothic"/>
                <a:cs typeface="Century Gothic"/>
              </a:rPr>
              <a:t>r</a:t>
            </a:r>
            <a:r>
              <a:rPr lang="en-US" sz="2200" dirty="0">
                <a:latin typeface="Century Gothic"/>
                <a:cs typeface="Century Gothic"/>
              </a:rPr>
              <a:t>s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spc="19" dirty="0">
                <a:latin typeface="Century Gothic"/>
                <a:cs typeface="Century Gothic"/>
              </a:rPr>
              <a:t>v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spc="-4" dirty="0">
                <a:latin typeface="Century Gothic"/>
                <a:cs typeface="Century Gothic"/>
              </a:rPr>
              <a:t>r</a:t>
            </a:r>
            <a:r>
              <a:rPr lang="en-US" sz="2200" spc="-14" dirty="0">
                <a:latin typeface="Century Gothic"/>
                <a:cs typeface="Century Gothic"/>
              </a:rPr>
              <a:t>a</a:t>
            </a:r>
            <a:r>
              <a:rPr lang="en-US" sz="2200" dirty="0">
                <a:latin typeface="Century Gothic"/>
                <a:cs typeface="Century Gothic"/>
              </a:rPr>
              <a:t>nc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dirty="0">
                <a:latin typeface="Century Gothic"/>
                <a:cs typeface="Century Gothic"/>
              </a:rPr>
              <a:t>,</a:t>
            </a:r>
            <a:r>
              <a:rPr lang="en-US" sz="2200" spc="-50" dirty="0">
                <a:latin typeface="Century Gothic"/>
                <a:cs typeface="Century Gothic"/>
              </a:rPr>
              <a:t> </a:t>
            </a:r>
            <a:r>
              <a:rPr lang="en-US" sz="2200" spc="4" dirty="0" smtClean="0">
                <a:latin typeface="Century Gothic"/>
                <a:cs typeface="Century Gothic"/>
              </a:rPr>
              <a:t>e</a:t>
            </a:r>
            <a:r>
              <a:rPr lang="en-US" sz="2200" spc="14" dirty="0" smtClean="0">
                <a:latin typeface="Century Gothic"/>
                <a:cs typeface="Century Gothic"/>
              </a:rPr>
              <a:t>t</a:t>
            </a:r>
            <a:r>
              <a:rPr lang="en-US" sz="2200" dirty="0" smtClean="0">
                <a:latin typeface="Century Gothic"/>
                <a:cs typeface="Century Gothic"/>
              </a:rPr>
              <a:t>c.</a:t>
            </a:r>
          </a:p>
          <a:p>
            <a:pPr marL="355600" marR="957906" indent="-342900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lang="en-US" sz="2400" spc="4" dirty="0" smtClean="0">
                <a:latin typeface="Century Gothic"/>
                <a:cs typeface="Century Gothic"/>
              </a:rPr>
              <a:t>Cas</a:t>
            </a:r>
            <a:r>
              <a:rPr lang="en-US" sz="2400" dirty="0" smtClean="0">
                <a:latin typeface="Century Gothic"/>
                <a:cs typeface="Century Gothic"/>
              </a:rPr>
              <a:t>e</a:t>
            </a:r>
            <a:r>
              <a:rPr lang="en-US" sz="2400" spc="-25" dirty="0" smtClean="0">
                <a:latin typeface="Century Gothic"/>
                <a:cs typeface="Century Gothic"/>
              </a:rPr>
              <a:t> </a:t>
            </a:r>
            <a:r>
              <a:rPr lang="en-US" sz="2400" spc="4" dirty="0">
                <a:latin typeface="Century Gothic"/>
                <a:cs typeface="Century Gothic"/>
              </a:rPr>
              <a:t>s</a:t>
            </a:r>
            <a:r>
              <a:rPr lang="en-US" sz="2400" dirty="0">
                <a:latin typeface="Century Gothic"/>
                <a:cs typeface="Century Gothic"/>
              </a:rPr>
              <a:t>t</a:t>
            </a:r>
            <a:r>
              <a:rPr lang="en-US" sz="2400" spc="4" dirty="0">
                <a:latin typeface="Century Gothic"/>
                <a:cs typeface="Century Gothic"/>
              </a:rPr>
              <a:t>u</a:t>
            </a:r>
            <a:r>
              <a:rPr lang="en-US" sz="2400" dirty="0">
                <a:latin typeface="Century Gothic"/>
                <a:cs typeface="Century Gothic"/>
              </a:rPr>
              <a:t>d</a:t>
            </a:r>
            <a:r>
              <a:rPr lang="en-US" sz="2400" spc="25" dirty="0">
                <a:latin typeface="Century Gothic"/>
                <a:cs typeface="Century Gothic"/>
              </a:rPr>
              <a:t>i</a:t>
            </a:r>
            <a:r>
              <a:rPr lang="en-US" sz="2400" dirty="0">
                <a:latin typeface="Century Gothic"/>
                <a:cs typeface="Century Gothic"/>
              </a:rPr>
              <a:t>es</a:t>
            </a:r>
            <a:r>
              <a:rPr lang="en-US" sz="2400" spc="-9" dirty="0">
                <a:latin typeface="Century Gothic"/>
                <a:cs typeface="Century Gothic"/>
              </a:rPr>
              <a:t> </a:t>
            </a:r>
            <a:r>
              <a:rPr lang="en-US" sz="2400" dirty="0">
                <a:latin typeface="Century Gothic"/>
                <a:cs typeface="Century Gothic"/>
              </a:rPr>
              <a:t>of </a:t>
            </a:r>
            <a:r>
              <a:rPr lang="en-US" sz="2400" spc="4" dirty="0">
                <a:latin typeface="Century Gothic"/>
                <a:cs typeface="Century Gothic"/>
              </a:rPr>
              <a:t>ass</a:t>
            </a:r>
            <a:r>
              <a:rPr lang="en-US" sz="2400" dirty="0">
                <a:latin typeface="Century Gothic"/>
                <a:cs typeface="Century Gothic"/>
              </a:rPr>
              <a:t>e</a:t>
            </a:r>
            <a:r>
              <a:rPr lang="en-US" sz="2400" spc="4" dirty="0">
                <a:latin typeface="Century Gothic"/>
                <a:cs typeface="Century Gothic"/>
              </a:rPr>
              <a:t>ssm</a:t>
            </a:r>
            <a:r>
              <a:rPr lang="en-US" sz="2400" dirty="0">
                <a:latin typeface="Century Gothic"/>
                <a:cs typeface="Century Gothic"/>
              </a:rPr>
              <a:t>ents of </a:t>
            </a:r>
            <a:r>
              <a:rPr lang="en-US" sz="2400" spc="-4" dirty="0" smtClean="0">
                <a:latin typeface="Century Gothic"/>
                <a:cs typeface="Century Gothic"/>
              </a:rPr>
              <a:t>c</a:t>
            </a:r>
            <a:r>
              <a:rPr lang="en-US" sz="2400" spc="4" dirty="0" smtClean="0">
                <a:latin typeface="Century Gothic"/>
                <a:cs typeface="Century Gothic"/>
              </a:rPr>
              <a:t>a</a:t>
            </a:r>
            <a:r>
              <a:rPr lang="en-US" sz="2400" dirty="0" smtClean="0">
                <a:latin typeface="Century Gothic"/>
                <a:cs typeface="Century Gothic"/>
              </a:rPr>
              <a:t>nd</a:t>
            </a:r>
            <a:r>
              <a:rPr lang="en-US" sz="2400" spc="25" dirty="0" smtClean="0">
                <a:latin typeface="Century Gothic"/>
                <a:cs typeface="Century Gothic"/>
              </a:rPr>
              <a:t>i</a:t>
            </a:r>
            <a:r>
              <a:rPr lang="en-US" sz="2400" dirty="0" smtClean="0">
                <a:latin typeface="Century Gothic"/>
                <a:cs typeface="Century Gothic"/>
              </a:rPr>
              <a:t>d</a:t>
            </a:r>
            <a:r>
              <a:rPr lang="en-US" sz="2400" spc="4" dirty="0" smtClean="0">
                <a:latin typeface="Century Gothic"/>
                <a:cs typeface="Century Gothic"/>
              </a:rPr>
              <a:t>a</a:t>
            </a:r>
            <a:r>
              <a:rPr lang="en-US" sz="2400" dirty="0" smtClean="0">
                <a:latin typeface="Century Gothic"/>
                <a:cs typeface="Century Gothic"/>
              </a:rPr>
              <a:t>tes</a:t>
            </a:r>
          </a:p>
          <a:p>
            <a:pPr marL="812800" marR="957906" lvl="1" indent="-342900">
              <a:spcBef>
                <a:spcPts val="60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spc="-4" dirty="0" smtClean="0">
                <a:latin typeface="Century Gothic"/>
                <a:cs typeface="Century Gothic"/>
              </a:rPr>
              <a:t>d</a:t>
            </a:r>
            <a:r>
              <a:rPr lang="en-US" sz="2200" spc="4" dirty="0" smtClean="0">
                <a:latin typeface="Century Gothic"/>
                <a:cs typeface="Century Gothic"/>
              </a:rPr>
              <a:t>em</a:t>
            </a:r>
            <a:r>
              <a:rPr lang="en-US" sz="2200" spc="-4" dirty="0" smtClean="0">
                <a:latin typeface="Century Gothic"/>
                <a:cs typeface="Century Gothic"/>
              </a:rPr>
              <a:t>o</a:t>
            </a:r>
            <a:r>
              <a:rPr lang="en-US" sz="2200" dirty="0" smtClean="0">
                <a:latin typeface="Century Gothic"/>
                <a:cs typeface="Century Gothic"/>
              </a:rPr>
              <a:t>ns</a:t>
            </a:r>
            <a:r>
              <a:rPr lang="en-US" sz="2200" spc="14" dirty="0" smtClean="0">
                <a:latin typeface="Century Gothic"/>
                <a:cs typeface="Century Gothic"/>
              </a:rPr>
              <a:t>t</a:t>
            </a:r>
            <a:r>
              <a:rPr lang="en-US" sz="2200" spc="-4" dirty="0" smtClean="0">
                <a:latin typeface="Century Gothic"/>
                <a:cs typeface="Century Gothic"/>
              </a:rPr>
              <a:t>r</a:t>
            </a:r>
            <a:r>
              <a:rPr lang="en-US" sz="2200" spc="-14" dirty="0" smtClean="0">
                <a:latin typeface="Century Gothic"/>
                <a:cs typeface="Century Gothic"/>
              </a:rPr>
              <a:t>a</a:t>
            </a:r>
            <a:r>
              <a:rPr lang="en-US" sz="2200" spc="4" dirty="0" smtClean="0">
                <a:latin typeface="Century Gothic"/>
                <a:cs typeface="Century Gothic"/>
              </a:rPr>
              <a:t>t</a:t>
            </a:r>
            <a:r>
              <a:rPr lang="en-US" sz="2200" spc="-4" dirty="0" smtClean="0">
                <a:latin typeface="Century Gothic"/>
                <a:cs typeface="Century Gothic"/>
              </a:rPr>
              <a:t>i</a:t>
            </a:r>
            <a:r>
              <a:rPr lang="en-US" sz="2200" dirty="0" smtClean="0">
                <a:latin typeface="Century Gothic"/>
                <a:cs typeface="Century Gothic"/>
              </a:rPr>
              <a:t>ng</a:t>
            </a:r>
            <a:r>
              <a:rPr lang="en-US" sz="2200" spc="-39" dirty="0" smtClean="0">
                <a:latin typeface="Century Gothic"/>
                <a:cs typeface="Century Gothic"/>
              </a:rPr>
              <a:t> </a:t>
            </a:r>
            <a:r>
              <a:rPr lang="en-US" sz="2200" spc="-4" dirty="0">
                <a:latin typeface="Century Gothic"/>
                <a:cs typeface="Century Gothic"/>
              </a:rPr>
              <a:t>d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spc="19" dirty="0">
                <a:latin typeface="Century Gothic"/>
                <a:cs typeface="Century Gothic"/>
              </a:rPr>
              <a:t>v</a:t>
            </a:r>
            <a:r>
              <a:rPr lang="en-US" sz="2200" spc="4" dirty="0">
                <a:latin typeface="Century Gothic"/>
                <a:cs typeface="Century Gothic"/>
              </a:rPr>
              <a:t>el</a:t>
            </a:r>
            <a:r>
              <a:rPr lang="en-US" sz="2200" spc="-4" dirty="0">
                <a:latin typeface="Century Gothic"/>
                <a:cs typeface="Century Gothic"/>
              </a:rPr>
              <a:t>o</a:t>
            </a:r>
            <a:r>
              <a:rPr lang="en-US" sz="2200" dirty="0">
                <a:latin typeface="Century Gothic"/>
                <a:cs typeface="Century Gothic"/>
              </a:rPr>
              <a:t>p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dirty="0">
                <a:latin typeface="Century Gothic"/>
                <a:cs typeface="Century Gothic"/>
              </a:rPr>
              <a:t>ng</a:t>
            </a:r>
            <a:r>
              <a:rPr lang="en-US" sz="2200" spc="-29" dirty="0">
                <a:latin typeface="Century Gothic"/>
                <a:cs typeface="Century Gothic"/>
              </a:rPr>
              <a:t> </a:t>
            </a:r>
            <a:r>
              <a:rPr lang="en-US" sz="2200" spc="-4" dirty="0">
                <a:latin typeface="Century Gothic"/>
                <a:cs typeface="Century Gothic"/>
              </a:rPr>
              <a:t>r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dirty="0">
                <a:latin typeface="Century Gothic"/>
                <a:cs typeface="Century Gothic"/>
              </a:rPr>
              <a:t>sp</a:t>
            </a:r>
            <a:r>
              <a:rPr lang="en-US" sz="2200" spc="-4" dirty="0">
                <a:latin typeface="Century Gothic"/>
                <a:cs typeface="Century Gothic"/>
              </a:rPr>
              <a:t>o</a:t>
            </a:r>
            <a:r>
              <a:rPr lang="en-US" sz="2200" dirty="0">
                <a:latin typeface="Century Gothic"/>
                <a:cs typeface="Century Gothic"/>
              </a:rPr>
              <a:t>ns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dirty="0">
                <a:latin typeface="Century Gothic"/>
                <a:cs typeface="Century Gothic"/>
              </a:rPr>
              <a:t>b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spc="4" dirty="0">
                <a:latin typeface="Century Gothic"/>
                <a:cs typeface="Century Gothic"/>
              </a:rPr>
              <a:t>l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spc="14" dirty="0">
                <a:latin typeface="Century Gothic"/>
                <a:cs typeface="Century Gothic"/>
              </a:rPr>
              <a:t>t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spc="4" dirty="0">
                <a:latin typeface="Century Gothic"/>
                <a:cs typeface="Century Gothic"/>
              </a:rPr>
              <a:t>e</a:t>
            </a:r>
            <a:r>
              <a:rPr lang="en-US" sz="2200" dirty="0">
                <a:latin typeface="Century Gothic"/>
                <a:cs typeface="Century Gothic"/>
              </a:rPr>
              <a:t>s</a:t>
            </a:r>
            <a:r>
              <a:rPr lang="en-US" sz="2200" spc="-44" dirty="0">
                <a:latin typeface="Century Gothic"/>
                <a:cs typeface="Century Gothic"/>
              </a:rPr>
              <a:t> 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dirty="0">
                <a:latin typeface="Century Gothic"/>
                <a:cs typeface="Century Gothic"/>
              </a:rPr>
              <a:t>n </a:t>
            </a:r>
            <a:r>
              <a:rPr lang="en-US" sz="2200" spc="14" dirty="0">
                <a:latin typeface="Century Gothic"/>
                <a:cs typeface="Century Gothic"/>
              </a:rPr>
              <a:t>t</a:t>
            </a:r>
            <a:r>
              <a:rPr lang="en-US" sz="2200" dirty="0">
                <a:latin typeface="Century Gothic"/>
                <a:cs typeface="Century Gothic"/>
              </a:rPr>
              <a:t>he</a:t>
            </a:r>
            <a:r>
              <a:rPr lang="en-US" sz="2200" spc="-29" dirty="0">
                <a:latin typeface="Century Gothic"/>
                <a:cs typeface="Century Gothic"/>
              </a:rPr>
              <a:t> </a:t>
            </a:r>
            <a:r>
              <a:rPr lang="en-US" sz="2200" dirty="0" smtClean="0">
                <a:latin typeface="Century Gothic"/>
                <a:cs typeface="Century Gothic"/>
              </a:rPr>
              <a:t>c</a:t>
            </a:r>
            <a:r>
              <a:rPr lang="en-US" sz="2200" spc="4" dirty="0" smtClean="0">
                <a:latin typeface="Century Gothic"/>
                <a:cs typeface="Century Gothic"/>
              </a:rPr>
              <a:t>l</a:t>
            </a:r>
            <a:r>
              <a:rPr lang="en-US" sz="2200" dirty="0" smtClean="0">
                <a:latin typeface="Century Gothic"/>
                <a:cs typeface="Century Gothic"/>
              </a:rPr>
              <a:t>ass</a:t>
            </a:r>
            <a:r>
              <a:rPr lang="en-US" sz="2200" spc="-4" dirty="0" smtClean="0">
                <a:latin typeface="Century Gothic"/>
                <a:cs typeface="Century Gothic"/>
              </a:rPr>
              <a:t>roo</a:t>
            </a:r>
            <a:r>
              <a:rPr lang="en-US" sz="2200" dirty="0" smtClean="0">
                <a:latin typeface="Century Gothic"/>
                <a:cs typeface="Century Gothic"/>
              </a:rPr>
              <a:t>m and</a:t>
            </a:r>
            <a:r>
              <a:rPr lang="en-US" sz="2200" spc="-14" dirty="0" smtClean="0">
                <a:latin typeface="Century Gothic"/>
                <a:cs typeface="Century Gothic"/>
              </a:rPr>
              <a:t> </a:t>
            </a:r>
            <a:r>
              <a:rPr lang="en-US" sz="2200" spc="-4" dirty="0">
                <a:latin typeface="Century Gothic"/>
                <a:cs typeface="Century Gothic"/>
              </a:rPr>
              <a:t>i</a:t>
            </a:r>
            <a:r>
              <a:rPr lang="en-US" sz="2200" spc="4" dirty="0">
                <a:latin typeface="Century Gothic"/>
                <a:cs typeface="Century Gothic"/>
              </a:rPr>
              <a:t>m</a:t>
            </a:r>
            <a:r>
              <a:rPr lang="en-US" sz="2200" dirty="0">
                <a:latin typeface="Century Gothic"/>
                <a:cs typeface="Century Gothic"/>
              </a:rPr>
              <a:t>pact</a:t>
            </a:r>
            <a:r>
              <a:rPr lang="en-US" sz="2200" spc="-19" dirty="0">
                <a:latin typeface="Century Gothic"/>
                <a:cs typeface="Century Gothic"/>
              </a:rPr>
              <a:t> </a:t>
            </a:r>
            <a:r>
              <a:rPr lang="en-US" sz="2200" spc="-4" dirty="0">
                <a:latin typeface="Century Gothic"/>
                <a:cs typeface="Century Gothic"/>
              </a:rPr>
              <a:t>o</a:t>
            </a:r>
            <a:r>
              <a:rPr lang="en-US" sz="2200" dirty="0">
                <a:latin typeface="Century Gothic"/>
                <a:cs typeface="Century Gothic"/>
              </a:rPr>
              <a:t>n P</a:t>
            </a:r>
            <a:r>
              <a:rPr lang="en-US" sz="2200" spc="-4" dirty="0">
                <a:latin typeface="Century Gothic"/>
                <a:cs typeface="Century Gothic"/>
              </a:rPr>
              <a:t>-</a:t>
            </a:r>
            <a:r>
              <a:rPr lang="en-US" sz="2200" spc="4" dirty="0">
                <a:latin typeface="Century Gothic"/>
                <a:cs typeface="Century Gothic"/>
              </a:rPr>
              <a:t>1</a:t>
            </a:r>
            <a:r>
              <a:rPr lang="en-US" sz="2200" dirty="0">
                <a:latin typeface="Century Gothic"/>
                <a:cs typeface="Century Gothic"/>
              </a:rPr>
              <a:t>2</a:t>
            </a:r>
            <a:r>
              <a:rPr lang="en-US" sz="2200" spc="4" dirty="0">
                <a:latin typeface="Century Gothic"/>
                <a:cs typeface="Century Gothic"/>
              </a:rPr>
              <a:t> </a:t>
            </a:r>
            <a:r>
              <a:rPr lang="en-US" sz="2200" spc="4" dirty="0" smtClean="0">
                <a:latin typeface="Century Gothic"/>
                <a:cs typeface="Century Gothic"/>
              </a:rPr>
              <a:t>le</a:t>
            </a:r>
            <a:r>
              <a:rPr lang="en-US" sz="2200" dirty="0" smtClean="0">
                <a:latin typeface="Century Gothic"/>
                <a:cs typeface="Century Gothic"/>
              </a:rPr>
              <a:t>a</a:t>
            </a:r>
            <a:r>
              <a:rPr lang="en-US" sz="2200" spc="-4" dirty="0" smtClean="0">
                <a:latin typeface="Century Gothic"/>
                <a:cs typeface="Century Gothic"/>
              </a:rPr>
              <a:t>r</a:t>
            </a:r>
            <a:r>
              <a:rPr lang="en-US" sz="2200" dirty="0" smtClean="0">
                <a:latin typeface="Century Gothic"/>
                <a:cs typeface="Century Gothic"/>
              </a:rPr>
              <a:t>n</a:t>
            </a:r>
            <a:r>
              <a:rPr lang="en-US" sz="2200" spc="-4" dirty="0" smtClean="0">
                <a:latin typeface="Century Gothic"/>
                <a:cs typeface="Century Gothic"/>
              </a:rPr>
              <a:t>i</a:t>
            </a:r>
            <a:r>
              <a:rPr lang="en-US" sz="2200" dirty="0" smtClean="0">
                <a:latin typeface="Century Gothic"/>
                <a:cs typeface="Century Gothic"/>
              </a:rPr>
              <a:t>ng</a:t>
            </a:r>
            <a:endParaRPr lang="en-US" sz="2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7031" y="6476059"/>
            <a:ext cx="828519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225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14236" y="-191958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02590" y="191864"/>
            <a:ext cx="8255646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88349" y="1630955"/>
            <a:ext cx="8255646" cy="56218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>
                <a:latin typeface="Century Gothic"/>
                <a:cs typeface="Century Gothic"/>
              </a:rPr>
              <a:t>Questions, </a:t>
            </a:r>
            <a:endParaRPr lang="en-US" sz="2400" dirty="0" smtClean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 smtClean="0">
                <a:latin typeface="Century Gothic"/>
                <a:cs typeface="Century Gothic"/>
              </a:rPr>
              <a:t>doubts</a:t>
            </a:r>
            <a:r>
              <a:rPr lang="en-US" sz="2400" dirty="0">
                <a:latin typeface="Century Gothic"/>
                <a:cs typeface="Century Gothic"/>
              </a:rPr>
              <a:t>, </a:t>
            </a:r>
            <a:endParaRPr lang="en-US" sz="2400" dirty="0" smtClean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 smtClean="0">
                <a:latin typeface="Century Gothic"/>
                <a:cs typeface="Century Gothic"/>
              </a:rPr>
              <a:t>concerns</a:t>
            </a:r>
            <a:r>
              <a:rPr lang="en-US" sz="2400" dirty="0">
                <a:latin typeface="Century Gothic"/>
                <a:cs typeface="Century Gothic"/>
              </a:rPr>
              <a:t>, </a:t>
            </a:r>
            <a:endParaRPr lang="en-US" sz="2400" dirty="0" smtClean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>
                <a:latin typeface="Century Gothic"/>
                <a:cs typeface="Century Gothic"/>
              </a:rPr>
              <a:t>w</a:t>
            </a:r>
            <a:r>
              <a:rPr lang="en-US" sz="2400" dirty="0" smtClean="0">
                <a:latin typeface="Century Gothic"/>
                <a:cs typeface="Century Gothic"/>
              </a:rPr>
              <a:t>orries,</a:t>
            </a:r>
            <a:endParaRPr lang="en-US" sz="2400" dirty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>
                <a:latin typeface="Century Gothic"/>
                <a:cs typeface="Century Gothic"/>
              </a:rPr>
              <a:t>t</a:t>
            </a:r>
            <a:r>
              <a:rPr lang="en-US" sz="2400" dirty="0" smtClean="0">
                <a:latin typeface="Century Gothic"/>
                <a:cs typeface="Century Gothic"/>
              </a:rPr>
              <a:t>houghts,</a:t>
            </a: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 smtClean="0">
                <a:latin typeface="Century Gothic"/>
                <a:cs typeface="Century Gothic"/>
              </a:rPr>
              <a:t>ideas</a:t>
            </a:r>
            <a:r>
              <a:rPr lang="en-US" sz="2400" dirty="0">
                <a:latin typeface="Century Gothic"/>
                <a:cs typeface="Century Gothic"/>
              </a:rPr>
              <a:t>, </a:t>
            </a:r>
            <a:endParaRPr lang="en-US" sz="2400" dirty="0" smtClean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 smtClean="0">
                <a:latin typeface="Century Gothic"/>
                <a:cs typeface="Century Gothic"/>
              </a:rPr>
              <a:t>recommendations</a:t>
            </a:r>
            <a:r>
              <a:rPr lang="en-US" sz="2400" dirty="0">
                <a:latin typeface="Century Gothic"/>
                <a:cs typeface="Century Gothic"/>
              </a:rPr>
              <a:t>, </a:t>
            </a:r>
            <a:endParaRPr lang="en-US" sz="2400" dirty="0" smtClean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r>
              <a:rPr lang="en-US" sz="2400" dirty="0">
                <a:latin typeface="Century Gothic"/>
                <a:cs typeface="Century Gothic"/>
              </a:rPr>
              <a:t>s</a:t>
            </a:r>
            <a:r>
              <a:rPr lang="en-US" sz="2400" dirty="0" smtClean="0">
                <a:latin typeface="Century Gothic"/>
                <a:cs typeface="Century Gothic"/>
              </a:rPr>
              <a:t>uggestions…</a:t>
            </a:r>
            <a:endParaRPr lang="en-US" sz="2400" dirty="0">
              <a:latin typeface="Century Gothic"/>
              <a:cs typeface="Century Gothic"/>
            </a:endParaRPr>
          </a:p>
          <a:p>
            <a:pPr marL="12700" marR="957906">
              <a:spcBef>
                <a:spcPts val="600"/>
              </a:spcBef>
              <a:spcAft>
                <a:spcPts val="600"/>
              </a:spcAft>
              <a:buClr>
                <a:srgbClr val="DDC12E"/>
              </a:buClr>
            </a:pPr>
            <a:endParaRPr lang="en-US" sz="2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7031" y="6476059"/>
            <a:ext cx="828519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Times New Roman"/>
                <a:cs typeface="Times New Roman"/>
              </a:rPr>
              <a:t>Educator </a:t>
            </a:r>
            <a:r>
              <a:rPr sz="700" spc="115" dirty="0" smtClean="0">
                <a:latin typeface="Times New Roman"/>
                <a:cs typeface="Times New Roman"/>
              </a:rPr>
              <a:t> </a:t>
            </a:r>
            <a:r>
              <a:rPr sz="700" spc="0" dirty="0" smtClean="0">
                <a:latin typeface="Times New Roman"/>
                <a:cs typeface="Times New Roman"/>
              </a:rPr>
              <a:t>Preparation</a:t>
            </a:r>
            <a:endParaRPr sz="70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507546"/>
            <a:ext cx="2209800" cy="2316756"/>
          </a:xfrm>
          <a:prstGeom prst="rect">
            <a:avLst/>
          </a:prstGeom>
        </p:spPr>
      </p:pic>
      <p:sp>
        <p:nvSpPr>
          <p:cNvPr id="12" name="object 18"/>
          <p:cNvSpPr txBox="1"/>
          <p:nvPr/>
        </p:nvSpPr>
        <p:spPr>
          <a:xfrm>
            <a:off x="1903968" y="348992"/>
            <a:ext cx="6818732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lang="en-US" sz="3600" dirty="0" smtClean="0">
                <a:solidFill>
                  <a:srgbClr val="FEFFFF"/>
                </a:solidFill>
                <a:latin typeface="Century Gothic"/>
                <a:cs typeface="Century Gothic"/>
              </a:rPr>
              <a:t>We welcome your…</a:t>
            </a:r>
            <a:endParaRPr sz="3600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417194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520</Words>
  <Application>Microsoft Office PowerPoint</Application>
  <PresentationFormat>On-screen Show (4:3)</PresentationFormat>
  <Paragraphs>101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kwayland</dc:creator>
  <cp:lastModifiedBy>Rosa Roman</cp:lastModifiedBy>
  <cp:revision>21</cp:revision>
  <dcterms:modified xsi:type="dcterms:W3CDTF">2014-05-28T14:34:06Z</dcterms:modified>
</cp:coreProperties>
</file>