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5"/>
  </p:notesMasterIdLst>
  <p:sldIdLst>
    <p:sldId id="256" r:id="rId2"/>
    <p:sldId id="258" r:id="rId3"/>
    <p:sldId id="283" r:id="rId4"/>
    <p:sldId id="340" r:id="rId5"/>
    <p:sldId id="299" r:id="rId6"/>
    <p:sldId id="271" r:id="rId7"/>
    <p:sldId id="302" r:id="rId8"/>
    <p:sldId id="336" r:id="rId9"/>
    <p:sldId id="337" r:id="rId10"/>
    <p:sldId id="338" r:id="rId11"/>
    <p:sldId id="334" r:id="rId12"/>
    <p:sldId id="339" r:id="rId13"/>
    <p:sldId id="279" r:id="rId14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4ECDC4"/>
    <a:srgbClr val="03839D"/>
    <a:srgbClr val="0000FF"/>
    <a:srgbClr val="0000CC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3DAF370-D561-4506-802F-52EA158AABE8}">
  <a:tblStyle styleId="{53DAF370-D561-4506-802F-52EA158AABE8}" styleName="Table_0">
    <a:wholeTbl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3304" autoAdjust="0"/>
    <p:restoredTop sz="88322" autoAdjust="0"/>
  </p:normalViewPr>
  <p:slideViewPr>
    <p:cSldViewPr>
      <p:cViewPr varScale="1">
        <p:scale>
          <a:sx n="63" d="100"/>
          <a:sy n="63" d="100"/>
        </p:scale>
        <p:origin x="102" y="79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3B8B906-23C8-4879-AAF0-26B4CDF1E862}" type="doc">
      <dgm:prSet loTypeId="urn:microsoft.com/office/officeart/2011/layout/CircleProcess" loCatId="process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D4CAAE01-38FC-4E59-AF9F-48FD7C629D5A}">
      <dgm:prSet phldrT="[Text]" custT="1"/>
      <dgm:spPr/>
      <dgm:t>
        <a:bodyPr/>
        <a:lstStyle/>
        <a:p>
          <a:r>
            <a:rPr lang="en-US" sz="1800" dirty="0" smtClean="0"/>
            <a:t>Embraces Change</a:t>
          </a:r>
          <a:endParaRPr lang="en-US" sz="1800" dirty="0"/>
        </a:p>
      </dgm:t>
    </dgm:pt>
    <dgm:pt modelId="{226BDBC8-A286-4697-84ED-7316F8891720}" type="parTrans" cxnId="{0C03DC4B-DE89-4E76-9BEA-7C09C52613DF}">
      <dgm:prSet/>
      <dgm:spPr/>
      <dgm:t>
        <a:bodyPr/>
        <a:lstStyle/>
        <a:p>
          <a:endParaRPr lang="en-US"/>
        </a:p>
      </dgm:t>
    </dgm:pt>
    <dgm:pt modelId="{7B6D52EE-35DB-4247-AD9C-21352D6CDEDB}" type="sibTrans" cxnId="{0C03DC4B-DE89-4E76-9BEA-7C09C52613DF}">
      <dgm:prSet/>
      <dgm:spPr/>
      <dgm:t>
        <a:bodyPr/>
        <a:lstStyle/>
        <a:p>
          <a:endParaRPr lang="en-US"/>
        </a:p>
      </dgm:t>
    </dgm:pt>
    <dgm:pt modelId="{012485E2-5021-4BA9-8629-3EC8CD428EEF}">
      <dgm:prSet phldrT="[Text]" custT="1"/>
      <dgm:spPr/>
      <dgm:t>
        <a:bodyPr/>
        <a:lstStyle/>
        <a:p>
          <a:r>
            <a:rPr lang="en-US" sz="1800" dirty="0" smtClean="0"/>
            <a:t>Self-learner</a:t>
          </a:r>
          <a:endParaRPr lang="en-US" sz="1800" dirty="0"/>
        </a:p>
      </dgm:t>
    </dgm:pt>
    <dgm:pt modelId="{7805E334-414B-4400-B7DD-527C8BCD5CE9}" type="parTrans" cxnId="{21E5EE95-A4E5-4702-9D43-8668A814E83C}">
      <dgm:prSet/>
      <dgm:spPr/>
      <dgm:t>
        <a:bodyPr/>
        <a:lstStyle/>
        <a:p>
          <a:endParaRPr lang="en-US"/>
        </a:p>
      </dgm:t>
    </dgm:pt>
    <dgm:pt modelId="{22296F50-5882-4F72-A48F-89A71F3012D7}" type="sibTrans" cxnId="{21E5EE95-A4E5-4702-9D43-8668A814E83C}">
      <dgm:prSet/>
      <dgm:spPr/>
      <dgm:t>
        <a:bodyPr/>
        <a:lstStyle/>
        <a:p>
          <a:endParaRPr lang="en-US"/>
        </a:p>
      </dgm:t>
    </dgm:pt>
    <dgm:pt modelId="{DDD72375-3B83-4D55-95B5-ACE3EA4D1583}">
      <dgm:prSet phldrT="[Text]" custT="1"/>
      <dgm:spPr/>
      <dgm:t>
        <a:bodyPr/>
        <a:lstStyle/>
        <a:p>
          <a:r>
            <a:rPr lang="en-US" sz="1600" dirty="0" smtClean="0"/>
            <a:t>Multidiscipli-nary</a:t>
          </a:r>
          <a:endParaRPr lang="en-US" sz="1600" dirty="0"/>
        </a:p>
      </dgm:t>
    </dgm:pt>
    <dgm:pt modelId="{D9DF4795-6BB8-4757-B74E-20ABD571CCE0}" type="parTrans" cxnId="{FC69673C-76C5-4E00-8976-4EB3CF94922B}">
      <dgm:prSet/>
      <dgm:spPr/>
      <dgm:t>
        <a:bodyPr/>
        <a:lstStyle/>
        <a:p>
          <a:endParaRPr lang="en-US"/>
        </a:p>
      </dgm:t>
    </dgm:pt>
    <dgm:pt modelId="{54F47EC1-BBD1-436C-8E35-B7ADECC4F831}" type="sibTrans" cxnId="{FC69673C-76C5-4E00-8976-4EB3CF94922B}">
      <dgm:prSet/>
      <dgm:spPr/>
      <dgm:t>
        <a:bodyPr/>
        <a:lstStyle/>
        <a:p>
          <a:endParaRPr lang="en-US"/>
        </a:p>
      </dgm:t>
    </dgm:pt>
    <dgm:pt modelId="{8186773B-E02C-41E4-A033-3962BC7B16C7}">
      <dgm:prSet phldrT="[Text]" custT="1"/>
      <dgm:spPr/>
      <dgm:t>
        <a:bodyPr/>
        <a:lstStyle/>
        <a:p>
          <a:r>
            <a:rPr lang="en-US" sz="1800" dirty="0" smtClean="0"/>
            <a:t>Thrives in Uncertainty</a:t>
          </a:r>
          <a:endParaRPr lang="en-US" sz="1800" dirty="0"/>
        </a:p>
      </dgm:t>
    </dgm:pt>
    <dgm:pt modelId="{BFA3B668-DC11-4858-BEB7-989ECF227EB3}" type="parTrans" cxnId="{33F715B4-5497-4981-ADFC-A98A67E1DE50}">
      <dgm:prSet/>
      <dgm:spPr/>
      <dgm:t>
        <a:bodyPr/>
        <a:lstStyle/>
        <a:p>
          <a:endParaRPr lang="en-US"/>
        </a:p>
      </dgm:t>
    </dgm:pt>
    <dgm:pt modelId="{4CDBAA34-38D4-41B5-AFD6-1A3C2797371B}" type="sibTrans" cxnId="{33F715B4-5497-4981-ADFC-A98A67E1DE50}">
      <dgm:prSet/>
      <dgm:spPr/>
      <dgm:t>
        <a:bodyPr/>
        <a:lstStyle/>
        <a:p>
          <a:endParaRPr lang="en-US"/>
        </a:p>
      </dgm:t>
    </dgm:pt>
    <dgm:pt modelId="{B29CD13D-387E-47AD-9096-BFCA3A1A2BD2}">
      <dgm:prSet phldrT="[Text]" custT="1"/>
      <dgm:spPr/>
      <dgm:t>
        <a:bodyPr/>
        <a:lstStyle/>
        <a:p>
          <a:r>
            <a:rPr lang="en-US" sz="1800" dirty="0" smtClean="0"/>
            <a:t>Leader</a:t>
          </a:r>
          <a:endParaRPr lang="en-US" sz="1800" dirty="0"/>
        </a:p>
      </dgm:t>
    </dgm:pt>
    <dgm:pt modelId="{A67DCEFA-A7B6-4C61-8E0D-CE43ED92B99E}" type="parTrans" cxnId="{EC263386-4B2F-4712-BDE5-71E5B1D32DE8}">
      <dgm:prSet/>
      <dgm:spPr/>
      <dgm:t>
        <a:bodyPr/>
        <a:lstStyle/>
        <a:p>
          <a:endParaRPr lang="en-US"/>
        </a:p>
      </dgm:t>
    </dgm:pt>
    <dgm:pt modelId="{6F14ABCD-7075-414C-ADF5-66D1D64A1D5C}" type="sibTrans" cxnId="{EC263386-4B2F-4712-BDE5-71E5B1D32DE8}">
      <dgm:prSet/>
      <dgm:spPr/>
      <dgm:t>
        <a:bodyPr/>
        <a:lstStyle/>
        <a:p>
          <a:endParaRPr lang="en-US"/>
        </a:p>
      </dgm:t>
    </dgm:pt>
    <dgm:pt modelId="{7DA4DC8E-1B99-48EC-9C73-9EC700FE84DF}" type="pres">
      <dgm:prSet presAssocID="{73B8B906-23C8-4879-AAF0-26B4CDF1E862}" presName="Name0" presStyleCnt="0">
        <dgm:presLayoutVars>
          <dgm:chMax val="11"/>
          <dgm:chPref val="11"/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DFBC9994-E182-4572-A38C-2282533D824C}" type="pres">
      <dgm:prSet presAssocID="{B29CD13D-387E-47AD-9096-BFCA3A1A2BD2}" presName="Accent5" presStyleCnt="0"/>
      <dgm:spPr/>
    </dgm:pt>
    <dgm:pt modelId="{CB00F1B8-E643-421A-ABFA-D783EA3B3C36}" type="pres">
      <dgm:prSet presAssocID="{B29CD13D-387E-47AD-9096-BFCA3A1A2BD2}" presName="Accent" presStyleLbl="node1" presStyleIdx="0" presStyleCnt="5"/>
      <dgm:spPr/>
    </dgm:pt>
    <dgm:pt modelId="{CC544CB3-ABC0-4C44-8268-DDC8AF6151FF}" type="pres">
      <dgm:prSet presAssocID="{B29CD13D-387E-47AD-9096-BFCA3A1A2BD2}" presName="ParentBackground5" presStyleCnt="0"/>
      <dgm:spPr/>
    </dgm:pt>
    <dgm:pt modelId="{97FDAF7E-6CEA-4A06-9CFE-5344A2FD6E4B}" type="pres">
      <dgm:prSet presAssocID="{B29CD13D-387E-47AD-9096-BFCA3A1A2BD2}" presName="ParentBackground" presStyleLbl="fgAcc1" presStyleIdx="0" presStyleCnt="5"/>
      <dgm:spPr/>
      <dgm:t>
        <a:bodyPr/>
        <a:lstStyle/>
        <a:p>
          <a:endParaRPr lang="en-US"/>
        </a:p>
      </dgm:t>
    </dgm:pt>
    <dgm:pt modelId="{A38F0371-201E-4E43-ACB3-BCA579852484}" type="pres">
      <dgm:prSet presAssocID="{B29CD13D-387E-47AD-9096-BFCA3A1A2BD2}" presName="Parent5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D0CAC71-D28B-41D6-A9BE-E96D1D9FB212}" type="pres">
      <dgm:prSet presAssocID="{DDD72375-3B83-4D55-95B5-ACE3EA4D1583}" presName="Accent4" presStyleCnt="0"/>
      <dgm:spPr/>
    </dgm:pt>
    <dgm:pt modelId="{96EEC70F-8220-4353-8895-CF8A14558A75}" type="pres">
      <dgm:prSet presAssocID="{DDD72375-3B83-4D55-95B5-ACE3EA4D1583}" presName="Accent" presStyleLbl="node1" presStyleIdx="1" presStyleCnt="5"/>
      <dgm:spPr/>
    </dgm:pt>
    <dgm:pt modelId="{2509106B-A694-4800-A9F9-C69DA2D47C6F}" type="pres">
      <dgm:prSet presAssocID="{DDD72375-3B83-4D55-95B5-ACE3EA4D1583}" presName="ParentBackground4" presStyleCnt="0"/>
      <dgm:spPr/>
    </dgm:pt>
    <dgm:pt modelId="{31D5FF4D-4C33-4C6F-AE04-D479EC3ED348}" type="pres">
      <dgm:prSet presAssocID="{DDD72375-3B83-4D55-95B5-ACE3EA4D1583}" presName="ParentBackground" presStyleLbl="fgAcc1" presStyleIdx="1" presStyleCnt="5"/>
      <dgm:spPr/>
      <dgm:t>
        <a:bodyPr/>
        <a:lstStyle/>
        <a:p>
          <a:endParaRPr lang="en-US"/>
        </a:p>
      </dgm:t>
    </dgm:pt>
    <dgm:pt modelId="{3A027B90-8F1F-4FAC-88D3-265869751467}" type="pres">
      <dgm:prSet presAssocID="{DDD72375-3B83-4D55-95B5-ACE3EA4D1583}" presName="Parent4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7ABBEE3-BC1A-4F3F-BE91-EDDF8BF5ED7E}" type="pres">
      <dgm:prSet presAssocID="{012485E2-5021-4BA9-8629-3EC8CD428EEF}" presName="Accent3" presStyleCnt="0"/>
      <dgm:spPr/>
    </dgm:pt>
    <dgm:pt modelId="{B7F7309A-36F8-4A4B-A70F-D4D0B1F8A39E}" type="pres">
      <dgm:prSet presAssocID="{012485E2-5021-4BA9-8629-3EC8CD428EEF}" presName="Accent" presStyleLbl="node1" presStyleIdx="2" presStyleCnt="5"/>
      <dgm:spPr/>
    </dgm:pt>
    <dgm:pt modelId="{30952F99-9939-4E04-A961-7CC60C5D6DF5}" type="pres">
      <dgm:prSet presAssocID="{012485E2-5021-4BA9-8629-3EC8CD428EEF}" presName="ParentBackground3" presStyleCnt="0"/>
      <dgm:spPr/>
    </dgm:pt>
    <dgm:pt modelId="{1AA49F7C-6225-4A68-A6CA-F040D7EC84D8}" type="pres">
      <dgm:prSet presAssocID="{012485E2-5021-4BA9-8629-3EC8CD428EEF}" presName="ParentBackground" presStyleLbl="fgAcc1" presStyleIdx="2" presStyleCnt="5"/>
      <dgm:spPr/>
      <dgm:t>
        <a:bodyPr/>
        <a:lstStyle/>
        <a:p>
          <a:endParaRPr lang="en-US"/>
        </a:p>
      </dgm:t>
    </dgm:pt>
    <dgm:pt modelId="{E7B92AC9-D3D9-4A6F-9B16-09B3A83709B8}" type="pres">
      <dgm:prSet presAssocID="{012485E2-5021-4BA9-8629-3EC8CD428EEF}" presName="Parent3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84E637-63C4-4F90-A23D-05C6F72E958D}" type="pres">
      <dgm:prSet presAssocID="{8186773B-E02C-41E4-A033-3962BC7B16C7}" presName="Accent2" presStyleCnt="0"/>
      <dgm:spPr/>
    </dgm:pt>
    <dgm:pt modelId="{10A62724-329A-4791-BEE3-08E15AC9B204}" type="pres">
      <dgm:prSet presAssocID="{8186773B-E02C-41E4-A033-3962BC7B16C7}" presName="Accent" presStyleLbl="node1" presStyleIdx="3" presStyleCnt="5"/>
      <dgm:spPr/>
    </dgm:pt>
    <dgm:pt modelId="{D0EFD65A-A086-4C1B-9D14-693A6E9D9308}" type="pres">
      <dgm:prSet presAssocID="{8186773B-E02C-41E4-A033-3962BC7B16C7}" presName="ParentBackground2" presStyleCnt="0"/>
      <dgm:spPr/>
    </dgm:pt>
    <dgm:pt modelId="{79045F24-C941-4F1A-AD92-A2033718BDF6}" type="pres">
      <dgm:prSet presAssocID="{8186773B-E02C-41E4-A033-3962BC7B16C7}" presName="ParentBackground" presStyleLbl="fgAcc1" presStyleIdx="3" presStyleCnt="5"/>
      <dgm:spPr/>
      <dgm:t>
        <a:bodyPr/>
        <a:lstStyle/>
        <a:p>
          <a:endParaRPr lang="en-US"/>
        </a:p>
      </dgm:t>
    </dgm:pt>
    <dgm:pt modelId="{F7034BFD-7D59-4BE3-84D7-4BF6CF0A1E36}" type="pres">
      <dgm:prSet presAssocID="{8186773B-E02C-41E4-A033-3962BC7B16C7}" presName="Parent2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627F6FF-A554-40BB-9969-9070A3A4B651}" type="pres">
      <dgm:prSet presAssocID="{D4CAAE01-38FC-4E59-AF9F-48FD7C629D5A}" presName="Accent1" presStyleCnt="0"/>
      <dgm:spPr/>
    </dgm:pt>
    <dgm:pt modelId="{2FB6E3BE-C8C2-48AF-983B-993396AC6AB7}" type="pres">
      <dgm:prSet presAssocID="{D4CAAE01-38FC-4E59-AF9F-48FD7C629D5A}" presName="Accent" presStyleLbl="node1" presStyleIdx="4" presStyleCnt="5"/>
      <dgm:spPr/>
    </dgm:pt>
    <dgm:pt modelId="{A4D199CE-DDF8-4E7E-B178-22067BA350C5}" type="pres">
      <dgm:prSet presAssocID="{D4CAAE01-38FC-4E59-AF9F-48FD7C629D5A}" presName="ParentBackground1" presStyleCnt="0"/>
      <dgm:spPr/>
    </dgm:pt>
    <dgm:pt modelId="{E957B34A-F157-4D48-BD07-47AEE1AE2D2E}" type="pres">
      <dgm:prSet presAssocID="{D4CAAE01-38FC-4E59-AF9F-48FD7C629D5A}" presName="ParentBackground" presStyleLbl="fgAcc1" presStyleIdx="4" presStyleCnt="5" custLinFactNeighborX="-1268" custLinFactNeighborY="-683"/>
      <dgm:spPr/>
      <dgm:t>
        <a:bodyPr/>
        <a:lstStyle/>
        <a:p>
          <a:endParaRPr lang="en-US"/>
        </a:p>
      </dgm:t>
    </dgm:pt>
    <dgm:pt modelId="{B0D544E4-A9FE-415F-A310-7AE3E733554A}" type="pres">
      <dgm:prSet presAssocID="{D4CAAE01-38FC-4E59-AF9F-48FD7C629D5A}" presName="Parent1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38D3258-08FD-4841-A972-4655461DBF1F}" type="presOf" srcId="{DDD72375-3B83-4D55-95B5-ACE3EA4D1583}" destId="{31D5FF4D-4C33-4C6F-AE04-D479EC3ED348}" srcOrd="0" destOrd="0" presId="urn:microsoft.com/office/officeart/2011/layout/CircleProcess"/>
    <dgm:cxn modelId="{58C12D7B-E687-4921-B37F-EB394DC36FB6}" type="presOf" srcId="{B29CD13D-387E-47AD-9096-BFCA3A1A2BD2}" destId="{97FDAF7E-6CEA-4A06-9CFE-5344A2FD6E4B}" srcOrd="0" destOrd="0" presId="urn:microsoft.com/office/officeart/2011/layout/CircleProcess"/>
    <dgm:cxn modelId="{EC263386-4B2F-4712-BDE5-71E5B1D32DE8}" srcId="{73B8B906-23C8-4879-AAF0-26B4CDF1E862}" destId="{B29CD13D-387E-47AD-9096-BFCA3A1A2BD2}" srcOrd="4" destOrd="0" parTransId="{A67DCEFA-A7B6-4C61-8E0D-CE43ED92B99E}" sibTransId="{6F14ABCD-7075-414C-ADF5-66D1D64A1D5C}"/>
    <dgm:cxn modelId="{97A7DC8B-14D1-4FBB-BE2F-C396A10FD4F7}" type="presOf" srcId="{DDD72375-3B83-4D55-95B5-ACE3EA4D1583}" destId="{3A027B90-8F1F-4FAC-88D3-265869751467}" srcOrd="1" destOrd="0" presId="urn:microsoft.com/office/officeart/2011/layout/CircleProcess"/>
    <dgm:cxn modelId="{FC69673C-76C5-4E00-8976-4EB3CF94922B}" srcId="{73B8B906-23C8-4879-AAF0-26B4CDF1E862}" destId="{DDD72375-3B83-4D55-95B5-ACE3EA4D1583}" srcOrd="3" destOrd="0" parTransId="{D9DF4795-6BB8-4757-B74E-20ABD571CCE0}" sibTransId="{54F47EC1-BBD1-436C-8E35-B7ADECC4F831}"/>
    <dgm:cxn modelId="{1CC5A4AE-7E4D-4243-9814-36D77078F080}" type="presOf" srcId="{8186773B-E02C-41E4-A033-3962BC7B16C7}" destId="{79045F24-C941-4F1A-AD92-A2033718BDF6}" srcOrd="0" destOrd="0" presId="urn:microsoft.com/office/officeart/2011/layout/CircleProcess"/>
    <dgm:cxn modelId="{21E5EE95-A4E5-4702-9D43-8668A814E83C}" srcId="{73B8B906-23C8-4879-AAF0-26B4CDF1E862}" destId="{012485E2-5021-4BA9-8629-3EC8CD428EEF}" srcOrd="2" destOrd="0" parTransId="{7805E334-414B-4400-B7DD-527C8BCD5CE9}" sibTransId="{22296F50-5882-4F72-A48F-89A71F3012D7}"/>
    <dgm:cxn modelId="{0C03DC4B-DE89-4E76-9BEA-7C09C52613DF}" srcId="{73B8B906-23C8-4879-AAF0-26B4CDF1E862}" destId="{D4CAAE01-38FC-4E59-AF9F-48FD7C629D5A}" srcOrd="0" destOrd="0" parTransId="{226BDBC8-A286-4697-84ED-7316F8891720}" sibTransId="{7B6D52EE-35DB-4247-AD9C-21352D6CDEDB}"/>
    <dgm:cxn modelId="{B32A19DE-2AE3-440C-A47C-C3A37F90063A}" type="presOf" srcId="{B29CD13D-387E-47AD-9096-BFCA3A1A2BD2}" destId="{A38F0371-201E-4E43-ACB3-BCA579852484}" srcOrd="1" destOrd="0" presId="urn:microsoft.com/office/officeart/2011/layout/CircleProcess"/>
    <dgm:cxn modelId="{CD2B00CC-477F-460F-9778-ECEC1FC958E3}" type="presOf" srcId="{8186773B-E02C-41E4-A033-3962BC7B16C7}" destId="{F7034BFD-7D59-4BE3-84D7-4BF6CF0A1E36}" srcOrd="1" destOrd="0" presId="urn:microsoft.com/office/officeart/2011/layout/CircleProcess"/>
    <dgm:cxn modelId="{D1B7986F-CBDA-483C-AFDD-91E968BE95FA}" type="presOf" srcId="{73B8B906-23C8-4879-AAF0-26B4CDF1E862}" destId="{7DA4DC8E-1B99-48EC-9C73-9EC700FE84DF}" srcOrd="0" destOrd="0" presId="urn:microsoft.com/office/officeart/2011/layout/CircleProcess"/>
    <dgm:cxn modelId="{33F715B4-5497-4981-ADFC-A98A67E1DE50}" srcId="{73B8B906-23C8-4879-AAF0-26B4CDF1E862}" destId="{8186773B-E02C-41E4-A033-3962BC7B16C7}" srcOrd="1" destOrd="0" parTransId="{BFA3B668-DC11-4858-BEB7-989ECF227EB3}" sibTransId="{4CDBAA34-38D4-41B5-AFD6-1A3C2797371B}"/>
    <dgm:cxn modelId="{D8033F1A-D69F-4DC2-AC70-A96818D4C85F}" type="presOf" srcId="{012485E2-5021-4BA9-8629-3EC8CD428EEF}" destId="{E7B92AC9-D3D9-4A6F-9B16-09B3A83709B8}" srcOrd="1" destOrd="0" presId="urn:microsoft.com/office/officeart/2011/layout/CircleProcess"/>
    <dgm:cxn modelId="{DA9A708E-FB3F-4D6C-8A79-F2E38E70829A}" type="presOf" srcId="{D4CAAE01-38FC-4E59-AF9F-48FD7C629D5A}" destId="{B0D544E4-A9FE-415F-A310-7AE3E733554A}" srcOrd="1" destOrd="0" presId="urn:microsoft.com/office/officeart/2011/layout/CircleProcess"/>
    <dgm:cxn modelId="{98BEDB9E-C9B6-4D0A-AE22-1E5FB7F5EE49}" type="presOf" srcId="{D4CAAE01-38FC-4E59-AF9F-48FD7C629D5A}" destId="{E957B34A-F157-4D48-BD07-47AEE1AE2D2E}" srcOrd="0" destOrd="0" presId="urn:microsoft.com/office/officeart/2011/layout/CircleProcess"/>
    <dgm:cxn modelId="{7D16C409-E0C1-471B-85D2-2FD71FAB2E23}" type="presOf" srcId="{012485E2-5021-4BA9-8629-3EC8CD428EEF}" destId="{1AA49F7C-6225-4A68-A6CA-F040D7EC84D8}" srcOrd="0" destOrd="0" presId="urn:microsoft.com/office/officeart/2011/layout/CircleProcess"/>
    <dgm:cxn modelId="{4FD7E33E-9C04-4B6D-B562-10C9AE6C560F}" type="presParOf" srcId="{7DA4DC8E-1B99-48EC-9C73-9EC700FE84DF}" destId="{DFBC9994-E182-4572-A38C-2282533D824C}" srcOrd="0" destOrd="0" presId="urn:microsoft.com/office/officeart/2011/layout/CircleProcess"/>
    <dgm:cxn modelId="{9F402E4B-CD79-4C9A-A1D9-73EF9717E8D1}" type="presParOf" srcId="{DFBC9994-E182-4572-A38C-2282533D824C}" destId="{CB00F1B8-E643-421A-ABFA-D783EA3B3C36}" srcOrd="0" destOrd="0" presId="urn:microsoft.com/office/officeart/2011/layout/CircleProcess"/>
    <dgm:cxn modelId="{7120C9CE-FB48-40DB-AE9D-1C3FFE53622E}" type="presParOf" srcId="{7DA4DC8E-1B99-48EC-9C73-9EC700FE84DF}" destId="{CC544CB3-ABC0-4C44-8268-DDC8AF6151FF}" srcOrd="1" destOrd="0" presId="urn:microsoft.com/office/officeart/2011/layout/CircleProcess"/>
    <dgm:cxn modelId="{942DF6B1-8295-49C0-AD2F-D9F18777E902}" type="presParOf" srcId="{CC544CB3-ABC0-4C44-8268-DDC8AF6151FF}" destId="{97FDAF7E-6CEA-4A06-9CFE-5344A2FD6E4B}" srcOrd="0" destOrd="0" presId="urn:microsoft.com/office/officeart/2011/layout/CircleProcess"/>
    <dgm:cxn modelId="{702E4348-2FB8-4B8C-95A1-F25FBDB5E6BF}" type="presParOf" srcId="{7DA4DC8E-1B99-48EC-9C73-9EC700FE84DF}" destId="{A38F0371-201E-4E43-ACB3-BCA579852484}" srcOrd="2" destOrd="0" presId="urn:microsoft.com/office/officeart/2011/layout/CircleProcess"/>
    <dgm:cxn modelId="{8D57505C-FD31-4EBC-AFDD-63544E397A45}" type="presParOf" srcId="{7DA4DC8E-1B99-48EC-9C73-9EC700FE84DF}" destId="{4D0CAC71-D28B-41D6-A9BE-E96D1D9FB212}" srcOrd="3" destOrd="0" presId="urn:microsoft.com/office/officeart/2011/layout/CircleProcess"/>
    <dgm:cxn modelId="{25B02C1E-6C43-4FBA-89E1-3315A2D94186}" type="presParOf" srcId="{4D0CAC71-D28B-41D6-A9BE-E96D1D9FB212}" destId="{96EEC70F-8220-4353-8895-CF8A14558A75}" srcOrd="0" destOrd="0" presId="urn:microsoft.com/office/officeart/2011/layout/CircleProcess"/>
    <dgm:cxn modelId="{AB1F3EB2-EC8C-44E0-B459-87BACF8F743F}" type="presParOf" srcId="{7DA4DC8E-1B99-48EC-9C73-9EC700FE84DF}" destId="{2509106B-A694-4800-A9F9-C69DA2D47C6F}" srcOrd="4" destOrd="0" presId="urn:microsoft.com/office/officeart/2011/layout/CircleProcess"/>
    <dgm:cxn modelId="{FA49E22C-E21A-4D5A-ABFA-CF32FC71C24F}" type="presParOf" srcId="{2509106B-A694-4800-A9F9-C69DA2D47C6F}" destId="{31D5FF4D-4C33-4C6F-AE04-D479EC3ED348}" srcOrd="0" destOrd="0" presId="urn:microsoft.com/office/officeart/2011/layout/CircleProcess"/>
    <dgm:cxn modelId="{F6ED42DE-FCDB-41B9-82A2-C588F2F5EA8C}" type="presParOf" srcId="{7DA4DC8E-1B99-48EC-9C73-9EC700FE84DF}" destId="{3A027B90-8F1F-4FAC-88D3-265869751467}" srcOrd="5" destOrd="0" presId="urn:microsoft.com/office/officeart/2011/layout/CircleProcess"/>
    <dgm:cxn modelId="{25C43906-0555-4FF2-A10C-0C4209E1E155}" type="presParOf" srcId="{7DA4DC8E-1B99-48EC-9C73-9EC700FE84DF}" destId="{A7ABBEE3-BC1A-4F3F-BE91-EDDF8BF5ED7E}" srcOrd="6" destOrd="0" presId="urn:microsoft.com/office/officeart/2011/layout/CircleProcess"/>
    <dgm:cxn modelId="{ABC5D670-E88C-4157-83F6-D2506CF15E86}" type="presParOf" srcId="{A7ABBEE3-BC1A-4F3F-BE91-EDDF8BF5ED7E}" destId="{B7F7309A-36F8-4A4B-A70F-D4D0B1F8A39E}" srcOrd="0" destOrd="0" presId="urn:microsoft.com/office/officeart/2011/layout/CircleProcess"/>
    <dgm:cxn modelId="{C7A845CA-4183-46C6-AB4E-7A765BE3103E}" type="presParOf" srcId="{7DA4DC8E-1B99-48EC-9C73-9EC700FE84DF}" destId="{30952F99-9939-4E04-A961-7CC60C5D6DF5}" srcOrd="7" destOrd="0" presId="urn:microsoft.com/office/officeart/2011/layout/CircleProcess"/>
    <dgm:cxn modelId="{4E6F5B1B-786C-44A5-A7B1-6D5C652B5F44}" type="presParOf" srcId="{30952F99-9939-4E04-A961-7CC60C5D6DF5}" destId="{1AA49F7C-6225-4A68-A6CA-F040D7EC84D8}" srcOrd="0" destOrd="0" presId="urn:microsoft.com/office/officeart/2011/layout/CircleProcess"/>
    <dgm:cxn modelId="{1643DA6C-E04E-491F-9A45-DA4DEEB502C9}" type="presParOf" srcId="{7DA4DC8E-1B99-48EC-9C73-9EC700FE84DF}" destId="{E7B92AC9-D3D9-4A6F-9B16-09B3A83709B8}" srcOrd="8" destOrd="0" presId="urn:microsoft.com/office/officeart/2011/layout/CircleProcess"/>
    <dgm:cxn modelId="{3B26E825-9259-46C7-9E1E-DDC955B7F532}" type="presParOf" srcId="{7DA4DC8E-1B99-48EC-9C73-9EC700FE84DF}" destId="{9A84E637-63C4-4F90-A23D-05C6F72E958D}" srcOrd="9" destOrd="0" presId="urn:microsoft.com/office/officeart/2011/layout/CircleProcess"/>
    <dgm:cxn modelId="{8DC60346-8387-41D7-92AD-82BFFF627713}" type="presParOf" srcId="{9A84E637-63C4-4F90-A23D-05C6F72E958D}" destId="{10A62724-329A-4791-BEE3-08E15AC9B204}" srcOrd="0" destOrd="0" presId="urn:microsoft.com/office/officeart/2011/layout/CircleProcess"/>
    <dgm:cxn modelId="{2AC011D6-726C-4A01-B3F8-8372B8E808C8}" type="presParOf" srcId="{7DA4DC8E-1B99-48EC-9C73-9EC700FE84DF}" destId="{D0EFD65A-A086-4C1B-9D14-693A6E9D9308}" srcOrd="10" destOrd="0" presId="urn:microsoft.com/office/officeart/2011/layout/CircleProcess"/>
    <dgm:cxn modelId="{AE490C94-5C46-4F6C-90AD-607FC79C222F}" type="presParOf" srcId="{D0EFD65A-A086-4C1B-9D14-693A6E9D9308}" destId="{79045F24-C941-4F1A-AD92-A2033718BDF6}" srcOrd="0" destOrd="0" presId="urn:microsoft.com/office/officeart/2011/layout/CircleProcess"/>
    <dgm:cxn modelId="{21C212EC-0035-472E-9EF9-01E46001B72D}" type="presParOf" srcId="{7DA4DC8E-1B99-48EC-9C73-9EC700FE84DF}" destId="{F7034BFD-7D59-4BE3-84D7-4BF6CF0A1E36}" srcOrd="11" destOrd="0" presId="urn:microsoft.com/office/officeart/2011/layout/CircleProcess"/>
    <dgm:cxn modelId="{CBF60BFE-04AB-403A-B594-8F372A73D6DB}" type="presParOf" srcId="{7DA4DC8E-1B99-48EC-9C73-9EC700FE84DF}" destId="{3627F6FF-A554-40BB-9969-9070A3A4B651}" srcOrd="12" destOrd="0" presId="urn:microsoft.com/office/officeart/2011/layout/CircleProcess"/>
    <dgm:cxn modelId="{E4C3BD75-DEB5-4DD5-B8D2-1AD881D7D483}" type="presParOf" srcId="{3627F6FF-A554-40BB-9969-9070A3A4B651}" destId="{2FB6E3BE-C8C2-48AF-983B-993396AC6AB7}" srcOrd="0" destOrd="0" presId="urn:microsoft.com/office/officeart/2011/layout/CircleProcess"/>
    <dgm:cxn modelId="{46669815-A56C-49B8-ABF7-8F93B987ECC4}" type="presParOf" srcId="{7DA4DC8E-1B99-48EC-9C73-9EC700FE84DF}" destId="{A4D199CE-DDF8-4E7E-B178-22067BA350C5}" srcOrd="13" destOrd="0" presId="urn:microsoft.com/office/officeart/2011/layout/CircleProcess"/>
    <dgm:cxn modelId="{B4A4FD0A-B0CF-425C-BE0D-1155A790A89A}" type="presParOf" srcId="{A4D199CE-DDF8-4E7E-B178-22067BA350C5}" destId="{E957B34A-F157-4D48-BD07-47AEE1AE2D2E}" srcOrd="0" destOrd="0" presId="urn:microsoft.com/office/officeart/2011/layout/CircleProcess"/>
    <dgm:cxn modelId="{C652412E-6E21-4CBB-94C8-35771EFFBAF3}" type="presParOf" srcId="{7DA4DC8E-1B99-48EC-9C73-9EC700FE84DF}" destId="{B0D544E4-A9FE-415F-A310-7AE3E733554A}" srcOrd="14" destOrd="0" presId="urn:microsoft.com/office/officeart/2011/layout/Circle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3141607-F70F-408C-AB2D-E9B33948B620}" type="doc">
      <dgm:prSet loTypeId="urn:microsoft.com/office/officeart/2005/8/layout/hierarchy3" loCatId="hierarchy" qsTypeId="urn:microsoft.com/office/officeart/2005/8/quickstyle/simple2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99EFF5AE-1EE6-4008-9D73-BD76E1063F3D}">
      <dgm:prSet phldrT="[Text]" custT="1"/>
      <dgm:spPr/>
      <dgm:t>
        <a:bodyPr/>
        <a:lstStyle/>
        <a:p>
          <a:r>
            <a:rPr lang="en-US" sz="1800" dirty="0" smtClean="0">
              <a:solidFill>
                <a:schemeClr val="tx1"/>
              </a:solidFill>
            </a:rPr>
            <a:t>Elicit Tribe</a:t>
          </a:r>
          <a:endParaRPr lang="en-US" sz="1800" dirty="0">
            <a:solidFill>
              <a:schemeClr val="tx1"/>
            </a:solidFill>
          </a:endParaRPr>
        </a:p>
      </dgm:t>
    </dgm:pt>
    <dgm:pt modelId="{CF4A1EEB-896A-4C61-B772-050A3DD291D5}" type="parTrans" cxnId="{4B1D37CA-4366-4CDC-B988-50592CFBD1F8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94AF818A-59FC-47A0-89BB-613DB363CE02}" type="sibTrans" cxnId="{4B1D37CA-4366-4CDC-B988-50592CFBD1F8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27BDD80-D59E-4DB4-9137-F4EE61C8A271}">
      <dgm:prSet phldrT="[Text]" custT="1"/>
      <dgm:spPr/>
      <dgm:t>
        <a:bodyPr/>
        <a:lstStyle/>
        <a:p>
          <a:r>
            <a:rPr lang="en-US" sz="1400" dirty="0" smtClean="0">
              <a:solidFill>
                <a:schemeClr val="tx1"/>
              </a:solidFill>
            </a:rPr>
            <a:t>Social Media</a:t>
          </a:r>
          <a:endParaRPr lang="en-US" sz="1400" dirty="0">
            <a:solidFill>
              <a:schemeClr val="tx1"/>
            </a:solidFill>
          </a:endParaRPr>
        </a:p>
      </dgm:t>
    </dgm:pt>
    <dgm:pt modelId="{167D2F0F-2FC2-4E2E-885C-B37AB383A428}" type="parTrans" cxnId="{3E24F1DE-A310-43F8-A322-C4A26C3CAFE7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CCC51B38-F967-4930-A00A-B05144BC778E}" type="sibTrans" cxnId="{3E24F1DE-A310-43F8-A322-C4A26C3CAFE7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AF66D753-874B-4543-824E-E39107A0DB12}">
      <dgm:prSet phldrT="[Text]" custT="1"/>
      <dgm:spPr/>
      <dgm:t>
        <a:bodyPr/>
        <a:lstStyle/>
        <a:p>
          <a:r>
            <a:rPr lang="en-US" sz="1400" dirty="0" smtClean="0">
              <a:solidFill>
                <a:schemeClr val="tx1"/>
              </a:solidFill>
            </a:rPr>
            <a:t>Awesome Events</a:t>
          </a:r>
          <a:endParaRPr lang="en-US" sz="1400" dirty="0">
            <a:solidFill>
              <a:schemeClr val="tx1"/>
            </a:solidFill>
          </a:endParaRPr>
        </a:p>
      </dgm:t>
    </dgm:pt>
    <dgm:pt modelId="{114EC0C5-E435-446F-BEAE-5072274860D0}" type="parTrans" cxnId="{E3067089-EA5E-47DF-B2BD-A62B7764B0D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49D9B217-8836-4EDC-9186-A70505A4080C}" type="sibTrans" cxnId="{E3067089-EA5E-47DF-B2BD-A62B7764B0D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AF7F9B75-B231-4EA8-AB25-37FBEA9EA905}">
      <dgm:prSet phldrT="[Text]" custT="1"/>
      <dgm:spPr/>
      <dgm:t>
        <a:bodyPr/>
        <a:lstStyle/>
        <a:p>
          <a:r>
            <a:rPr lang="en-US" sz="1800" dirty="0" smtClean="0">
              <a:solidFill>
                <a:schemeClr val="tx1"/>
              </a:solidFill>
            </a:rPr>
            <a:t>Starting Point Tribe</a:t>
          </a:r>
          <a:endParaRPr lang="en-US" sz="1800" dirty="0">
            <a:solidFill>
              <a:schemeClr val="tx1"/>
            </a:solidFill>
          </a:endParaRPr>
        </a:p>
      </dgm:t>
    </dgm:pt>
    <dgm:pt modelId="{1847D73D-E04D-46F4-A266-03135B1A65B3}" type="parTrans" cxnId="{1E5F672C-8AFF-4ED6-99A3-8E7495356D6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28585D3A-C4DD-4166-A099-78EA1A03EED2}" type="sibTrans" cxnId="{1E5F672C-8AFF-4ED6-99A3-8E7495356D6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C0CEBEE-89E5-46A5-A472-ABC0AFDCEC45}">
      <dgm:prSet phldrT="[Text]" custT="1"/>
      <dgm:spPr/>
      <dgm:t>
        <a:bodyPr/>
        <a:lstStyle/>
        <a:p>
          <a:r>
            <a:rPr lang="en-US" sz="1400" dirty="0" smtClean="0">
              <a:solidFill>
                <a:schemeClr val="tx1"/>
              </a:solidFill>
            </a:rPr>
            <a:t>Empower3D</a:t>
          </a:r>
          <a:endParaRPr lang="en-US" sz="1400" dirty="0">
            <a:solidFill>
              <a:schemeClr val="tx1"/>
            </a:solidFill>
          </a:endParaRPr>
        </a:p>
      </dgm:t>
    </dgm:pt>
    <dgm:pt modelId="{BF9FCE68-20B9-4AB8-AB84-FF3789D76951}" type="parTrans" cxnId="{09B0623A-DE22-4EF3-96DB-55A2935437F7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7D43DB48-CE00-4A50-99D9-40F181D83A93}" type="sibTrans" cxnId="{09B0623A-DE22-4EF3-96DB-55A2935437F7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7B562FCE-D533-4B3C-A2A6-1D8C5BF61369}">
      <dgm:prSet phldrT="[Text]" custT="1"/>
      <dgm:spPr/>
      <dgm:t>
        <a:bodyPr/>
        <a:lstStyle/>
        <a:p>
          <a:r>
            <a:rPr lang="en-US" sz="1400" dirty="0" smtClean="0">
              <a:solidFill>
                <a:schemeClr val="tx1"/>
              </a:solidFill>
            </a:rPr>
            <a:t>AppCreatrs</a:t>
          </a:r>
          <a:endParaRPr lang="en-US" sz="1400" dirty="0">
            <a:solidFill>
              <a:schemeClr val="tx1"/>
            </a:solidFill>
          </a:endParaRPr>
        </a:p>
      </dgm:t>
    </dgm:pt>
    <dgm:pt modelId="{F16037F8-9779-43BE-875C-97F170CED5BA}" type="parTrans" cxnId="{19DE99F1-88AF-41E9-8409-F478028EE0CA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D74FC4E3-B0E0-4E8C-84F3-CEAAE773B2CF}" type="sibTrans" cxnId="{19DE99F1-88AF-41E9-8409-F478028EE0CA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855206CE-46F5-4CC4-ACBC-D56FB67FE781}">
      <dgm:prSet phldrT="[Text]" custT="1"/>
      <dgm:spPr/>
      <dgm:t>
        <a:bodyPr/>
        <a:lstStyle/>
        <a:p>
          <a:r>
            <a:rPr lang="en-US" sz="1400" dirty="0" smtClean="0">
              <a:solidFill>
                <a:schemeClr val="tx1"/>
              </a:solidFill>
            </a:rPr>
            <a:t>Root Ideas Blog</a:t>
          </a:r>
          <a:endParaRPr lang="en-US" sz="1400" dirty="0">
            <a:solidFill>
              <a:schemeClr val="tx1"/>
            </a:solidFill>
          </a:endParaRPr>
        </a:p>
      </dgm:t>
    </dgm:pt>
    <dgm:pt modelId="{FDC83DCC-5D8D-49E7-B731-5CED5B675E23}" type="parTrans" cxnId="{7C807D54-7E77-45D8-ABFB-E3BD19A166E2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913544B1-09E2-4B18-8CA8-02390E1FD307}" type="sibTrans" cxnId="{7C807D54-7E77-45D8-ABFB-E3BD19A166E2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3F31173-72C0-4F79-AD57-5D5EEE86F330}">
      <dgm:prSet phldrT="[Text]" custT="1"/>
      <dgm:spPr/>
      <dgm:t>
        <a:bodyPr/>
        <a:lstStyle/>
        <a:p>
          <a:r>
            <a:rPr lang="en-US" sz="1400" smtClean="0">
              <a:solidFill>
                <a:schemeClr val="tx1"/>
              </a:solidFill>
            </a:rPr>
            <a:t>Operations</a:t>
          </a:r>
          <a:endParaRPr lang="en-US" sz="1400" dirty="0">
            <a:solidFill>
              <a:schemeClr val="tx1"/>
            </a:solidFill>
          </a:endParaRPr>
        </a:p>
      </dgm:t>
    </dgm:pt>
    <dgm:pt modelId="{CCB78DDC-915D-47ED-83CC-E79BD1700BCC}" type="parTrans" cxnId="{AC67AE4D-EB81-4F39-938C-0B79BEAB29CD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F5047BE-2561-45FA-8837-9E0A93F32046}" type="sibTrans" cxnId="{AC67AE4D-EB81-4F39-938C-0B79BEAB29CD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78A01381-A13A-4044-827D-9BD6926A52CE}">
      <dgm:prSet phldrT="[Text]" custT="1"/>
      <dgm:spPr/>
      <dgm:t>
        <a:bodyPr/>
        <a:lstStyle/>
        <a:p>
          <a:r>
            <a:rPr lang="en-US" sz="1400" dirty="0" smtClean="0">
              <a:solidFill>
                <a:schemeClr val="tx1"/>
              </a:solidFill>
            </a:rPr>
            <a:t>Environment</a:t>
          </a:r>
          <a:endParaRPr lang="en-US" sz="1400" dirty="0">
            <a:solidFill>
              <a:schemeClr val="tx1"/>
            </a:solidFill>
          </a:endParaRPr>
        </a:p>
      </dgm:t>
    </dgm:pt>
    <dgm:pt modelId="{A746F613-C2F6-4EEC-B5FE-3E330B839B37}" type="parTrans" cxnId="{934A462A-685A-4B19-97B8-0675B0BE0DA7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C00F77D2-ED65-4554-8DD9-38F52159FB0D}" type="sibTrans" cxnId="{934A462A-685A-4B19-97B8-0675B0BE0DA7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27B99D8E-602F-47E9-9C7F-C938D2CE891D}">
      <dgm:prSet phldrT="[Text]" custT="1"/>
      <dgm:spPr/>
      <dgm:t>
        <a:bodyPr/>
        <a:lstStyle/>
        <a:p>
          <a:r>
            <a:rPr lang="en-US" sz="1800" dirty="0" smtClean="0">
              <a:solidFill>
                <a:schemeClr val="tx1"/>
              </a:solidFill>
            </a:rPr>
            <a:t>Supports Tribe</a:t>
          </a:r>
          <a:endParaRPr lang="en-US" sz="1800" dirty="0">
            <a:solidFill>
              <a:schemeClr val="tx1"/>
            </a:solidFill>
          </a:endParaRPr>
        </a:p>
      </dgm:t>
    </dgm:pt>
    <dgm:pt modelId="{65260BC0-0900-45F2-B254-A66AB0726FDE}" type="parTrans" cxnId="{67BDD9BC-2233-430B-9C65-C60218654504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BC140D86-C3D9-421F-BEB7-209322E9B0ED}" type="sibTrans" cxnId="{67BDD9BC-2233-430B-9C65-C60218654504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4A113EA-2031-4431-8FB2-EEB2F6BD39E1}">
      <dgm:prSet phldrT="[Text]" custT="1"/>
      <dgm:spPr/>
      <dgm:t>
        <a:bodyPr/>
        <a:lstStyle/>
        <a:p>
          <a:r>
            <a:rPr lang="en-US" sz="1400" smtClean="0">
              <a:solidFill>
                <a:schemeClr val="tx1"/>
              </a:solidFill>
            </a:rPr>
            <a:t>Lens</a:t>
          </a:r>
          <a:endParaRPr lang="en-US" sz="1400" dirty="0">
            <a:solidFill>
              <a:schemeClr val="tx1"/>
            </a:solidFill>
          </a:endParaRPr>
        </a:p>
      </dgm:t>
    </dgm:pt>
    <dgm:pt modelId="{87FA480F-068E-49DA-BB1E-CAEA13F08733}" type="parTrans" cxnId="{9328E8B9-B0A5-4C08-87CD-1CD5917DC3B7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D6E1D2AD-CF61-40EF-82F1-BC92AD5A7EB0}" type="sibTrans" cxnId="{9328E8B9-B0A5-4C08-87CD-1CD5917DC3B7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46D20013-94EA-410E-A699-19BFAAE6BA56}">
      <dgm:prSet phldrT="[Text]" custT="1"/>
      <dgm:spPr/>
      <dgm:t>
        <a:bodyPr/>
        <a:lstStyle/>
        <a:p>
          <a:r>
            <a:rPr lang="en-US" sz="1400" dirty="0" smtClean="0">
              <a:solidFill>
                <a:schemeClr val="tx1"/>
              </a:solidFill>
            </a:rPr>
            <a:t>WebDev</a:t>
          </a:r>
          <a:endParaRPr lang="en-US" sz="1400" dirty="0">
            <a:solidFill>
              <a:schemeClr val="tx1"/>
            </a:solidFill>
          </a:endParaRPr>
        </a:p>
      </dgm:t>
    </dgm:pt>
    <dgm:pt modelId="{BB2D850D-5F36-476C-90B8-F87650E255C3}" type="parTrans" cxnId="{60809A97-A768-4462-96AD-8EF5A113B22C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C539D62B-797E-474D-A35F-7E7A8FF859F9}" type="sibTrans" cxnId="{60809A97-A768-4462-96AD-8EF5A113B22C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569E510-3E30-4FB8-9478-23019571F50E}">
      <dgm:prSet phldrT="[Text]" custT="1"/>
      <dgm:spPr/>
      <dgm:t>
        <a:bodyPr/>
        <a:lstStyle/>
        <a:p>
          <a:r>
            <a:rPr lang="en-US" sz="1400" smtClean="0">
              <a:solidFill>
                <a:schemeClr val="tx1"/>
              </a:solidFill>
            </a:rPr>
            <a:t>Pixels</a:t>
          </a:r>
          <a:endParaRPr lang="en-US" sz="1400" dirty="0">
            <a:solidFill>
              <a:schemeClr val="tx1"/>
            </a:solidFill>
          </a:endParaRPr>
        </a:p>
      </dgm:t>
    </dgm:pt>
    <dgm:pt modelId="{BDA9B090-2DC0-4D89-8D99-2CA90F65382D}" type="parTrans" cxnId="{CD956338-C296-4E33-9224-E67A004DBC4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1DBE6E16-E7E3-42E3-A28B-0EAB3A52632C}" type="sibTrans" cxnId="{CD956338-C296-4E33-9224-E67A004DBC4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75ADFF3-D643-43F9-B38B-E4A3A2C63DFB}">
      <dgm:prSet phldrT="[Text]" custT="1"/>
      <dgm:spPr/>
      <dgm:t>
        <a:bodyPr/>
        <a:lstStyle/>
        <a:p>
          <a:r>
            <a:rPr lang="en-US" sz="1800" dirty="0" smtClean="0">
              <a:solidFill>
                <a:schemeClr val="tx1"/>
              </a:solidFill>
            </a:rPr>
            <a:t>Achieve Tribe</a:t>
          </a:r>
          <a:endParaRPr lang="en-US" sz="1800" dirty="0">
            <a:solidFill>
              <a:schemeClr val="tx1"/>
            </a:solidFill>
          </a:endParaRPr>
        </a:p>
      </dgm:t>
    </dgm:pt>
    <dgm:pt modelId="{869E1403-D129-46F7-90D0-1E5E92F042B8}" type="parTrans" cxnId="{197A6D90-CCDE-4F44-8D54-BADDAD13DD5F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29C8BF67-0CE0-4256-B7E6-4B97451262F0}" type="sibTrans" cxnId="{197A6D90-CCDE-4F44-8D54-BADDAD13DD5F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EEA49E3B-21EC-4E77-8E5F-9AB3F414721A}">
      <dgm:prSet phldrT="[Text]" custT="1"/>
      <dgm:spPr/>
      <dgm:t>
        <a:bodyPr/>
        <a:lstStyle/>
        <a:p>
          <a:r>
            <a:rPr lang="en-US" sz="1400" dirty="0" smtClean="0">
              <a:solidFill>
                <a:schemeClr val="tx1"/>
              </a:solidFill>
            </a:rPr>
            <a:t>E-Projects</a:t>
          </a:r>
          <a:endParaRPr lang="en-US" sz="1400" dirty="0">
            <a:solidFill>
              <a:schemeClr val="tx1"/>
            </a:solidFill>
          </a:endParaRPr>
        </a:p>
      </dgm:t>
    </dgm:pt>
    <dgm:pt modelId="{99BD9A89-45AE-45FF-A95C-F6B88A8712DC}" type="parTrans" cxnId="{5D0F591E-9EF1-4E5E-8910-A7AA3E568E3C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BBF1771A-AABE-4CAE-BEF5-3792D9F5912D}" type="sibTrans" cxnId="{5D0F591E-9EF1-4E5E-8910-A7AA3E568E3C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C547D183-72ED-F146-B8C0-3B9355791E11}">
      <dgm:prSet phldrT="[Text]" custT="1"/>
      <dgm:spPr/>
      <dgm:t>
        <a:bodyPr/>
        <a:lstStyle/>
        <a:p>
          <a:r>
            <a:rPr lang="en-US" sz="1400" dirty="0" smtClean="0">
              <a:solidFill>
                <a:schemeClr val="tx1"/>
              </a:solidFill>
            </a:rPr>
            <a:t>Elicit Innovation</a:t>
          </a:r>
          <a:endParaRPr lang="en-US" sz="1400" dirty="0">
            <a:solidFill>
              <a:schemeClr val="tx1"/>
            </a:solidFill>
          </a:endParaRPr>
        </a:p>
      </dgm:t>
    </dgm:pt>
    <dgm:pt modelId="{2CA70045-8727-B149-B5A8-40748261CB22}" type="parTrans" cxnId="{EAD634D8-D290-F444-A2CC-30BBCB118954}">
      <dgm:prSet/>
      <dgm:spPr/>
      <dgm:t>
        <a:bodyPr/>
        <a:lstStyle/>
        <a:p>
          <a:endParaRPr lang="en-US"/>
        </a:p>
      </dgm:t>
    </dgm:pt>
    <dgm:pt modelId="{7F04DB24-6726-5C4D-B95A-3DDF233CBFC8}" type="sibTrans" cxnId="{EAD634D8-D290-F444-A2CC-30BBCB118954}">
      <dgm:prSet/>
      <dgm:spPr/>
      <dgm:t>
        <a:bodyPr/>
        <a:lstStyle/>
        <a:p>
          <a:endParaRPr lang="en-US"/>
        </a:p>
      </dgm:t>
    </dgm:pt>
    <dgm:pt modelId="{68B588F5-931C-4B59-A6F3-D7693191A2CD}" type="pres">
      <dgm:prSet presAssocID="{E3141607-F70F-408C-AB2D-E9B33948B620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1FF5D6E2-237C-4F5D-B60E-7328C4302BBB}" type="pres">
      <dgm:prSet presAssocID="{99EFF5AE-1EE6-4008-9D73-BD76E1063F3D}" presName="root" presStyleCnt="0"/>
      <dgm:spPr/>
      <dgm:t>
        <a:bodyPr/>
        <a:lstStyle/>
        <a:p>
          <a:endParaRPr lang="en-US"/>
        </a:p>
      </dgm:t>
    </dgm:pt>
    <dgm:pt modelId="{0F2F64B3-EF2D-4846-8E35-806D298C8BA9}" type="pres">
      <dgm:prSet presAssocID="{99EFF5AE-1EE6-4008-9D73-BD76E1063F3D}" presName="rootComposite" presStyleCnt="0"/>
      <dgm:spPr/>
      <dgm:t>
        <a:bodyPr/>
        <a:lstStyle/>
        <a:p>
          <a:endParaRPr lang="en-US"/>
        </a:p>
      </dgm:t>
    </dgm:pt>
    <dgm:pt modelId="{45FE5A30-9AAE-4D64-8161-E106AADBEF91}" type="pres">
      <dgm:prSet presAssocID="{99EFF5AE-1EE6-4008-9D73-BD76E1063F3D}" presName="rootText" presStyleLbl="node1" presStyleIdx="0" presStyleCnt="4"/>
      <dgm:spPr/>
      <dgm:t>
        <a:bodyPr/>
        <a:lstStyle/>
        <a:p>
          <a:endParaRPr lang="en-US"/>
        </a:p>
      </dgm:t>
    </dgm:pt>
    <dgm:pt modelId="{A3FB7008-924E-4957-9A5B-741D8CD72921}" type="pres">
      <dgm:prSet presAssocID="{99EFF5AE-1EE6-4008-9D73-BD76E1063F3D}" presName="rootConnector" presStyleLbl="node1" presStyleIdx="0" presStyleCnt="4"/>
      <dgm:spPr/>
      <dgm:t>
        <a:bodyPr/>
        <a:lstStyle/>
        <a:p>
          <a:endParaRPr lang="en-US"/>
        </a:p>
      </dgm:t>
    </dgm:pt>
    <dgm:pt modelId="{9B499428-209F-48FD-A6BD-3DAF8E1E9360}" type="pres">
      <dgm:prSet presAssocID="{99EFF5AE-1EE6-4008-9D73-BD76E1063F3D}" presName="childShape" presStyleCnt="0"/>
      <dgm:spPr/>
      <dgm:t>
        <a:bodyPr/>
        <a:lstStyle/>
        <a:p>
          <a:endParaRPr lang="en-US"/>
        </a:p>
      </dgm:t>
    </dgm:pt>
    <dgm:pt modelId="{CA5DA473-75CC-4810-89A6-B72969789A09}" type="pres">
      <dgm:prSet presAssocID="{167D2F0F-2FC2-4E2E-885C-B37AB383A428}" presName="Name13" presStyleLbl="parChTrans1D2" presStyleIdx="0" presStyleCnt="12"/>
      <dgm:spPr/>
      <dgm:t>
        <a:bodyPr/>
        <a:lstStyle/>
        <a:p>
          <a:endParaRPr lang="en-US"/>
        </a:p>
      </dgm:t>
    </dgm:pt>
    <dgm:pt modelId="{2A76DC06-DC7A-4308-88F3-A440250A41B3}" type="pres">
      <dgm:prSet presAssocID="{327BDD80-D59E-4DB4-9137-F4EE61C8A271}" presName="childText" presStyleLbl="bgAcc1" presStyleIdx="0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0B96BC0-42D1-4187-A0FA-29DD8DBB9C4A}" type="pres">
      <dgm:prSet presAssocID="{114EC0C5-E435-446F-BEAE-5072274860D0}" presName="Name13" presStyleLbl="parChTrans1D2" presStyleIdx="1" presStyleCnt="12"/>
      <dgm:spPr/>
      <dgm:t>
        <a:bodyPr/>
        <a:lstStyle/>
        <a:p>
          <a:endParaRPr lang="en-US"/>
        </a:p>
      </dgm:t>
    </dgm:pt>
    <dgm:pt modelId="{4C6989E5-F600-4934-960B-DCF73BEEB430}" type="pres">
      <dgm:prSet presAssocID="{AF66D753-874B-4543-824E-E39107A0DB12}" presName="childText" presStyleLbl="bgAcc1" presStyleIdx="1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B15B3CD-2D38-4DEA-917A-21B471ED1297}" type="pres">
      <dgm:prSet presAssocID="{FDC83DCC-5D8D-49E7-B731-5CED5B675E23}" presName="Name13" presStyleLbl="parChTrans1D2" presStyleIdx="2" presStyleCnt="12"/>
      <dgm:spPr/>
      <dgm:t>
        <a:bodyPr/>
        <a:lstStyle/>
        <a:p>
          <a:endParaRPr lang="en-US"/>
        </a:p>
      </dgm:t>
    </dgm:pt>
    <dgm:pt modelId="{C427CF9B-DC83-42ED-9930-BFA842FC3E70}" type="pres">
      <dgm:prSet presAssocID="{855206CE-46F5-4CC4-ACBC-D56FB67FE781}" presName="childText" presStyleLbl="bgAcc1" presStyleIdx="2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184D5C7-BAA5-0243-A410-4425B8DE890A}" type="pres">
      <dgm:prSet presAssocID="{2CA70045-8727-B149-B5A8-40748261CB22}" presName="Name13" presStyleLbl="parChTrans1D2" presStyleIdx="3" presStyleCnt="12"/>
      <dgm:spPr/>
      <dgm:t>
        <a:bodyPr/>
        <a:lstStyle/>
        <a:p>
          <a:endParaRPr lang="en-US"/>
        </a:p>
      </dgm:t>
    </dgm:pt>
    <dgm:pt modelId="{43B71655-E0BC-0B48-8E1A-841B71AB1889}" type="pres">
      <dgm:prSet presAssocID="{C547D183-72ED-F146-B8C0-3B9355791E11}" presName="childText" presStyleLbl="bgAcc1" presStyleIdx="3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D9E9FCB-C316-4662-8093-31F787681F5E}" type="pres">
      <dgm:prSet presAssocID="{AF7F9B75-B231-4EA8-AB25-37FBEA9EA905}" presName="root" presStyleCnt="0"/>
      <dgm:spPr/>
      <dgm:t>
        <a:bodyPr/>
        <a:lstStyle/>
        <a:p>
          <a:endParaRPr lang="en-US"/>
        </a:p>
      </dgm:t>
    </dgm:pt>
    <dgm:pt modelId="{2E04D689-A6D7-429C-A982-935E066DBEAD}" type="pres">
      <dgm:prSet presAssocID="{AF7F9B75-B231-4EA8-AB25-37FBEA9EA905}" presName="rootComposite" presStyleCnt="0"/>
      <dgm:spPr/>
      <dgm:t>
        <a:bodyPr/>
        <a:lstStyle/>
        <a:p>
          <a:endParaRPr lang="en-US"/>
        </a:p>
      </dgm:t>
    </dgm:pt>
    <dgm:pt modelId="{38ED25E2-4FE2-4A47-90D1-7E554BF968C9}" type="pres">
      <dgm:prSet presAssocID="{AF7F9B75-B231-4EA8-AB25-37FBEA9EA905}" presName="rootText" presStyleLbl="node1" presStyleIdx="1" presStyleCnt="4"/>
      <dgm:spPr/>
      <dgm:t>
        <a:bodyPr/>
        <a:lstStyle/>
        <a:p>
          <a:endParaRPr lang="en-US"/>
        </a:p>
      </dgm:t>
    </dgm:pt>
    <dgm:pt modelId="{DA2DADFF-4508-409B-BDBC-0397578FB1F4}" type="pres">
      <dgm:prSet presAssocID="{AF7F9B75-B231-4EA8-AB25-37FBEA9EA905}" presName="rootConnector" presStyleLbl="node1" presStyleIdx="1" presStyleCnt="4"/>
      <dgm:spPr/>
      <dgm:t>
        <a:bodyPr/>
        <a:lstStyle/>
        <a:p>
          <a:endParaRPr lang="en-US"/>
        </a:p>
      </dgm:t>
    </dgm:pt>
    <dgm:pt modelId="{DD973D97-2D5B-4C4A-A7F9-AE3EF5E81671}" type="pres">
      <dgm:prSet presAssocID="{AF7F9B75-B231-4EA8-AB25-37FBEA9EA905}" presName="childShape" presStyleCnt="0"/>
      <dgm:spPr/>
      <dgm:t>
        <a:bodyPr/>
        <a:lstStyle/>
        <a:p>
          <a:endParaRPr lang="en-US"/>
        </a:p>
      </dgm:t>
    </dgm:pt>
    <dgm:pt modelId="{D294E0A2-339A-47E2-901D-15C28FCEB2D7}" type="pres">
      <dgm:prSet presAssocID="{BF9FCE68-20B9-4AB8-AB84-FF3789D76951}" presName="Name13" presStyleLbl="parChTrans1D2" presStyleIdx="4" presStyleCnt="12"/>
      <dgm:spPr/>
      <dgm:t>
        <a:bodyPr/>
        <a:lstStyle/>
        <a:p>
          <a:endParaRPr lang="en-US"/>
        </a:p>
      </dgm:t>
    </dgm:pt>
    <dgm:pt modelId="{2EC8E8A6-BD31-42E9-8623-5B9DC002B1B7}" type="pres">
      <dgm:prSet presAssocID="{FC0CEBEE-89E5-46A5-A472-ABC0AFDCEC45}" presName="childText" presStyleLbl="bgAcc1" presStyleIdx="4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74DF78E-BE2D-42C3-B26F-A0FB70C0E897}" type="pres">
      <dgm:prSet presAssocID="{F16037F8-9779-43BE-875C-97F170CED5BA}" presName="Name13" presStyleLbl="parChTrans1D2" presStyleIdx="5" presStyleCnt="12"/>
      <dgm:spPr/>
      <dgm:t>
        <a:bodyPr/>
        <a:lstStyle/>
        <a:p>
          <a:endParaRPr lang="en-US"/>
        </a:p>
      </dgm:t>
    </dgm:pt>
    <dgm:pt modelId="{00F6F5F4-4910-4E2B-8864-84045D245331}" type="pres">
      <dgm:prSet presAssocID="{7B562FCE-D533-4B3C-A2A6-1D8C5BF61369}" presName="childText" presStyleLbl="bgAcc1" presStyleIdx="5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D928C6D-95A5-49A0-BC76-1B2D44C8BAE6}" type="pres">
      <dgm:prSet presAssocID="{CCB78DDC-915D-47ED-83CC-E79BD1700BCC}" presName="Name13" presStyleLbl="parChTrans1D2" presStyleIdx="6" presStyleCnt="12"/>
      <dgm:spPr/>
      <dgm:t>
        <a:bodyPr/>
        <a:lstStyle/>
        <a:p>
          <a:endParaRPr lang="en-US"/>
        </a:p>
      </dgm:t>
    </dgm:pt>
    <dgm:pt modelId="{F50DA04B-60A9-4585-81A5-D005E6729287}" type="pres">
      <dgm:prSet presAssocID="{53F31173-72C0-4F79-AD57-5D5EEE86F330}" presName="childText" presStyleLbl="bgAcc1" presStyleIdx="6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F140FAC-DC67-4BA8-B4F2-59A2463DC999}" type="pres">
      <dgm:prSet presAssocID="{A746F613-C2F6-4EEC-B5FE-3E330B839B37}" presName="Name13" presStyleLbl="parChTrans1D2" presStyleIdx="7" presStyleCnt="12"/>
      <dgm:spPr/>
      <dgm:t>
        <a:bodyPr/>
        <a:lstStyle/>
        <a:p>
          <a:endParaRPr lang="en-US"/>
        </a:p>
      </dgm:t>
    </dgm:pt>
    <dgm:pt modelId="{1175CEDF-D0E8-4523-BDE0-8882BDEEAF38}" type="pres">
      <dgm:prSet presAssocID="{78A01381-A13A-4044-827D-9BD6926A52CE}" presName="childText" presStyleLbl="bgAcc1" presStyleIdx="7" presStyleCnt="12" custScaleX="12536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904BCF-9893-4A36-92A9-8FFE74B45BA2}" type="pres">
      <dgm:prSet presAssocID="{27B99D8E-602F-47E9-9C7F-C938D2CE891D}" presName="root" presStyleCnt="0"/>
      <dgm:spPr/>
      <dgm:t>
        <a:bodyPr/>
        <a:lstStyle/>
        <a:p>
          <a:endParaRPr lang="en-US"/>
        </a:p>
      </dgm:t>
    </dgm:pt>
    <dgm:pt modelId="{4B7233EA-C229-422F-A8F9-4B8205B82ADD}" type="pres">
      <dgm:prSet presAssocID="{27B99D8E-602F-47E9-9C7F-C938D2CE891D}" presName="rootComposite" presStyleCnt="0"/>
      <dgm:spPr/>
      <dgm:t>
        <a:bodyPr/>
        <a:lstStyle/>
        <a:p>
          <a:endParaRPr lang="en-US"/>
        </a:p>
      </dgm:t>
    </dgm:pt>
    <dgm:pt modelId="{CD29151E-9A59-4076-8E33-04D2401DB6FB}" type="pres">
      <dgm:prSet presAssocID="{27B99D8E-602F-47E9-9C7F-C938D2CE891D}" presName="rootText" presStyleLbl="node1" presStyleIdx="2" presStyleCnt="4"/>
      <dgm:spPr/>
      <dgm:t>
        <a:bodyPr/>
        <a:lstStyle/>
        <a:p>
          <a:endParaRPr lang="en-US"/>
        </a:p>
      </dgm:t>
    </dgm:pt>
    <dgm:pt modelId="{87E5DB27-6403-4163-A337-6397491327F1}" type="pres">
      <dgm:prSet presAssocID="{27B99D8E-602F-47E9-9C7F-C938D2CE891D}" presName="rootConnector" presStyleLbl="node1" presStyleIdx="2" presStyleCnt="4"/>
      <dgm:spPr/>
      <dgm:t>
        <a:bodyPr/>
        <a:lstStyle/>
        <a:p>
          <a:endParaRPr lang="en-US"/>
        </a:p>
      </dgm:t>
    </dgm:pt>
    <dgm:pt modelId="{2D08029C-8A03-4EE2-A744-3E3AE61110F0}" type="pres">
      <dgm:prSet presAssocID="{27B99D8E-602F-47E9-9C7F-C938D2CE891D}" presName="childShape" presStyleCnt="0"/>
      <dgm:spPr/>
      <dgm:t>
        <a:bodyPr/>
        <a:lstStyle/>
        <a:p>
          <a:endParaRPr lang="en-US"/>
        </a:p>
      </dgm:t>
    </dgm:pt>
    <dgm:pt modelId="{72CAED21-E349-4121-B3F4-32EC3DDFB843}" type="pres">
      <dgm:prSet presAssocID="{87FA480F-068E-49DA-BB1E-CAEA13F08733}" presName="Name13" presStyleLbl="parChTrans1D2" presStyleIdx="8" presStyleCnt="12"/>
      <dgm:spPr/>
      <dgm:t>
        <a:bodyPr/>
        <a:lstStyle/>
        <a:p>
          <a:endParaRPr lang="en-US"/>
        </a:p>
      </dgm:t>
    </dgm:pt>
    <dgm:pt modelId="{1BA11077-154D-4C78-964D-D7B0B397FA04}" type="pres">
      <dgm:prSet presAssocID="{34A113EA-2031-4431-8FB2-EEB2F6BD39E1}" presName="childText" presStyleLbl="bgAcc1" presStyleIdx="8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EED033-F86B-4802-8D51-C30A3E4590EB}" type="pres">
      <dgm:prSet presAssocID="{BB2D850D-5F36-476C-90B8-F87650E255C3}" presName="Name13" presStyleLbl="parChTrans1D2" presStyleIdx="9" presStyleCnt="12"/>
      <dgm:spPr/>
      <dgm:t>
        <a:bodyPr/>
        <a:lstStyle/>
        <a:p>
          <a:endParaRPr lang="en-US"/>
        </a:p>
      </dgm:t>
    </dgm:pt>
    <dgm:pt modelId="{2EF9A006-B658-49C8-91C0-C1F9EE96F5C7}" type="pres">
      <dgm:prSet presAssocID="{46D20013-94EA-410E-A699-19BFAAE6BA56}" presName="childText" presStyleLbl="bgAcc1" presStyleIdx="9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A2D5B96-F0C8-4D62-8D46-52C84E66236C}" type="pres">
      <dgm:prSet presAssocID="{BDA9B090-2DC0-4D89-8D99-2CA90F65382D}" presName="Name13" presStyleLbl="parChTrans1D2" presStyleIdx="10" presStyleCnt="12"/>
      <dgm:spPr/>
      <dgm:t>
        <a:bodyPr/>
        <a:lstStyle/>
        <a:p>
          <a:endParaRPr lang="en-US"/>
        </a:p>
      </dgm:t>
    </dgm:pt>
    <dgm:pt modelId="{B2E615BB-F721-4979-87C2-CB7473032262}" type="pres">
      <dgm:prSet presAssocID="{3569E510-3E30-4FB8-9478-23019571F50E}" presName="childText" presStyleLbl="bgAcc1" presStyleIdx="10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CC0ECFF-9204-43E1-8468-80DB8354CCC4}" type="pres">
      <dgm:prSet presAssocID="{375ADFF3-D643-43F9-B38B-E4A3A2C63DFB}" presName="root" presStyleCnt="0"/>
      <dgm:spPr/>
      <dgm:t>
        <a:bodyPr/>
        <a:lstStyle/>
        <a:p>
          <a:endParaRPr lang="en-US"/>
        </a:p>
      </dgm:t>
    </dgm:pt>
    <dgm:pt modelId="{662FE163-9604-48D6-82BD-A704978A55A0}" type="pres">
      <dgm:prSet presAssocID="{375ADFF3-D643-43F9-B38B-E4A3A2C63DFB}" presName="rootComposite" presStyleCnt="0"/>
      <dgm:spPr/>
      <dgm:t>
        <a:bodyPr/>
        <a:lstStyle/>
        <a:p>
          <a:endParaRPr lang="en-US"/>
        </a:p>
      </dgm:t>
    </dgm:pt>
    <dgm:pt modelId="{4291A927-87D6-419B-B9AE-499FE73705D5}" type="pres">
      <dgm:prSet presAssocID="{375ADFF3-D643-43F9-B38B-E4A3A2C63DFB}" presName="rootText" presStyleLbl="node1" presStyleIdx="3" presStyleCnt="4"/>
      <dgm:spPr/>
      <dgm:t>
        <a:bodyPr/>
        <a:lstStyle/>
        <a:p>
          <a:endParaRPr lang="en-US"/>
        </a:p>
      </dgm:t>
    </dgm:pt>
    <dgm:pt modelId="{8055EF89-51BD-4BA4-8ECB-58E61FFF7B53}" type="pres">
      <dgm:prSet presAssocID="{375ADFF3-D643-43F9-B38B-E4A3A2C63DFB}" presName="rootConnector" presStyleLbl="node1" presStyleIdx="3" presStyleCnt="4"/>
      <dgm:spPr/>
      <dgm:t>
        <a:bodyPr/>
        <a:lstStyle/>
        <a:p>
          <a:endParaRPr lang="en-US"/>
        </a:p>
      </dgm:t>
    </dgm:pt>
    <dgm:pt modelId="{45BE0637-FD87-49C8-90A3-3FC8B87134A0}" type="pres">
      <dgm:prSet presAssocID="{375ADFF3-D643-43F9-B38B-E4A3A2C63DFB}" presName="childShape" presStyleCnt="0"/>
      <dgm:spPr/>
      <dgm:t>
        <a:bodyPr/>
        <a:lstStyle/>
        <a:p>
          <a:endParaRPr lang="en-US"/>
        </a:p>
      </dgm:t>
    </dgm:pt>
    <dgm:pt modelId="{F719B128-DAA8-4C36-963F-CD8140E524A0}" type="pres">
      <dgm:prSet presAssocID="{99BD9A89-45AE-45FF-A95C-F6B88A8712DC}" presName="Name13" presStyleLbl="parChTrans1D2" presStyleIdx="11" presStyleCnt="12"/>
      <dgm:spPr/>
      <dgm:t>
        <a:bodyPr/>
        <a:lstStyle/>
        <a:p>
          <a:endParaRPr lang="en-US"/>
        </a:p>
      </dgm:t>
    </dgm:pt>
    <dgm:pt modelId="{1D1ED2CE-DD28-46BE-BDE5-63E9AD783E2B}" type="pres">
      <dgm:prSet presAssocID="{EEA49E3B-21EC-4E77-8E5F-9AB3F414721A}" presName="childText" presStyleLbl="bgAcc1" presStyleIdx="11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3906CBA-CC05-4765-88F5-B6B754ADAAB6}" type="presOf" srcId="{99BD9A89-45AE-45FF-A95C-F6B88A8712DC}" destId="{F719B128-DAA8-4C36-963F-CD8140E524A0}" srcOrd="0" destOrd="0" presId="urn:microsoft.com/office/officeart/2005/8/layout/hierarchy3"/>
    <dgm:cxn modelId="{7C807D54-7E77-45D8-ABFB-E3BD19A166E2}" srcId="{99EFF5AE-1EE6-4008-9D73-BD76E1063F3D}" destId="{855206CE-46F5-4CC4-ACBC-D56FB67FE781}" srcOrd="2" destOrd="0" parTransId="{FDC83DCC-5D8D-49E7-B731-5CED5B675E23}" sibTransId="{913544B1-09E2-4B18-8CA8-02390E1FD307}"/>
    <dgm:cxn modelId="{6A7D8E69-6CBE-432C-BC20-484E9F9016CE}" type="presOf" srcId="{F16037F8-9779-43BE-875C-97F170CED5BA}" destId="{B74DF78E-BE2D-42C3-B26F-A0FB70C0E897}" srcOrd="0" destOrd="0" presId="urn:microsoft.com/office/officeart/2005/8/layout/hierarchy3"/>
    <dgm:cxn modelId="{5CFD5CEA-A763-4395-A01D-9DEA981C7593}" type="presOf" srcId="{3569E510-3E30-4FB8-9478-23019571F50E}" destId="{B2E615BB-F721-4979-87C2-CB7473032262}" srcOrd="0" destOrd="0" presId="urn:microsoft.com/office/officeart/2005/8/layout/hierarchy3"/>
    <dgm:cxn modelId="{CD956338-C296-4E33-9224-E67A004DBC40}" srcId="{27B99D8E-602F-47E9-9C7F-C938D2CE891D}" destId="{3569E510-3E30-4FB8-9478-23019571F50E}" srcOrd="2" destOrd="0" parTransId="{BDA9B090-2DC0-4D89-8D99-2CA90F65382D}" sibTransId="{1DBE6E16-E7E3-42E3-A28B-0EAB3A52632C}"/>
    <dgm:cxn modelId="{67BDD9BC-2233-430B-9C65-C60218654504}" srcId="{E3141607-F70F-408C-AB2D-E9B33948B620}" destId="{27B99D8E-602F-47E9-9C7F-C938D2CE891D}" srcOrd="2" destOrd="0" parTransId="{65260BC0-0900-45F2-B254-A66AB0726FDE}" sibTransId="{BC140D86-C3D9-421F-BEB7-209322E9B0ED}"/>
    <dgm:cxn modelId="{3426A4D0-EAD1-4378-8BB5-D289D0B35EF0}" type="presOf" srcId="{99EFF5AE-1EE6-4008-9D73-BD76E1063F3D}" destId="{A3FB7008-924E-4957-9A5B-741D8CD72921}" srcOrd="1" destOrd="0" presId="urn:microsoft.com/office/officeart/2005/8/layout/hierarchy3"/>
    <dgm:cxn modelId="{475A2E82-3A24-485F-BAE3-A4489F4D4394}" type="presOf" srcId="{BB2D850D-5F36-476C-90B8-F87650E255C3}" destId="{A2EED033-F86B-4802-8D51-C30A3E4590EB}" srcOrd="0" destOrd="0" presId="urn:microsoft.com/office/officeart/2005/8/layout/hierarchy3"/>
    <dgm:cxn modelId="{4046F90F-A2EB-4108-A31A-E819492AA786}" type="presOf" srcId="{375ADFF3-D643-43F9-B38B-E4A3A2C63DFB}" destId="{4291A927-87D6-419B-B9AE-499FE73705D5}" srcOrd="0" destOrd="0" presId="urn:microsoft.com/office/officeart/2005/8/layout/hierarchy3"/>
    <dgm:cxn modelId="{D86AA64D-2A40-490C-B7A3-C91F48FDF0E0}" type="presOf" srcId="{27B99D8E-602F-47E9-9C7F-C938D2CE891D}" destId="{CD29151E-9A59-4076-8E33-04D2401DB6FB}" srcOrd="0" destOrd="0" presId="urn:microsoft.com/office/officeart/2005/8/layout/hierarchy3"/>
    <dgm:cxn modelId="{FE040270-F7C7-4F8B-9AE5-C37346251BB2}" type="presOf" srcId="{375ADFF3-D643-43F9-B38B-E4A3A2C63DFB}" destId="{8055EF89-51BD-4BA4-8ECB-58E61FFF7B53}" srcOrd="1" destOrd="0" presId="urn:microsoft.com/office/officeart/2005/8/layout/hierarchy3"/>
    <dgm:cxn modelId="{09B0623A-DE22-4EF3-96DB-55A2935437F7}" srcId="{AF7F9B75-B231-4EA8-AB25-37FBEA9EA905}" destId="{FC0CEBEE-89E5-46A5-A472-ABC0AFDCEC45}" srcOrd="0" destOrd="0" parTransId="{BF9FCE68-20B9-4AB8-AB84-FF3789D76951}" sibTransId="{7D43DB48-CE00-4A50-99D9-40F181D83A93}"/>
    <dgm:cxn modelId="{934A462A-685A-4B19-97B8-0675B0BE0DA7}" srcId="{AF7F9B75-B231-4EA8-AB25-37FBEA9EA905}" destId="{78A01381-A13A-4044-827D-9BD6926A52CE}" srcOrd="3" destOrd="0" parTransId="{A746F613-C2F6-4EEC-B5FE-3E330B839B37}" sibTransId="{C00F77D2-ED65-4554-8DD9-38F52159FB0D}"/>
    <dgm:cxn modelId="{E39D7FC0-507E-4182-904A-4EA2AE0DF9BD}" type="presOf" srcId="{CCB78DDC-915D-47ED-83CC-E79BD1700BCC}" destId="{4D928C6D-95A5-49A0-BC76-1B2D44C8BAE6}" srcOrd="0" destOrd="0" presId="urn:microsoft.com/office/officeart/2005/8/layout/hierarchy3"/>
    <dgm:cxn modelId="{582401F1-7127-44AB-A5D0-91770C9EBE4A}" type="presOf" srcId="{BF9FCE68-20B9-4AB8-AB84-FF3789D76951}" destId="{D294E0A2-339A-47E2-901D-15C28FCEB2D7}" srcOrd="0" destOrd="0" presId="urn:microsoft.com/office/officeart/2005/8/layout/hierarchy3"/>
    <dgm:cxn modelId="{1E5F672C-8AFF-4ED6-99A3-8E7495356D6B}" srcId="{E3141607-F70F-408C-AB2D-E9B33948B620}" destId="{AF7F9B75-B231-4EA8-AB25-37FBEA9EA905}" srcOrd="1" destOrd="0" parTransId="{1847D73D-E04D-46F4-A266-03135B1A65B3}" sibTransId="{28585D3A-C4DD-4166-A099-78EA1A03EED2}"/>
    <dgm:cxn modelId="{4B1D37CA-4366-4CDC-B988-50592CFBD1F8}" srcId="{E3141607-F70F-408C-AB2D-E9B33948B620}" destId="{99EFF5AE-1EE6-4008-9D73-BD76E1063F3D}" srcOrd="0" destOrd="0" parTransId="{CF4A1EEB-896A-4C61-B772-050A3DD291D5}" sibTransId="{94AF818A-59FC-47A0-89BB-613DB363CE02}"/>
    <dgm:cxn modelId="{EE438E86-960C-419D-890E-5E7A9BD5A628}" type="presOf" srcId="{99EFF5AE-1EE6-4008-9D73-BD76E1063F3D}" destId="{45FE5A30-9AAE-4D64-8161-E106AADBEF91}" srcOrd="0" destOrd="0" presId="urn:microsoft.com/office/officeart/2005/8/layout/hierarchy3"/>
    <dgm:cxn modelId="{610C5666-763A-D64C-ADDE-771C57DC2F55}" type="presOf" srcId="{C547D183-72ED-F146-B8C0-3B9355791E11}" destId="{43B71655-E0BC-0B48-8E1A-841B71AB1889}" srcOrd="0" destOrd="0" presId="urn:microsoft.com/office/officeart/2005/8/layout/hierarchy3"/>
    <dgm:cxn modelId="{1ED901F4-1377-43E0-A48F-7D0ABD9D576B}" type="presOf" srcId="{AF7F9B75-B231-4EA8-AB25-37FBEA9EA905}" destId="{DA2DADFF-4508-409B-BDBC-0397578FB1F4}" srcOrd="1" destOrd="0" presId="urn:microsoft.com/office/officeart/2005/8/layout/hierarchy3"/>
    <dgm:cxn modelId="{19DE99F1-88AF-41E9-8409-F478028EE0CA}" srcId="{AF7F9B75-B231-4EA8-AB25-37FBEA9EA905}" destId="{7B562FCE-D533-4B3C-A2A6-1D8C5BF61369}" srcOrd="1" destOrd="0" parTransId="{F16037F8-9779-43BE-875C-97F170CED5BA}" sibTransId="{D74FC4E3-B0E0-4E8C-84F3-CEAAE773B2CF}"/>
    <dgm:cxn modelId="{0DDFD86A-B480-4577-89D3-7688968ACCE9}" type="presOf" srcId="{114EC0C5-E435-446F-BEAE-5072274860D0}" destId="{80B96BC0-42D1-4187-A0FA-29DD8DBB9C4A}" srcOrd="0" destOrd="0" presId="urn:microsoft.com/office/officeart/2005/8/layout/hierarchy3"/>
    <dgm:cxn modelId="{E3067089-EA5E-47DF-B2BD-A62B7764B0D0}" srcId="{99EFF5AE-1EE6-4008-9D73-BD76E1063F3D}" destId="{AF66D753-874B-4543-824E-E39107A0DB12}" srcOrd="1" destOrd="0" parTransId="{114EC0C5-E435-446F-BEAE-5072274860D0}" sibTransId="{49D9B217-8836-4EDC-9186-A70505A4080C}"/>
    <dgm:cxn modelId="{60809A97-A768-4462-96AD-8EF5A113B22C}" srcId="{27B99D8E-602F-47E9-9C7F-C938D2CE891D}" destId="{46D20013-94EA-410E-A699-19BFAAE6BA56}" srcOrd="1" destOrd="0" parTransId="{BB2D850D-5F36-476C-90B8-F87650E255C3}" sibTransId="{C539D62B-797E-474D-A35F-7E7A8FF859F9}"/>
    <dgm:cxn modelId="{AA2F313D-D6CF-4BBE-BFE7-C361DE8AF584}" type="presOf" srcId="{327BDD80-D59E-4DB4-9137-F4EE61C8A271}" destId="{2A76DC06-DC7A-4308-88F3-A440250A41B3}" srcOrd="0" destOrd="0" presId="urn:microsoft.com/office/officeart/2005/8/layout/hierarchy3"/>
    <dgm:cxn modelId="{5876021A-572C-4D80-B5BD-71614A229E66}" type="presOf" srcId="{167D2F0F-2FC2-4E2E-885C-B37AB383A428}" destId="{CA5DA473-75CC-4810-89A6-B72969789A09}" srcOrd="0" destOrd="0" presId="urn:microsoft.com/office/officeart/2005/8/layout/hierarchy3"/>
    <dgm:cxn modelId="{15560C9B-46DF-4010-B8A1-1FBCA1C78355}" type="presOf" srcId="{E3141607-F70F-408C-AB2D-E9B33948B620}" destId="{68B588F5-931C-4B59-A6F3-D7693191A2CD}" srcOrd="0" destOrd="0" presId="urn:microsoft.com/office/officeart/2005/8/layout/hierarchy3"/>
    <dgm:cxn modelId="{6397EF4A-21D5-464C-AB8B-1F19EB89339E}" type="presOf" srcId="{AF7F9B75-B231-4EA8-AB25-37FBEA9EA905}" destId="{38ED25E2-4FE2-4A47-90D1-7E554BF968C9}" srcOrd="0" destOrd="0" presId="urn:microsoft.com/office/officeart/2005/8/layout/hierarchy3"/>
    <dgm:cxn modelId="{BC6CDE47-8068-4C04-AC8F-3537D78A15B1}" type="presOf" srcId="{34A113EA-2031-4431-8FB2-EEB2F6BD39E1}" destId="{1BA11077-154D-4C78-964D-D7B0B397FA04}" srcOrd="0" destOrd="0" presId="urn:microsoft.com/office/officeart/2005/8/layout/hierarchy3"/>
    <dgm:cxn modelId="{4E5E60ED-2A51-4E20-91AC-0E6791A8B025}" type="presOf" srcId="{87FA480F-068E-49DA-BB1E-CAEA13F08733}" destId="{72CAED21-E349-4121-B3F4-32EC3DDFB843}" srcOrd="0" destOrd="0" presId="urn:microsoft.com/office/officeart/2005/8/layout/hierarchy3"/>
    <dgm:cxn modelId="{EAD634D8-D290-F444-A2CC-30BBCB118954}" srcId="{99EFF5AE-1EE6-4008-9D73-BD76E1063F3D}" destId="{C547D183-72ED-F146-B8C0-3B9355791E11}" srcOrd="3" destOrd="0" parTransId="{2CA70045-8727-B149-B5A8-40748261CB22}" sibTransId="{7F04DB24-6726-5C4D-B95A-3DDF233CBFC8}"/>
    <dgm:cxn modelId="{3E24F1DE-A310-43F8-A322-C4A26C3CAFE7}" srcId="{99EFF5AE-1EE6-4008-9D73-BD76E1063F3D}" destId="{327BDD80-D59E-4DB4-9137-F4EE61C8A271}" srcOrd="0" destOrd="0" parTransId="{167D2F0F-2FC2-4E2E-885C-B37AB383A428}" sibTransId="{CCC51B38-F967-4930-A00A-B05144BC778E}"/>
    <dgm:cxn modelId="{E52D4ED9-BB1F-4458-B042-FDA2C8C2F8B0}" type="presOf" srcId="{EEA49E3B-21EC-4E77-8E5F-9AB3F414721A}" destId="{1D1ED2CE-DD28-46BE-BDE5-63E9AD783E2B}" srcOrd="0" destOrd="0" presId="urn:microsoft.com/office/officeart/2005/8/layout/hierarchy3"/>
    <dgm:cxn modelId="{9328E8B9-B0A5-4C08-87CD-1CD5917DC3B7}" srcId="{27B99D8E-602F-47E9-9C7F-C938D2CE891D}" destId="{34A113EA-2031-4431-8FB2-EEB2F6BD39E1}" srcOrd="0" destOrd="0" parTransId="{87FA480F-068E-49DA-BB1E-CAEA13F08733}" sibTransId="{D6E1D2AD-CF61-40EF-82F1-BC92AD5A7EB0}"/>
    <dgm:cxn modelId="{E10B60E4-0A9A-4E97-ADBF-300047D48F12}" type="presOf" srcId="{46D20013-94EA-410E-A699-19BFAAE6BA56}" destId="{2EF9A006-B658-49C8-91C0-C1F9EE96F5C7}" srcOrd="0" destOrd="0" presId="urn:microsoft.com/office/officeart/2005/8/layout/hierarchy3"/>
    <dgm:cxn modelId="{197A6D90-CCDE-4F44-8D54-BADDAD13DD5F}" srcId="{E3141607-F70F-408C-AB2D-E9B33948B620}" destId="{375ADFF3-D643-43F9-B38B-E4A3A2C63DFB}" srcOrd="3" destOrd="0" parTransId="{869E1403-D129-46F7-90D0-1E5E92F042B8}" sibTransId="{29C8BF67-0CE0-4256-B7E6-4B97451262F0}"/>
    <dgm:cxn modelId="{5D0F591E-9EF1-4E5E-8910-A7AA3E568E3C}" srcId="{375ADFF3-D643-43F9-B38B-E4A3A2C63DFB}" destId="{EEA49E3B-21EC-4E77-8E5F-9AB3F414721A}" srcOrd="0" destOrd="0" parTransId="{99BD9A89-45AE-45FF-A95C-F6B88A8712DC}" sibTransId="{BBF1771A-AABE-4CAE-BEF5-3792D9F5912D}"/>
    <dgm:cxn modelId="{7DA57948-06EF-4DC4-9D1E-3269377307B6}" type="presOf" srcId="{FC0CEBEE-89E5-46A5-A472-ABC0AFDCEC45}" destId="{2EC8E8A6-BD31-42E9-8623-5B9DC002B1B7}" srcOrd="0" destOrd="0" presId="urn:microsoft.com/office/officeart/2005/8/layout/hierarchy3"/>
    <dgm:cxn modelId="{300921B7-0A07-4D54-8A33-E6D621E3C2CA}" type="presOf" srcId="{53F31173-72C0-4F79-AD57-5D5EEE86F330}" destId="{F50DA04B-60A9-4585-81A5-D005E6729287}" srcOrd="0" destOrd="0" presId="urn:microsoft.com/office/officeart/2005/8/layout/hierarchy3"/>
    <dgm:cxn modelId="{9F437A68-A92B-4A5A-9BF7-219B6DDD067A}" type="presOf" srcId="{78A01381-A13A-4044-827D-9BD6926A52CE}" destId="{1175CEDF-D0E8-4523-BDE0-8882BDEEAF38}" srcOrd="0" destOrd="0" presId="urn:microsoft.com/office/officeart/2005/8/layout/hierarchy3"/>
    <dgm:cxn modelId="{AC67AE4D-EB81-4F39-938C-0B79BEAB29CD}" srcId="{AF7F9B75-B231-4EA8-AB25-37FBEA9EA905}" destId="{53F31173-72C0-4F79-AD57-5D5EEE86F330}" srcOrd="2" destOrd="0" parTransId="{CCB78DDC-915D-47ED-83CC-E79BD1700BCC}" sibTransId="{FF5047BE-2561-45FA-8837-9E0A93F32046}"/>
    <dgm:cxn modelId="{31B2B3CB-BC01-4578-A7AA-B6D5F17BE5DC}" type="presOf" srcId="{A746F613-C2F6-4EEC-B5FE-3E330B839B37}" destId="{AF140FAC-DC67-4BA8-B4F2-59A2463DC999}" srcOrd="0" destOrd="0" presId="urn:microsoft.com/office/officeart/2005/8/layout/hierarchy3"/>
    <dgm:cxn modelId="{FB2EAC55-921E-0C4B-835A-C030D7419560}" type="presOf" srcId="{2CA70045-8727-B149-B5A8-40748261CB22}" destId="{9184D5C7-BAA5-0243-A410-4425B8DE890A}" srcOrd="0" destOrd="0" presId="urn:microsoft.com/office/officeart/2005/8/layout/hierarchy3"/>
    <dgm:cxn modelId="{750568A4-BDF6-437C-A13A-EA3193CBDC4E}" type="presOf" srcId="{27B99D8E-602F-47E9-9C7F-C938D2CE891D}" destId="{87E5DB27-6403-4163-A337-6397491327F1}" srcOrd="1" destOrd="0" presId="urn:microsoft.com/office/officeart/2005/8/layout/hierarchy3"/>
    <dgm:cxn modelId="{EFA9B3F1-989F-4DE2-B88B-15D6B4FFF5DF}" type="presOf" srcId="{FDC83DCC-5D8D-49E7-B731-5CED5B675E23}" destId="{CB15B3CD-2D38-4DEA-917A-21B471ED1297}" srcOrd="0" destOrd="0" presId="urn:microsoft.com/office/officeart/2005/8/layout/hierarchy3"/>
    <dgm:cxn modelId="{D00620CE-E844-4FB4-8104-7B6C1A1CBDC6}" type="presOf" srcId="{7B562FCE-D533-4B3C-A2A6-1D8C5BF61369}" destId="{00F6F5F4-4910-4E2B-8864-84045D245331}" srcOrd="0" destOrd="0" presId="urn:microsoft.com/office/officeart/2005/8/layout/hierarchy3"/>
    <dgm:cxn modelId="{6063611F-4838-498E-AD84-18930BF48D18}" type="presOf" srcId="{AF66D753-874B-4543-824E-E39107A0DB12}" destId="{4C6989E5-F600-4934-960B-DCF73BEEB430}" srcOrd="0" destOrd="0" presId="urn:microsoft.com/office/officeart/2005/8/layout/hierarchy3"/>
    <dgm:cxn modelId="{B91CCC84-A0CB-4676-BA5B-57CD653BC3C9}" type="presOf" srcId="{855206CE-46F5-4CC4-ACBC-D56FB67FE781}" destId="{C427CF9B-DC83-42ED-9930-BFA842FC3E70}" srcOrd="0" destOrd="0" presId="urn:microsoft.com/office/officeart/2005/8/layout/hierarchy3"/>
    <dgm:cxn modelId="{55D3F8E6-DDD5-400D-8977-09E34F6CCE1C}" type="presOf" srcId="{BDA9B090-2DC0-4D89-8D99-2CA90F65382D}" destId="{EA2D5B96-F0C8-4D62-8D46-52C84E66236C}" srcOrd="0" destOrd="0" presId="urn:microsoft.com/office/officeart/2005/8/layout/hierarchy3"/>
    <dgm:cxn modelId="{BE79158F-4E18-4DA0-8C85-D9473291DFD9}" type="presParOf" srcId="{68B588F5-931C-4B59-A6F3-D7693191A2CD}" destId="{1FF5D6E2-237C-4F5D-B60E-7328C4302BBB}" srcOrd="0" destOrd="0" presId="urn:microsoft.com/office/officeart/2005/8/layout/hierarchy3"/>
    <dgm:cxn modelId="{E07F477A-DFC6-421C-832B-A984AE268561}" type="presParOf" srcId="{1FF5D6E2-237C-4F5D-B60E-7328C4302BBB}" destId="{0F2F64B3-EF2D-4846-8E35-806D298C8BA9}" srcOrd="0" destOrd="0" presId="urn:microsoft.com/office/officeart/2005/8/layout/hierarchy3"/>
    <dgm:cxn modelId="{C2F1BD1E-3488-4637-83F8-B2F1ADB1C199}" type="presParOf" srcId="{0F2F64B3-EF2D-4846-8E35-806D298C8BA9}" destId="{45FE5A30-9AAE-4D64-8161-E106AADBEF91}" srcOrd="0" destOrd="0" presId="urn:microsoft.com/office/officeart/2005/8/layout/hierarchy3"/>
    <dgm:cxn modelId="{D61CCE5D-8363-498B-BD8E-50B443A2B726}" type="presParOf" srcId="{0F2F64B3-EF2D-4846-8E35-806D298C8BA9}" destId="{A3FB7008-924E-4957-9A5B-741D8CD72921}" srcOrd="1" destOrd="0" presId="urn:microsoft.com/office/officeart/2005/8/layout/hierarchy3"/>
    <dgm:cxn modelId="{B035A867-C36F-4695-91D3-D24EA36739CD}" type="presParOf" srcId="{1FF5D6E2-237C-4F5D-B60E-7328C4302BBB}" destId="{9B499428-209F-48FD-A6BD-3DAF8E1E9360}" srcOrd="1" destOrd="0" presId="urn:microsoft.com/office/officeart/2005/8/layout/hierarchy3"/>
    <dgm:cxn modelId="{89B25B6E-527C-49E2-B0FA-50E42E170421}" type="presParOf" srcId="{9B499428-209F-48FD-A6BD-3DAF8E1E9360}" destId="{CA5DA473-75CC-4810-89A6-B72969789A09}" srcOrd="0" destOrd="0" presId="urn:microsoft.com/office/officeart/2005/8/layout/hierarchy3"/>
    <dgm:cxn modelId="{B40A2BB1-14EC-48E6-A425-0B3B2F167CEB}" type="presParOf" srcId="{9B499428-209F-48FD-A6BD-3DAF8E1E9360}" destId="{2A76DC06-DC7A-4308-88F3-A440250A41B3}" srcOrd="1" destOrd="0" presId="urn:microsoft.com/office/officeart/2005/8/layout/hierarchy3"/>
    <dgm:cxn modelId="{88CFC0DF-4C45-491A-8357-F5593407D397}" type="presParOf" srcId="{9B499428-209F-48FD-A6BD-3DAF8E1E9360}" destId="{80B96BC0-42D1-4187-A0FA-29DD8DBB9C4A}" srcOrd="2" destOrd="0" presId="urn:microsoft.com/office/officeart/2005/8/layout/hierarchy3"/>
    <dgm:cxn modelId="{D6E94C12-2F35-422D-87BC-237616D18049}" type="presParOf" srcId="{9B499428-209F-48FD-A6BD-3DAF8E1E9360}" destId="{4C6989E5-F600-4934-960B-DCF73BEEB430}" srcOrd="3" destOrd="0" presId="urn:microsoft.com/office/officeart/2005/8/layout/hierarchy3"/>
    <dgm:cxn modelId="{CC40DA51-2547-4855-A31F-E0351D5F852E}" type="presParOf" srcId="{9B499428-209F-48FD-A6BD-3DAF8E1E9360}" destId="{CB15B3CD-2D38-4DEA-917A-21B471ED1297}" srcOrd="4" destOrd="0" presId="urn:microsoft.com/office/officeart/2005/8/layout/hierarchy3"/>
    <dgm:cxn modelId="{08ADFA49-DD73-408F-8D3A-EF905D324247}" type="presParOf" srcId="{9B499428-209F-48FD-A6BD-3DAF8E1E9360}" destId="{C427CF9B-DC83-42ED-9930-BFA842FC3E70}" srcOrd="5" destOrd="0" presId="urn:microsoft.com/office/officeart/2005/8/layout/hierarchy3"/>
    <dgm:cxn modelId="{288200E9-2E0E-B141-A12D-E27CB866039D}" type="presParOf" srcId="{9B499428-209F-48FD-A6BD-3DAF8E1E9360}" destId="{9184D5C7-BAA5-0243-A410-4425B8DE890A}" srcOrd="6" destOrd="0" presId="urn:microsoft.com/office/officeart/2005/8/layout/hierarchy3"/>
    <dgm:cxn modelId="{ED11D72F-950C-0F4C-9B0B-8CD5F9264230}" type="presParOf" srcId="{9B499428-209F-48FD-A6BD-3DAF8E1E9360}" destId="{43B71655-E0BC-0B48-8E1A-841B71AB1889}" srcOrd="7" destOrd="0" presId="urn:microsoft.com/office/officeart/2005/8/layout/hierarchy3"/>
    <dgm:cxn modelId="{72328514-157C-4AE0-9E3B-AD4CD8FB11CE}" type="presParOf" srcId="{68B588F5-931C-4B59-A6F3-D7693191A2CD}" destId="{9D9E9FCB-C316-4662-8093-31F787681F5E}" srcOrd="1" destOrd="0" presId="urn:microsoft.com/office/officeart/2005/8/layout/hierarchy3"/>
    <dgm:cxn modelId="{9AFC4B4A-DD27-403C-9502-786B57F91E0F}" type="presParOf" srcId="{9D9E9FCB-C316-4662-8093-31F787681F5E}" destId="{2E04D689-A6D7-429C-A982-935E066DBEAD}" srcOrd="0" destOrd="0" presId="urn:microsoft.com/office/officeart/2005/8/layout/hierarchy3"/>
    <dgm:cxn modelId="{EA94466F-E8DE-45C6-87F2-799884CAC082}" type="presParOf" srcId="{2E04D689-A6D7-429C-A982-935E066DBEAD}" destId="{38ED25E2-4FE2-4A47-90D1-7E554BF968C9}" srcOrd="0" destOrd="0" presId="urn:microsoft.com/office/officeart/2005/8/layout/hierarchy3"/>
    <dgm:cxn modelId="{9DBB26B9-D8CE-443B-BBE6-451F337E7B2B}" type="presParOf" srcId="{2E04D689-A6D7-429C-A982-935E066DBEAD}" destId="{DA2DADFF-4508-409B-BDBC-0397578FB1F4}" srcOrd="1" destOrd="0" presId="urn:microsoft.com/office/officeart/2005/8/layout/hierarchy3"/>
    <dgm:cxn modelId="{9FF4C338-4E1A-4B5C-9FC3-FB9627A15483}" type="presParOf" srcId="{9D9E9FCB-C316-4662-8093-31F787681F5E}" destId="{DD973D97-2D5B-4C4A-A7F9-AE3EF5E81671}" srcOrd="1" destOrd="0" presId="urn:microsoft.com/office/officeart/2005/8/layout/hierarchy3"/>
    <dgm:cxn modelId="{17B40045-DFAF-4C5E-AC8E-EC2617AA4E8B}" type="presParOf" srcId="{DD973D97-2D5B-4C4A-A7F9-AE3EF5E81671}" destId="{D294E0A2-339A-47E2-901D-15C28FCEB2D7}" srcOrd="0" destOrd="0" presId="urn:microsoft.com/office/officeart/2005/8/layout/hierarchy3"/>
    <dgm:cxn modelId="{46573946-EFC6-49D0-8436-E605E20F9BC6}" type="presParOf" srcId="{DD973D97-2D5B-4C4A-A7F9-AE3EF5E81671}" destId="{2EC8E8A6-BD31-42E9-8623-5B9DC002B1B7}" srcOrd="1" destOrd="0" presId="urn:microsoft.com/office/officeart/2005/8/layout/hierarchy3"/>
    <dgm:cxn modelId="{DBEDDDDE-C18F-4210-8E53-C64549FAF014}" type="presParOf" srcId="{DD973D97-2D5B-4C4A-A7F9-AE3EF5E81671}" destId="{B74DF78E-BE2D-42C3-B26F-A0FB70C0E897}" srcOrd="2" destOrd="0" presId="urn:microsoft.com/office/officeart/2005/8/layout/hierarchy3"/>
    <dgm:cxn modelId="{A2DC7C1B-AAFA-4E16-B7AC-6232B1BF6FF5}" type="presParOf" srcId="{DD973D97-2D5B-4C4A-A7F9-AE3EF5E81671}" destId="{00F6F5F4-4910-4E2B-8864-84045D245331}" srcOrd="3" destOrd="0" presId="urn:microsoft.com/office/officeart/2005/8/layout/hierarchy3"/>
    <dgm:cxn modelId="{D04D534B-F755-4CD7-8608-66026A9D0842}" type="presParOf" srcId="{DD973D97-2D5B-4C4A-A7F9-AE3EF5E81671}" destId="{4D928C6D-95A5-49A0-BC76-1B2D44C8BAE6}" srcOrd="4" destOrd="0" presId="urn:microsoft.com/office/officeart/2005/8/layout/hierarchy3"/>
    <dgm:cxn modelId="{3A26EF10-E0E5-4FC7-9733-871877EC1594}" type="presParOf" srcId="{DD973D97-2D5B-4C4A-A7F9-AE3EF5E81671}" destId="{F50DA04B-60A9-4585-81A5-D005E6729287}" srcOrd="5" destOrd="0" presId="urn:microsoft.com/office/officeart/2005/8/layout/hierarchy3"/>
    <dgm:cxn modelId="{15D4A51B-30F2-45E8-8F68-C69D0D9AE2B7}" type="presParOf" srcId="{DD973D97-2D5B-4C4A-A7F9-AE3EF5E81671}" destId="{AF140FAC-DC67-4BA8-B4F2-59A2463DC999}" srcOrd="6" destOrd="0" presId="urn:microsoft.com/office/officeart/2005/8/layout/hierarchy3"/>
    <dgm:cxn modelId="{94EBA126-064F-4ED1-8FE2-161D3334F5B7}" type="presParOf" srcId="{DD973D97-2D5B-4C4A-A7F9-AE3EF5E81671}" destId="{1175CEDF-D0E8-4523-BDE0-8882BDEEAF38}" srcOrd="7" destOrd="0" presId="urn:microsoft.com/office/officeart/2005/8/layout/hierarchy3"/>
    <dgm:cxn modelId="{79BC49DF-4019-4ED7-85DA-1933AE3F76E9}" type="presParOf" srcId="{68B588F5-931C-4B59-A6F3-D7693191A2CD}" destId="{19904BCF-9893-4A36-92A9-8FFE74B45BA2}" srcOrd="2" destOrd="0" presId="urn:microsoft.com/office/officeart/2005/8/layout/hierarchy3"/>
    <dgm:cxn modelId="{1BA53018-B844-47C9-9EC4-1FAC76B7CF64}" type="presParOf" srcId="{19904BCF-9893-4A36-92A9-8FFE74B45BA2}" destId="{4B7233EA-C229-422F-A8F9-4B8205B82ADD}" srcOrd="0" destOrd="0" presId="urn:microsoft.com/office/officeart/2005/8/layout/hierarchy3"/>
    <dgm:cxn modelId="{FB18079E-4D57-4C5F-A4AC-8E7165E1C937}" type="presParOf" srcId="{4B7233EA-C229-422F-A8F9-4B8205B82ADD}" destId="{CD29151E-9A59-4076-8E33-04D2401DB6FB}" srcOrd="0" destOrd="0" presId="urn:microsoft.com/office/officeart/2005/8/layout/hierarchy3"/>
    <dgm:cxn modelId="{22772435-0115-49B8-B368-F0A474788598}" type="presParOf" srcId="{4B7233EA-C229-422F-A8F9-4B8205B82ADD}" destId="{87E5DB27-6403-4163-A337-6397491327F1}" srcOrd="1" destOrd="0" presId="urn:microsoft.com/office/officeart/2005/8/layout/hierarchy3"/>
    <dgm:cxn modelId="{2D6C4A3A-73D7-4B79-965D-95D046F72C17}" type="presParOf" srcId="{19904BCF-9893-4A36-92A9-8FFE74B45BA2}" destId="{2D08029C-8A03-4EE2-A744-3E3AE61110F0}" srcOrd="1" destOrd="0" presId="urn:microsoft.com/office/officeart/2005/8/layout/hierarchy3"/>
    <dgm:cxn modelId="{5D3C8C01-83B9-4551-8ED7-AE04602C666F}" type="presParOf" srcId="{2D08029C-8A03-4EE2-A744-3E3AE61110F0}" destId="{72CAED21-E349-4121-B3F4-32EC3DDFB843}" srcOrd="0" destOrd="0" presId="urn:microsoft.com/office/officeart/2005/8/layout/hierarchy3"/>
    <dgm:cxn modelId="{57498CAA-6122-4A2B-BAB4-AC4F61F2C8DB}" type="presParOf" srcId="{2D08029C-8A03-4EE2-A744-3E3AE61110F0}" destId="{1BA11077-154D-4C78-964D-D7B0B397FA04}" srcOrd="1" destOrd="0" presId="urn:microsoft.com/office/officeart/2005/8/layout/hierarchy3"/>
    <dgm:cxn modelId="{6759DBA6-FBDA-461C-85FB-FCA41A9D88A8}" type="presParOf" srcId="{2D08029C-8A03-4EE2-A744-3E3AE61110F0}" destId="{A2EED033-F86B-4802-8D51-C30A3E4590EB}" srcOrd="2" destOrd="0" presId="urn:microsoft.com/office/officeart/2005/8/layout/hierarchy3"/>
    <dgm:cxn modelId="{B45A3977-BA41-4AFF-BEAD-5913B5FA3910}" type="presParOf" srcId="{2D08029C-8A03-4EE2-A744-3E3AE61110F0}" destId="{2EF9A006-B658-49C8-91C0-C1F9EE96F5C7}" srcOrd="3" destOrd="0" presId="urn:microsoft.com/office/officeart/2005/8/layout/hierarchy3"/>
    <dgm:cxn modelId="{7571CD7C-6B77-4BF9-852C-F331F8FA43F9}" type="presParOf" srcId="{2D08029C-8A03-4EE2-A744-3E3AE61110F0}" destId="{EA2D5B96-F0C8-4D62-8D46-52C84E66236C}" srcOrd="4" destOrd="0" presId="urn:microsoft.com/office/officeart/2005/8/layout/hierarchy3"/>
    <dgm:cxn modelId="{229D5492-9F59-459F-B92F-9EE484686350}" type="presParOf" srcId="{2D08029C-8A03-4EE2-A744-3E3AE61110F0}" destId="{B2E615BB-F721-4979-87C2-CB7473032262}" srcOrd="5" destOrd="0" presId="urn:microsoft.com/office/officeart/2005/8/layout/hierarchy3"/>
    <dgm:cxn modelId="{EF23B234-441C-4DD2-97C1-0D102E99128C}" type="presParOf" srcId="{68B588F5-931C-4B59-A6F3-D7693191A2CD}" destId="{1CC0ECFF-9204-43E1-8468-80DB8354CCC4}" srcOrd="3" destOrd="0" presId="urn:microsoft.com/office/officeart/2005/8/layout/hierarchy3"/>
    <dgm:cxn modelId="{AF46FEF2-7C4C-4779-B843-2E6F0995B166}" type="presParOf" srcId="{1CC0ECFF-9204-43E1-8468-80DB8354CCC4}" destId="{662FE163-9604-48D6-82BD-A704978A55A0}" srcOrd="0" destOrd="0" presId="urn:microsoft.com/office/officeart/2005/8/layout/hierarchy3"/>
    <dgm:cxn modelId="{4192D86E-C9CF-4FA8-A18F-00219D9EE5F9}" type="presParOf" srcId="{662FE163-9604-48D6-82BD-A704978A55A0}" destId="{4291A927-87D6-419B-B9AE-499FE73705D5}" srcOrd="0" destOrd="0" presId="urn:microsoft.com/office/officeart/2005/8/layout/hierarchy3"/>
    <dgm:cxn modelId="{50EB667E-7F37-40F2-8A72-75F2BD45B68E}" type="presParOf" srcId="{662FE163-9604-48D6-82BD-A704978A55A0}" destId="{8055EF89-51BD-4BA4-8ECB-58E61FFF7B53}" srcOrd="1" destOrd="0" presId="urn:microsoft.com/office/officeart/2005/8/layout/hierarchy3"/>
    <dgm:cxn modelId="{E78FADA9-FAF8-4F52-8045-6A059C03DDB4}" type="presParOf" srcId="{1CC0ECFF-9204-43E1-8468-80DB8354CCC4}" destId="{45BE0637-FD87-49C8-90A3-3FC8B87134A0}" srcOrd="1" destOrd="0" presId="urn:microsoft.com/office/officeart/2005/8/layout/hierarchy3"/>
    <dgm:cxn modelId="{83B550D7-6B86-40E1-BE83-448303007D96}" type="presParOf" srcId="{45BE0637-FD87-49C8-90A3-3FC8B87134A0}" destId="{F719B128-DAA8-4C36-963F-CD8140E524A0}" srcOrd="0" destOrd="0" presId="urn:microsoft.com/office/officeart/2005/8/layout/hierarchy3"/>
    <dgm:cxn modelId="{5340C9F1-2A27-4BEC-AB14-E9CBFD0F6292}" type="presParOf" srcId="{45BE0637-FD87-49C8-90A3-3FC8B87134A0}" destId="{1D1ED2CE-DD28-46BE-BDE5-63E9AD783E2B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28019A0-65FE-421B-9E6F-AC6B34BD6DFD}" type="doc">
      <dgm:prSet loTypeId="urn:microsoft.com/office/officeart/2005/8/layout/default" loCatId="list" qsTypeId="urn:microsoft.com/office/officeart/2005/8/quickstyle/simple2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31401249-B1C2-4198-A61C-2872A58C8548}">
      <dgm:prSet phldrT="[Text]" custT="1"/>
      <dgm:spPr/>
      <dgm:t>
        <a:bodyPr/>
        <a:lstStyle/>
        <a:p>
          <a:r>
            <a:rPr lang="en-US" sz="1800" dirty="0" smtClean="0">
              <a:solidFill>
                <a:schemeClr val="tx1"/>
              </a:solidFill>
            </a:rPr>
            <a:t>Community Office</a:t>
          </a:r>
          <a:endParaRPr lang="en-US" sz="1800" dirty="0">
            <a:solidFill>
              <a:schemeClr val="tx1"/>
            </a:solidFill>
          </a:endParaRPr>
        </a:p>
      </dgm:t>
    </dgm:pt>
    <dgm:pt modelId="{00A357C5-25A3-4E74-A76D-C668EDC24A2E}" type="parTrans" cxnId="{998D909C-9F1F-4B51-8039-30FA1E54769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B2917F47-ED93-401B-9513-C78B658CD20F}" type="sibTrans" cxnId="{998D909C-9F1F-4B51-8039-30FA1E54769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481CAA41-215C-4DA1-9ABD-35EA4A87CF41}">
      <dgm:prSet phldrT="[Text]" custT="1"/>
      <dgm:spPr/>
      <dgm:t>
        <a:bodyPr/>
        <a:lstStyle/>
        <a:p>
          <a:r>
            <a:rPr lang="en-US" sz="1800" dirty="0" smtClean="0">
              <a:solidFill>
                <a:schemeClr val="tx1"/>
              </a:solidFill>
            </a:rPr>
            <a:t>Executive Office</a:t>
          </a:r>
          <a:endParaRPr lang="en-US" sz="1800" dirty="0">
            <a:solidFill>
              <a:schemeClr val="tx1"/>
            </a:solidFill>
          </a:endParaRPr>
        </a:p>
      </dgm:t>
    </dgm:pt>
    <dgm:pt modelId="{0949C39B-44E4-427E-868F-8E2F3A53046F}" type="parTrans" cxnId="{61EC3582-3B0B-4474-A745-4EC5C67A624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5483ECF-342D-44E8-A2B4-A8D2A7E5DB42}" type="sibTrans" cxnId="{61EC3582-3B0B-4474-A745-4EC5C67A624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E23BD1E7-8E34-4CEF-A718-2434E0B4F71F}">
      <dgm:prSet phldrT="[Text]" custT="1"/>
      <dgm:spPr/>
      <dgm:t>
        <a:bodyPr/>
        <a:lstStyle/>
        <a:p>
          <a:r>
            <a:rPr lang="en-US" sz="1800" dirty="0" smtClean="0">
              <a:solidFill>
                <a:schemeClr val="tx1"/>
              </a:solidFill>
            </a:rPr>
            <a:t>Partnership Office</a:t>
          </a:r>
          <a:endParaRPr lang="en-US" sz="1800" dirty="0">
            <a:solidFill>
              <a:schemeClr val="tx1"/>
            </a:solidFill>
          </a:endParaRPr>
        </a:p>
      </dgm:t>
    </dgm:pt>
    <dgm:pt modelId="{E0AF8BEC-7DB1-484D-922E-64FF7186CBAD}" type="parTrans" cxnId="{307ED3F1-7BE3-4D44-89CF-BA1A5911F60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DEC394E-B955-4F6E-9152-5E4FF2264412}" type="sibTrans" cxnId="{307ED3F1-7BE3-4D44-89CF-BA1A5911F60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B7DB6E4-6528-45F1-8312-688CFB1FCCDE}">
      <dgm:prSet phldrT="[Text]" custT="1"/>
      <dgm:spPr/>
      <dgm:t>
        <a:bodyPr/>
        <a:lstStyle/>
        <a:p>
          <a:r>
            <a:rPr lang="en-US" sz="1800" dirty="0" smtClean="0">
              <a:solidFill>
                <a:schemeClr val="tx1"/>
              </a:solidFill>
            </a:rPr>
            <a:t>Finance Office</a:t>
          </a:r>
          <a:endParaRPr lang="en-US" sz="1800" dirty="0">
            <a:solidFill>
              <a:schemeClr val="tx1"/>
            </a:solidFill>
          </a:endParaRPr>
        </a:p>
      </dgm:t>
    </dgm:pt>
    <dgm:pt modelId="{B45F06E4-C054-4D63-ABE4-5284C370C88F}" type="parTrans" cxnId="{44C0D1B1-DF71-4019-AB91-43BA1A092233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D880A85-BF17-492B-A355-115E86B790CF}" type="sibTrans" cxnId="{44C0D1B1-DF71-4019-AB91-43BA1A092233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23B800C1-C5DF-48C7-A8E9-E0FE4E2A6B1D}" type="pres">
      <dgm:prSet presAssocID="{D28019A0-65FE-421B-9E6F-AC6B34BD6DF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53809E7-18CE-4D76-9722-9F54CB976B0F}" type="pres">
      <dgm:prSet presAssocID="{31401249-B1C2-4198-A61C-2872A58C8548}" presName="node" presStyleLbl="node1" presStyleIdx="0" presStyleCnt="4" custLinFactNeighborX="-1037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A64B3B4-BD2F-447A-95B3-D1DD9C4060E1}" type="pres">
      <dgm:prSet presAssocID="{B2917F47-ED93-401B-9513-C78B658CD20F}" presName="sibTrans" presStyleCnt="0"/>
      <dgm:spPr/>
      <dgm:t>
        <a:bodyPr/>
        <a:lstStyle/>
        <a:p>
          <a:endParaRPr lang="en-US"/>
        </a:p>
      </dgm:t>
    </dgm:pt>
    <dgm:pt modelId="{A5363275-9FB2-46A8-BAF9-A9E692BDE291}" type="pres">
      <dgm:prSet presAssocID="{481CAA41-215C-4DA1-9ABD-35EA4A87CF41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CC22ACA-AE5F-4661-9B27-B48F7BFD6932}" type="pres">
      <dgm:prSet presAssocID="{55483ECF-342D-44E8-A2B4-A8D2A7E5DB42}" presName="sibTrans" presStyleCnt="0"/>
      <dgm:spPr/>
      <dgm:t>
        <a:bodyPr/>
        <a:lstStyle/>
        <a:p>
          <a:endParaRPr lang="en-US"/>
        </a:p>
      </dgm:t>
    </dgm:pt>
    <dgm:pt modelId="{AB24B633-8814-44C6-B7D8-069F27E2F605}" type="pres">
      <dgm:prSet presAssocID="{E23BD1E7-8E34-4CEF-A718-2434E0B4F71F}" presName="node" presStyleLbl="node1" presStyleIdx="2" presStyleCnt="4" custLinFactNeighborX="79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A993310-5278-4AD8-B2E3-9015362C4092}" type="pres">
      <dgm:prSet presAssocID="{3DEC394E-B955-4F6E-9152-5E4FF2264412}" presName="sibTrans" presStyleCnt="0"/>
      <dgm:spPr/>
      <dgm:t>
        <a:bodyPr/>
        <a:lstStyle/>
        <a:p>
          <a:endParaRPr lang="en-US"/>
        </a:p>
      </dgm:t>
    </dgm:pt>
    <dgm:pt modelId="{EC27890E-8F93-42EC-BF78-08752C1BF01C}" type="pres">
      <dgm:prSet presAssocID="{0B7DB6E4-6528-45F1-8312-688CFB1FCCDE}" presName="node" presStyleLbl="node1" presStyleIdx="3" presStyleCnt="4" custLinFactNeighborX="15572" custLinFactNeighborY="-1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738ED88-C92C-49BA-8703-FC75E3701171}" type="presOf" srcId="{31401249-B1C2-4198-A61C-2872A58C8548}" destId="{853809E7-18CE-4D76-9722-9F54CB976B0F}" srcOrd="0" destOrd="0" presId="urn:microsoft.com/office/officeart/2005/8/layout/default"/>
    <dgm:cxn modelId="{BE178083-CCEA-4A4D-A83F-72642AD572BB}" type="presOf" srcId="{481CAA41-215C-4DA1-9ABD-35EA4A87CF41}" destId="{A5363275-9FB2-46A8-BAF9-A9E692BDE291}" srcOrd="0" destOrd="0" presId="urn:microsoft.com/office/officeart/2005/8/layout/default"/>
    <dgm:cxn modelId="{44C0D1B1-DF71-4019-AB91-43BA1A092233}" srcId="{D28019A0-65FE-421B-9E6F-AC6B34BD6DFD}" destId="{0B7DB6E4-6528-45F1-8312-688CFB1FCCDE}" srcOrd="3" destOrd="0" parTransId="{B45F06E4-C054-4D63-ABE4-5284C370C88F}" sibTransId="{5D880A85-BF17-492B-A355-115E86B790CF}"/>
    <dgm:cxn modelId="{D8894580-4382-4F31-BE3E-D6AE352C1CB2}" type="presOf" srcId="{0B7DB6E4-6528-45F1-8312-688CFB1FCCDE}" destId="{EC27890E-8F93-42EC-BF78-08752C1BF01C}" srcOrd="0" destOrd="0" presId="urn:microsoft.com/office/officeart/2005/8/layout/default"/>
    <dgm:cxn modelId="{998D909C-9F1F-4B51-8039-30FA1E547695}" srcId="{D28019A0-65FE-421B-9E6F-AC6B34BD6DFD}" destId="{31401249-B1C2-4198-A61C-2872A58C8548}" srcOrd="0" destOrd="0" parTransId="{00A357C5-25A3-4E74-A76D-C668EDC24A2E}" sibTransId="{B2917F47-ED93-401B-9513-C78B658CD20F}"/>
    <dgm:cxn modelId="{307ED3F1-7BE3-4D44-89CF-BA1A5911F605}" srcId="{D28019A0-65FE-421B-9E6F-AC6B34BD6DFD}" destId="{E23BD1E7-8E34-4CEF-A718-2434E0B4F71F}" srcOrd="2" destOrd="0" parTransId="{E0AF8BEC-7DB1-484D-922E-64FF7186CBAD}" sibTransId="{3DEC394E-B955-4F6E-9152-5E4FF2264412}"/>
    <dgm:cxn modelId="{61EC3582-3B0B-4474-A745-4EC5C67A624E}" srcId="{D28019A0-65FE-421B-9E6F-AC6B34BD6DFD}" destId="{481CAA41-215C-4DA1-9ABD-35EA4A87CF41}" srcOrd="1" destOrd="0" parTransId="{0949C39B-44E4-427E-868F-8E2F3A53046F}" sibTransId="{55483ECF-342D-44E8-A2B4-A8D2A7E5DB42}"/>
    <dgm:cxn modelId="{AD995F36-8951-434F-B567-2C6A3115DF3A}" type="presOf" srcId="{E23BD1E7-8E34-4CEF-A718-2434E0B4F71F}" destId="{AB24B633-8814-44C6-B7D8-069F27E2F605}" srcOrd="0" destOrd="0" presId="urn:microsoft.com/office/officeart/2005/8/layout/default"/>
    <dgm:cxn modelId="{BC79164D-E445-42E4-83D2-855A844463E9}" type="presOf" srcId="{D28019A0-65FE-421B-9E6F-AC6B34BD6DFD}" destId="{23B800C1-C5DF-48C7-A8E9-E0FE4E2A6B1D}" srcOrd="0" destOrd="0" presId="urn:microsoft.com/office/officeart/2005/8/layout/default"/>
    <dgm:cxn modelId="{AE27ED45-A5C6-43F8-B9C4-FBDAC0CA05DD}" type="presParOf" srcId="{23B800C1-C5DF-48C7-A8E9-E0FE4E2A6B1D}" destId="{853809E7-18CE-4D76-9722-9F54CB976B0F}" srcOrd="0" destOrd="0" presId="urn:microsoft.com/office/officeart/2005/8/layout/default"/>
    <dgm:cxn modelId="{52DC545F-31A2-4B24-B65A-B2A81B484B51}" type="presParOf" srcId="{23B800C1-C5DF-48C7-A8E9-E0FE4E2A6B1D}" destId="{FA64B3B4-BD2F-447A-95B3-D1DD9C4060E1}" srcOrd="1" destOrd="0" presId="urn:microsoft.com/office/officeart/2005/8/layout/default"/>
    <dgm:cxn modelId="{C2889658-8D41-4BDD-91D4-F231EFC6FA94}" type="presParOf" srcId="{23B800C1-C5DF-48C7-A8E9-E0FE4E2A6B1D}" destId="{A5363275-9FB2-46A8-BAF9-A9E692BDE291}" srcOrd="2" destOrd="0" presId="urn:microsoft.com/office/officeart/2005/8/layout/default"/>
    <dgm:cxn modelId="{58D050B0-FE5F-4CAF-B42B-D9ABABC21D4B}" type="presParOf" srcId="{23B800C1-C5DF-48C7-A8E9-E0FE4E2A6B1D}" destId="{8CC22ACA-AE5F-4661-9B27-B48F7BFD6932}" srcOrd="3" destOrd="0" presId="urn:microsoft.com/office/officeart/2005/8/layout/default"/>
    <dgm:cxn modelId="{42A11A14-600B-4426-AB52-146AFF5A9B1F}" type="presParOf" srcId="{23B800C1-C5DF-48C7-A8E9-E0FE4E2A6B1D}" destId="{AB24B633-8814-44C6-B7D8-069F27E2F605}" srcOrd="4" destOrd="0" presId="urn:microsoft.com/office/officeart/2005/8/layout/default"/>
    <dgm:cxn modelId="{CF3F969D-100B-476E-AA1B-33592C83218A}" type="presParOf" srcId="{23B800C1-C5DF-48C7-A8E9-E0FE4E2A6B1D}" destId="{FA993310-5278-4AD8-B2E3-9015362C4092}" srcOrd="5" destOrd="0" presId="urn:microsoft.com/office/officeart/2005/8/layout/default"/>
    <dgm:cxn modelId="{44E05865-89EE-47EC-9A8C-DC654887A88E}" type="presParOf" srcId="{23B800C1-C5DF-48C7-A8E9-E0FE4E2A6B1D}" destId="{EC27890E-8F93-42EC-BF78-08752C1BF01C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00F1B8-E643-421A-ABFA-D783EA3B3C36}">
      <dsp:nvSpPr>
        <dsp:cNvPr id="0" name=""/>
        <dsp:cNvSpPr/>
      </dsp:nvSpPr>
      <dsp:spPr>
        <a:xfrm>
          <a:off x="8862139" y="1504256"/>
          <a:ext cx="2020711" cy="2021042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7FDAF7E-6CEA-4A06-9CFE-5344A2FD6E4B}">
      <dsp:nvSpPr>
        <dsp:cNvPr id="0" name=""/>
        <dsp:cNvSpPr/>
      </dsp:nvSpPr>
      <dsp:spPr>
        <a:xfrm>
          <a:off x="8928815" y="1571636"/>
          <a:ext cx="1886284" cy="1886282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Leader</a:t>
          </a:r>
          <a:endParaRPr lang="en-US" sz="1800" kern="1200" dirty="0"/>
        </a:p>
      </dsp:txBody>
      <dsp:txXfrm>
        <a:off x="9198745" y="1841155"/>
        <a:ext cx="1347499" cy="1347243"/>
      </dsp:txXfrm>
    </dsp:sp>
    <dsp:sp modelId="{96EEC70F-8220-4353-8895-CF8A14558A75}">
      <dsp:nvSpPr>
        <dsp:cNvPr id="0" name=""/>
        <dsp:cNvSpPr/>
      </dsp:nvSpPr>
      <dsp:spPr>
        <a:xfrm rot="2700000">
          <a:off x="6772717" y="1504361"/>
          <a:ext cx="2020477" cy="2020477"/>
        </a:xfrm>
        <a:prstGeom prst="teardrop">
          <a:avLst>
            <a:gd name="adj" fmla="val 100000"/>
          </a:avLst>
        </a:prstGeom>
        <a:gradFill rotWithShape="0">
          <a:gsLst>
            <a:gs pos="0">
              <a:schemeClr val="accent2">
                <a:hueOff val="-209531"/>
                <a:satOff val="-2415"/>
                <a:lumOff val="54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209531"/>
                <a:satOff val="-2415"/>
                <a:lumOff val="54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209531"/>
                <a:satOff val="-2415"/>
                <a:lumOff val="54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1D5FF4D-4C33-4C6F-AE04-D479EC3ED348}">
      <dsp:nvSpPr>
        <dsp:cNvPr id="0" name=""/>
        <dsp:cNvSpPr/>
      </dsp:nvSpPr>
      <dsp:spPr>
        <a:xfrm>
          <a:off x="6841427" y="1571636"/>
          <a:ext cx="1886284" cy="1886282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-209531"/>
              <a:satOff val="-2415"/>
              <a:lumOff val="54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Multidiscipli-nary</a:t>
          </a:r>
          <a:endParaRPr lang="en-US" sz="1600" kern="1200" dirty="0"/>
        </a:p>
      </dsp:txBody>
      <dsp:txXfrm>
        <a:off x="7110282" y="1841155"/>
        <a:ext cx="1347499" cy="1347243"/>
      </dsp:txXfrm>
    </dsp:sp>
    <dsp:sp modelId="{B7F7309A-36F8-4A4B-A70F-D4D0B1F8A39E}">
      <dsp:nvSpPr>
        <dsp:cNvPr id="0" name=""/>
        <dsp:cNvSpPr/>
      </dsp:nvSpPr>
      <dsp:spPr>
        <a:xfrm rot="2700000">
          <a:off x="4685329" y="1504361"/>
          <a:ext cx="2020477" cy="2020477"/>
        </a:xfrm>
        <a:prstGeom prst="teardrop">
          <a:avLst>
            <a:gd name="adj" fmla="val 100000"/>
          </a:avLst>
        </a:prstGeom>
        <a:gradFill rotWithShape="0">
          <a:gsLst>
            <a:gs pos="0">
              <a:schemeClr val="accent2">
                <a:hueOff val="-419062"/>
                <a:satOff val="-4829"/>
                <a:lumOff val="107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419062"/>
                <a:satOff val="-4829"/>
                <a:lumOff val="107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419062"/>
                <a:satOff val="-4829"/>
                <a:lumOff val="107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1AA49F7C-6225-4A68-A6CA-F040D7EC84D8}">
      <dsp:nvSpPr>
        <dsp:cNvPr id="0" name=""/>
        <dsp:cNvSpPr/>
      </dsp:nvSpPr>
      <dsp:spPr>
        <a:xfrm>
          <a:off x="4752964" y="1571636"/>
          <a:ext cx="1886284" cy="1886282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-419062"/>
              <a:satOff val="-4829"/>
              <a:lumOff val="1079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Self-learner</a:t>
          </a:r>
          <a:endParaRPr lang="en-US" sz="1800" kern="1200" dirty="0"/>
        </a:p>
      </dsp:txBody>
      <dsp:txXfrm>
        <a:off x="5021819" y="1841155"/>
        <a:ext cx="1347499" cy="1347243"/>
      </dsp:txXfrm>
    </dsp:sp>
    <dsp:sp modelId="{10A62724-329A-4791-BEE3-08E15AC9B204}">
      <dsp:nvSpPr>
        <dsp:cNvPr id="0" name=""/>
        <dsp:cNvSpPr/>
      </dsp:nvSpPr>
      <dsp:spPr>
        <a:xfrm rot="2700000">
          <a:off x="2596866" y="1504361"/>
          <a:ext cx="2020477" cy="2020477"/>
        </a:xfrm>
        <a:prstGeom prst="teardrop">
          <a:avLst>
            <a:gd name="adj" fmla="val 100000"/>
          </a:avLst>
        </a:prstGeom>
        <a:gradFill rotWithShape="0">
          <a:gsLst>
            <a:gs pos="0">
              <a:schemeClr val="accent2">
                <a:hueOff val="-628592"/>
                <a:satOff val="-7244"/>
                <a:lumOff val="161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628592"/>
                <a:satOff val="-7244"/>
                <a:lumOff val="161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628592"/>
                <a:satOff val="-7244"/>
                <a:lumOff val="161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9045F24-C941-4F1A-AD92-A2033718BDF6}">
      <dsp:nvSpPr>
        <dsp:cNvPr id="0" name=""/>
        <dsp:cNvSpPr/>
      </dsp:nvSpPr>
      <dsp:spPr>
        <a:xfrm>
          <a:off x="2664501" y="1571636"/>
          <a:ext cx="1886284" cy="1886282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-628592"/>
              <a:satOff val="-7244"/>
              <a:lumOff val="1619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Thrives in Uncertainty</a:t>
          </a:r>
          <a:endParaRPr lang="en-US" sz="1800" kern="1200" dirty="0"/>
        </a:p>
      </dsp:txBody>
      <dsp:txXfrm>
        <a:off x="2934431" y="1841155"/>
        <a:ext cx="1347499" cy="1347243"/>
      </dsp:txXfrm>
    </dsp:sp>
    <dsp:sp modelId="{2FB6E3BE-C8C2-48AF-983B-993396AC6AB7}">
      <dsp:nvSpPr>
        <dsp:cNvPr id="0" name=""/>
        <dsp:cNvSpPr/>
      </dsp:nvSpPr>
      <dsp:spPr>
        <a:xfrm rot="2700000">
          <a:off x="508403" y="1504361"/>
          <a:ext cx="2020477" cy="2020477"/>
        </a:xfrm>
        <a:prstGeom prst="teardrop">
          <a:avLst>
            <a:gd name="adj" fmla="val 100000"/>
          </a:avLst>
        </a:prstGeom>
        <a:gradFill rotWithShape="0">
          <a:gsLst>
            <a:gs pos="0">
              <a:schemeClr val="accent2">
                <a:hueOff val="-838123"/>
                <a:satOff val="-9658"/>
                <a:lumOff val="215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838123"/>
                <a:satOff val="-9658"/>
                <a:lumOff val="215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838123"/>
                <a:satOff val="-9658"/>
                <a:lumOff val="215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957B34A-F157-4D48-BD07-47AEE1AE2D2E}">
      <dsp:nvSpPr>
        <dsp:cNvPr id="0" name=""/>
        <dsp:cNvSpPr/>
      </dsp:nvSpPr>
      <dsp:spPr>
        <a:xfrm>
          <a:off x="552120" y="1558752"/>
          <a:ext cx="1886284" cy="1886282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-838123"/>
              <a:satOff val="-9658"/>
              <a:lumOff val="2159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Embraces Change</a:t>
          </a:r>
          <a:endParaRPr lang="en-US" sz="1800" kern="1200" dirty="0"/>
        </a:p>
      </dsp:txBody>
      <dsp:txXfrm>
        <a:off x="822050" y="1828272"/>
        <a:ext cx="1347499" cy="134724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FE5A30-9AAE-4D64-8161-E106AADBEF91}">
      <dsp:nvSpPr>
        <dsp:cNvPr id="0" name=""/>
        <dsp:cNvSpPr/>
      </dsp:nvSpPr>
      <dsp:spPr>
        <a:xfrm>
          <a:off x="493440" y="2252"/>
          <a:ext cx="1446274" cy="72313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chemeClr val="tx1"/>
              </a:solidFill>
            </a:rPr>
            <a:t>Elicit Tribe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514620" y="23432"/>
        <a:ext cx="1403914" cy="680777"/>
      </dsp:txXfrm>
    </dsp:sp>
    <dsp:sp modelId="{CA5DA473-75CC-4810-89A6-B72969789A09}">
      <dsp:nvSpPr>
        <dsp:cNvPr id="0" name=""/>
        <dsp:cNvSpPr/>
      </dsp:nvSpPr>
      <dsp:spPr>
        <a:xfrm>
          <a:off x="638067" y="725390"/>
          <a:ext cx="144627" cy="54235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42352"/>
              </a:lnTo>
              <a:lnTo>
                <a:pt x="144627" y="54235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76DC06-DC7A-4308-88F3-A440250A41B3}">
      <dsp:nvSpPr>
        <dsp:cNvPr id="0" name=""/>
        <dsp:cNvSpPr/>
      </dsp:nvSpPr>
      <dsp:spPr>
        <a:xfrm>
          <a:off x="782695" y="906174"/>
          <a:ext cx="1157019" cy="7231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solidFill>
                <a:schemeClr val="tx1"/>
              </a:solidFill>
            </a:rPr>
            <a:t>Social Media</a:t>
          </a:r>
          <a:endParaRPr lang="en-US" sz="1400" kern="1200" dirty="0">
            <a:solidFill>
              <a:schemeClr val="tx1"/>
            </a:solidFill>
          </a:endParaRPr>
        </a:p>
      </dsp:txBody>
      <dsp:txXfrm>
        <a:off x="803875" y="927354"/>
        <a:ext cx="1114659" cy="680777"/>
      </dsp:txXfrm>
    </dsp:sp>
    <dsp:sp modelId="{80B96BC0-42D1-4187-A0FA-29DD8DBB9C4A}">
      <dsp:nvSpPr>
        <dsp:cNvPr id="0" name=""/>
        <dsp:cNvSpPr/>
      </dsp:nvSpPr>
      <dsp:spPr>
        <a:xfrm>
          <a:off x="638067" y="725390"/>
          <a:ext cx="144627" cy="14462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46274"/>
              </a:lnTo>
              <a:lnTo>
                <a:pt x="144627" y="1446274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C6989E5-F600-4934-960B-DCF73BEEB430}">
      <dsp:nvSpPr>
        <dsp:cNvPr id="0" name=""/>
        <dsp:cNvSpPr/>
      </dsp:nvSpPr>
      <dsp:spPr>
        <a:xfrm>
          <a:off x="782695" y="1810095"/>
          <a:ext cx="1157019" cy="7231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-319995"/>
              <a:satOff val="-3284"/>
              <a:lumOff val="137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solidFill>
                <a:schemeClr val="tx1"/>
              </a:solidFill>
            </a:rPr>
            <a:t>Awesome Events</a:t>
          </a:r>
          <a:endParaRPr lang="en-US" sz="1400" kern="1200" dirty="0">
            <a:solidFill>
              <a:schemeClr val="tx1"/>
            </a:solidFill>
          </a:endParaRPr>
        </a:p>
      </dsp:txBody>
      <dsp:txXfrm>
        <a:off x="803875" y="1831275"/>
        <a:ext cx="1114659" cy="680777"/>
      </dsp:txXfrm>
    </dsp:sp>
    <dsp:sp modelId="{CB15B3CD-2D38-4DEA-917A-21B471ED1297}">
      <dsp:nvSpPr>
        <dsp:cNvPr id="0" name=""/>
        <dsp:cNvSpPr/>
      </dsp:nvSpPr>
      <dsp:spPr>
        <a:xfrm>
          <a:off x="638067" y="725390"/>
          <a:ext cx="144627" cy="235019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50195"/>
              </a:lnTo>
              <a:lnTo>
                <a:pt x="144627" y="235019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427CF9B-DC83-42ED-9930-BFA842FC3E70}">
      <dsp:nvSpPr>
        <dsp:cNvPr id="0" name=""/>
        <dsp:cNvSpPr/>
      </dsp:nvSpPr>
      <dsp:spPr>
        <a:xfrm>
          <a:off x="782695" y="2714017"/>
          <a:ext cx="1157019" cy="7231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-639990"/>
              <a:satOff val="-6569"/>
              <a:lumOff val="274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solidFill>
                <a:schemeClr val="tx1"/>
              </a:solidFill>
            </a:rPr>
            <a:t>Root Ideas Blog</a:t>
          </a:r>
          <a:endParaRPr lang="en-US" sz="1400" kern="1200" dirty="0">
            <a:solidFill>
              <a:schemeClr val="tx1"/>
            </a:solidFill>
          </a:endParaRPr>
        </a:p>
      </dsp:txBody>
      <dsp:txXfrm>
        <a:off x="803875" y="2735197"/>
        <a:ext cx="1114659" cy="680777"/>
      </dsp:txXfrm>
    </dsp:sp>
    <dsp:sp modelId="{9184D5C7-BAA5-0243-A410-4425B8DE890A}">
      <dsp:nvSpPr>
        <dsp:cNvPr id="0" name=""/>
        <dsp:cNvSpPr/>
      </dsp:nvSpPr>
      <dsp:spPr>
        <a:xfrm>
          <a:off x="638067" y="725390"/>
          <a:ext cx="144627" cy="325411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54117"/>
              </a:lnTo>
              <a:lnTo>
                <a:pt x="144627" y="3254117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B71655-E0BC-0B48-8E1A-841B71AB1889}">
      <dsp:nvSpPr>
        <dsp:cNvPr id="0" name=""/>
        <dsp:cNvSpPr/>
      </dsp:nvSpPr>
      <dsp:spPr>
        <a:xfrm>
          <a:off x="782695" y="3617938"/>
          <a:ext cx="1157019" cy="7231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-959985"/>
              <a:satOff val="-9853"/>
              <a:lumOff val="411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solidFill>
                <a:schemeClr val="tx1"/>
              </a:solidFill>
            </a:rPr>
            <a:t>Elicit Innovation</a:t>
          </a:r>
          <a:endParaRPr lang="en-US" sz="1400" kern="1200" dirty="0">
            <a:solidFill>
              <a:schemeClr val="tx1"/>
            </a:solidFill>
          </a:endParaRPr>
        </a:p>
      </dsp:txBody>
      <dsp:txXfrm>
        <a:off x="803875" y="3639118"/>
        <a:ext cx="1114659" cy="680777"/>
      </dsp:txXfrm>
    </dsp:sp>
    <dsp:sp modelId="{38ED25E2-4FE2-4A47-90D1-7E554BF968C9}">
      <dsp:nvSpPr>
        <dsp:cNvPr id="0" name=""/>
        <dsp:cNvSpPr/>
      </dsp:nvSpPr>
      <dsp:spPr>
        <a:xfrm>
          <a:off x="2301283" y="2252"/>
          <a:ext cx="1446274" cy="723137"/>
        </a:xfrm>
        <a:prstGeom prst="roundRect">
          <a:avLst>
            <a:gd name="adj" fmla="val 10000"/>
          </a:avLst>
        </a:prstGeom>
        <a:solidFill>
          <a:schemeClr val="accent4">
            <a:hueOff val="-1173315"/>
            <a:satOff val="-12043"/>
            <a:lumOff val="5033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chemeClr val="tx1"/>
              </a:solidFill>
            </a:rPr>
            <a:t>Starting Point Tribe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2322463" y="23432"/>
        <a:ext cx="1403914" cy="680777"/>
      </dsp:txXfrm>
    </dsp:sp>
    <dsp:sp modelId="{D294E0A2-339A-47E2-901D-15C28FCEB2D7}">
      <dsp:nvSpPr>
        <dsp:cNvPr id="0" name=""/>
        <dsp:cNvSpPr/>
      </dsp:nvSpPr>
      <dsp:spPr>
        <a:xfrm>
          <a:off x="2445910" y="725390"/>
          <a:ext cx="144627" cy="54235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42352"/>
              </a:lnTo>
              <a:lnTo>
                <a:pt x="144627" y="54235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EC8E8A6-BD31-42E9-8623-5B9DC002B1B7}">
      <dsp:nvSpPr>
        <dsp:cNvPr id="0" name=""/>
        <dsp:cNvSpPr/>
      </dsp:nvSpPr>
      <dsp:spPr>
        <a:xfrm>
          <a:off x="2590538" y="906174"/>
          <a:ext cx="1157019" cy="7231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-1279980"/>
              <a:satOff val="-13138"/>
              <a:lumOff val="549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solidFill>
                <a:schemeClr val="tx1"/>
              </a:solidFill>
            </a:rPr>
            <a:t>Empower3D</a:t>
          </a:r>
          <a:endParaRPr lang="en-US" sz="1400" kern="1200" dirty="0">
            <a:solidFill>
              <a:schemeClr val="tx1"/>
            </a:solidFill>
          </a:endParaRPr>
        </a:p>
      </dsp:txBody>
      <dsp:txXfrm>
        <a:off x="2611718" y="927354"/>
        <a:ext cx="1114659" cy="680777"/>
      </dsp:txXfrm>
    </dsp:sp>
    <dsp:sp modelId="{B74DF78E-BE2D-42C3-B26F-A0FB70C0E897}">
      <dsp:nvSpPr>
        <dsp:cNvPr id="0" name=""/>
        <dsp:cNvSpPr/>
      </dsp:nvSpPr>
      <dsp:spPr>
        <a:xfrm>
          <a:off x="2445910" y="725390"/>
          <a:ext cx="144627" cy="14462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46274"/>
              </a:lnTo>
              <a:lnTo>
                <a:pt x="144627" y="1446274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0F6F5F4-4910-4E2B-8864-84045D245331}">
      <dsp:nvSpPr>
        <dsp:cNvPr id="0" name=""/>
        <dsp:cNvSpPr/>
      </dsp:nvSpPr>
      <dsp:spPr>
        <a:xfrm>
          <a:off x="2590538" y="1810095"/>
          <a:ext cx="1157019" cy="7231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-1599975"/>
              <a:satOff val="-16422"/>
              <a:lumOff val="686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solidFill>
                <a:schemeClr val="tx1"/>
              </a:solidFill>
            </a:rPr>
            <a:t>AppCreatrs</a:t>
          </a:r>
          <a:endParaRPr lang="en-US" sz="1400" kern="1200" dirty="0">
            <a:solidFill>
              <a:schemeClr val="tx1"/>
            </a:solidFill>
          </a:endParaRPr>
        </a:p>
      </dsp:txBody>
      <dsp:txXfrm>
        <a:off x="2611718" y="1831275"/>
        <a:ext cx="1114659" cy="680777"/>
      </dsp:txXfrm>
    </dsp:sp>
    <dsp:sp modelId="{4D928C6D-95A5-49A0-BC76-1B2D44C8BAE6}">
      <dsp:nvSpPr>
        <dsp:cNvPr id="0" name=""/>
        <dsp:cNvSpPr/>
      </dsp:nvSpPr>
      <dsp:spPr>
        <a:xfrm>
          <a:off x="2445910" y="725390"/>
          <a:ext cx="144627" cy="235019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50195"/>
              </a:lnTo>
              <a:lnTo>
                <a:pt x="144627" y="235019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50DA04B-60A9-4585-81A5-D005E6729287}">
      <dsp:nvSpPr>
        <dsp:cNvPr id="0" name=""/>
        <dsp:cNvSpPr/>
      </dsp:nvSpPr>
      <dsp:spPr>
        <a:xfrm>
          <a:off x="2590538" y="2714017"/>
          <a:ext cx="1157019" cy="7231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-1919970"/>
              <a:satOff val="-19707"/>
              <a:lumOff val="823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smtClean="0">
              <a:solidFill>
                <a:schemeClr val="tx1"/>
              </a:solidFill>
            </a:rPr>
            <a:t>Operations</a:t>
          </a:r>
          <a:endParaRPr lang="en-US" sz="1400" kern="1200" dirty="0">
            <a:solidFill>
              <a:schemeClr val="tx1"/>
            </a:solidFill>
          </a:endParaRPr>
        </a:p>
      </dsp:txBody>
      <dsp:txXfrm>
        <a:off x="2611718" y="2735197"/>
        <a:ext cx="1114659" cy="680777"/>
      </dsp:txXfrm>
    </dsp:sp>
    <dsp:sp modelId="{AF140FAC-DC67-4BA8-B4F2-59A2463DC999}">
      <dsp:nvSpPr>
        <dsp:cNvPr id="0" name=""/>
        <dsp:cNvSpPr/>
      </dsp:nvSpPr>
      <dsp:spPr>
        <a:xfrm>
          <a:off x="2445910" y="725390"/>
          <a:ext cx="144627" cy="325411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54117"/>
              </a:lnTo>
              <a:lnTo>
                <a:pt x="144627" y="3254117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75CEDF-D0E8-4523-BDE0-8882BDEEAF38}">
      <dsp:nvSpPr>
        <dsp:cNvPr id="0" name=""/>
        <dsp:cNvSpPr/>
      </dsp:nvSpPr>
      <dsp:spPr>
        <a:xfrm>
          <a:off x="2590538" y="3617938"/>
          <a:ext cx="1450474" cy="7231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-2239965"/>
              <a:satOff val="-22991"/>
              <a:lumOff val="960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solidFill>
                <a:schemeClr val="tx1"/>
              </a:solidFill>
            </a:rPr>
            <a:t>Environment</a:t>
          </a:r>
          <a:endParaRPr lang="en-US" sz="1400" kern="1200" dirty="0">
            <a:solidFill>
              <a:schemeClr val="tx1"/>
            </a:solidFill>
          </a:endParaRPr>
        </a:p>
      </dsp:txBody>
      <dsp:txXfrm>
        <a:off x="2611718" y="3639118"/>
        <a:ext cx="1408114" cy="680777"/>
      </dsp:txXfrm>
    </dsp:sp>
    <dsp:sp modelId="{CD29151E-9A59-4076-8E33-04D2401DB6FB}">
      <dsp:nvSpPr>
        <dsp:cNvPr id="0" name=""/>
        <dsp:cNvSpPr/>
      </dsp:nvSpPr>
      <dsp:spPr>
        <a:xfrm>
          <a:off x="4109126" y="2252"/>
          <a:ext cx="1446274" cy="723137"/>
        </a:xfrm>
        <a:prstGeom prst="roundRect">
          <a:avLst>
            <a:gd name="adj" fmla="val 10000"/>
          </a:avLst>
        </a:prstGeom>
        <a:solidFill>
          <a:schemeClr val="accent4">
            <a:hueOff val="-2346630"/>
            <a:satOff val="-24086"/>
            <a:lumOff val="10066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chemeClr val="tx1"/>
              </a:solidFill>
            </a:rPr>
            <a:t>Supports Tribe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4130306" y="23432"/>
        <a:ext cx="1403914" cy="680777"/>
      </dsp:txXfrm>
    </dsp:sp>
    <dsp:sp modelId="{72CAED21-E349-4121-B3F4-32EC3DDFB843}">
      <dsp:nvSpPr>
        <dsp:cNvPr id="0" name=""/>
        <dsp:cNvSpPr/>
      </dsp:nvSpPr>
      <dsp:spPr>
        <a:xfrm>
          <a:off x="4253753" y="725390"/>
          <a:ext cx="144627" cy="54235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42352"/>
              </a:lnTo>
              <a:lnTo>
                <a:pt x="144627" y="54235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BA11077-154D-4C78-964D-D7B0B397FA04}">
      <dsp:nvSpPr>
        <dsp:cNvPr id="0" name=""/>
        <dsp:cNvSpPr/>
      </dsp:nvSpPr>
      <dsp:spPr>
        <a:xfrm>
          <a:off x="4398381" y="906174"/>
          <a:ext cx="1157019" cy="7231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-2559960"/>
              <a:satOff val="-26276"/>
              <a:lumOff val="1098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smtClean="0">
              <a:solidFill>
                <a:schemeClr val="tx1"/>
              </a:solidFill>
            </a:rPr>
            <a:t>Lens</a:t>
          </a:r>
          <a:endParaRPr lang="en-US" sz="1400" kern="1200" dirty="0">
            <a:solidFill>
              <a:schemeClr val="tx1"/>
            </a:solidFill>
          </a:endParaRPr>
        </a:p>
      </dsp:txBody>
      <dsp:txXfrm>
        <a:off x="4419561" y="927354"/>
        <a:ext cx="1114659" cy="680777"/>
      </dsp:txXfrm>
    </dsp:sp>
    <dsp:sp modelId="{A2EED033-F86B-4802-8D51-C30A3E4590EB}">
      <dsp:nvSpPr>
        <dsp:cNvPr id="0" name=""/>
        <dsp:cNvSpPr/>
      </dsp:nvSpPr>
      <dsp:spPr>
        <a:xfrm>
          <a:off x="4253753" y="725390"/>
          <a:ext cx="144627" cy="14462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46274"/>
              </a:lnTo>
              <a:lnTo>
                <a:pt x="144627" y="1446274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EF9A006-B658-49C8-91C0-C1F9EE96F5C7}">
      <dsp:nvSpPr>
        <dsp:cNvPr id="0" name=""/>
        <dsp:cNvSpPr/>
      </dsp:nvSpPr>
      <dsp:spPr>
        <a:xfrm>
          <a:off x="4398381" y="1810095"/>
          <a:ext cx="1157019" cy="7231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-2879954"/>
              <a:satOff val="-29560"/>
              <a:lumOff val="1235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solidFill>
                <a:schemeClr val="tx1"/>
              </a:solidFill>
            </a:rPr>
            <a:t>WebDev</a:t>
          </a:r>
          <a:endParaRPr lang="en-US" sz="1400" kern="1200" dirty="0">
            <a:solidFill>
              <a:schemeClr val="tx1"/>
            </a:solidFill>
          </a:endParaRPr>
        </a:p>
      </dsp:txBody>
      <dsp:txXfrm>
        <a:off x="4419561" y="1831275"/>
        <a:ext cx="1114659" cy="680777"/>
      </dsp:txXfrm>
    </dsp:sp>
    <dsp:sp modelId="{EA2D5B96-F0C8-4D62-8D46-52C84E66236C}">
      <dsp:nvSpPr>
        <dsp:cNvPr id="0" name=""/>
        <dsp:cNvSpPr/>
      </dsp:nvSpPr>
      <dsp:spPr>
        <a:xfrm>
          <a:off x="4253753" y="725390"/>
          <a:ext cx="144627" cy="235019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50195"/>
              </a:lnTo>
              <a:lnTo>
                <a:pt x="144627" y="235019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2E615BB-F721-4979-87C2-CB7473032262}">
      <dsp:nvSpPr>
        <dsp:cNvPr id="0" name=""/>
        <dsp:cNvSpPr/>
      </dsp:nvSpPr>
      <dsp:spPr>
        <a:xfrm>
          <a:off x="4398381" y="2714017"/>
          <a:ext cx="1157019" cy="7231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-3199950"/>
              <a:satOff val="-32845"/>
              <a:lumOff val="1372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smtClean="0">
              <a:solidFill>
                <a:schemeClr val="tx1"/>
              </a:solidFill>
            </a:rPr>
            <a:t>Pixels</a:t>
          </a:r>
          <a:endParaRPr lang="en-US" sz="1400" kern="1200" dirty="0">
            <a:solidFill>
              <a:schemeClr val="tx1"/>
            </a:solidFill>
          </a:endParaRPr>
        </a:p>
      </dsp:txBody>
      <dsp:txXfrm>
        <a:off x="4419561" y="2735197"/>
        <a:ext cx="1114659" cy="680777"/>
      </dsp:txXfrm>
    </dsp:sp>
    <dsp:sp modelId="{4291A927-87D6-419B-B9AE-499FE73705D5}">
      <dsp:nvSpPr>
        <dsp:cNvPr id="0" name=""/>
        <dsp:cNvSpPr/>
      </dsp:nvSpPr>
      <dsp:spPr>
        <a:xfrm>
          <a:off x="5916969" y="2252"/>
          <a:ext cx="1446274" cy="723137"/>
        </a:xfrm>
        <a:prstGeom prst="roundRect">
          <a:avLst>
            <a:gd name="adj" fmla="val 10000"/>
          </a:avLst>
        </a:prstGeom>
        <a:solidFill>
          <a:schemeClr val="accent4">
            <a:hueOff val="-3519944"/>
            <a:satOff val="-36129"/>
            <a:lumOff val="1509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chemeClr val="tx1"/>
              </a:solidFill>
            </a:rPr>
            <a:t>Achieve Tribe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5938149" y="23432"/>
        <a:ext cx="1403914" cy="680777"/>
      </dsp:txXfrm>
    </dsp:sp>
    <dsp:sp modelId="{F719B128-DAA8-4C36-963F-CD8140E524A0}">
      <dsp:nvSpPr>
        <dsp:cNvPr id="0" name=""/>
        <dsp:cNvSpPr/>
      </dsp:nvSpPr>
      <dsp:spPr>
        <a:xfrm>
          <a:off x="6061596" y="725390"/>
          <a:ext cx="144627" cy="54235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42352"/>
              </a:lnTo>
              <a:lnTo>
                <a:pt x="144627" y="54235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D1ED2CE-DD28-46BE-BDE5-63E9AD783E2B}">
      <dsp:nvSpPr>
        <dsp:cNvPr id="0" name=""/>
        <dsp:cNvSpPr/>
      </dsp:nvSpPr>
      <dsp:spPr>
        <a:xfrm>
          <a:off x="6206224" y="906174"/>
          <a:ext cx="1157019" cy="7231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-3519944"/>
              <a:satOff val="-36129"/>
              <a:lumOff val="1509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solidFill>
                <a:schemeClr val="tx1"/>
              </a:solidFill>
            </a:rPr>
            <a:t>E-Projects</a:t>
          </a:r>
          <a:endParaRPr lang="en-US" sz="1400" kern="1200" dirty="0">
            <a:solidFill>
              <a:schemeClr val="tx1"/>
            </a:solidFill>
          </a:endParaRPr>
        </a:p>
      </dsp:txBody>
      <dsp:txXfrm>
        <a:off x="6227404" y="927354"/>
        <a:ext cx="1114659" cy="68077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3809E7-18CE-4D76-9722-9F54CB976B0F}">
      <dsp:nvSpPr>
        <dsp:cNvPr id="0" name=""/>
        <dsp:cNvSpPr/>
      </dsp:nvSpPr>
      <dsp:spPr>
        <a:xfrm>
          <a:off x="2062022" y="179"/>
          <a:ext cx="1554261" cy="93255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chemeClr val="tx1"/>
              </a:solidFill>
            </a:rPr>
            <a:t>Community Office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2062022" y="179"/>
        <a:ext cx="1554261" cy="932556"/>
      </dsp:txXfrm>
    </dsp:sp>
    <dsp:sp modelId="{A5363275-9FB2-46A8-BAF9-A9E692BDE291}">
      <dsp:nvSpPr>
        <dsp:cNvPr id="0" name=""/>
        <dsp:cNvSpPr/>
      </dsp:nvSpPr>
      <dsp:spPr>
        <a:xfrm>
          <a:off x="3932933" y="179"/>
          <a:ext cx="1554261" cy="932556"/>
        </a:xfrm>
        <a:prstGeom prst="rect">
          <a:avLst/>
        </a:prstGeom>
        <a:solidFill>
          <a:schemeClr val="accent2">
            <a:hueOff val="-279374"/>
            <a:satOff val="-3219"/>
            <a:lumOff val="72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chemeClr val="tx1"/>
              </a:solidFill>
            </a:rPr>
            <a:t>Executive Office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3932933" y="179"/>
        <a:ext cx="1554261" cy="932556"/>
      </dsp:txXfrm>
    </dsp:sp>
    <dsp:sp modelId="{AB24B633-8814-44C6-B7D8-069F27E2F605}">
      <dsp:nvSpPr>
        <dsp:cNvPr id="0" name=""/>
        <dsp:cNvSpPr/>
      </dsp:nvSpPr>
      <dsp:spPr>
        <a:xfrm>
          <a:off x="5765563" y="179"/>
          <a:ext cx="1554261" cy="932556"/>
        </a:xfrm>
        <a:prstGeom prst="rect">
          <a:avLst/>
        </a:prstGeom>
        <a:solidFill>
          <a:schemeClr val="accent2">
            <a:hueOff val="-558749"/>
            <a:satOff val="-6439"/>
            <a:lumOff val="143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chemeClr val="tx1"/>
              </a:solidFill>
            </a:rPr>
            <a:t>Partnership Office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5765563" y="179"/>
        <a:ext cx="1554261" cy="932556"/>
      </dsp:txXfrm>
    </dsp:sp>
    <dsp:sp modelId="{EC27890E-8F93-42EC-BF78-08752C1BF01C}">
      <dsp:nvSpPr>
        <dsp:cNvPr id="0" name=""/>
        <dsp:cNvSpPr/>
      </dsp:nvSpPr>
      <dsp:spPr>
        <a:xfrm>
          <a:off x="7594338" y="1"/>
          <a:ext cx="1554261" cy="932556"/>
        </a:xfrm>
        <a:prstGeom prst="rect">
          <a:avLst/>
        </a:prstGeom>
        <a:solidFill>
          <a:schemeClr val="accent2">
            <a:hueOff val="-838123"/>
            <a:satOff val="-9658"/>
            <a:lumOff val="215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chemeClr val="tx1"/>
              </a:solidFill>
            </a:rPr>
            <a:t>Finance Office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7594338" y="1"/>
        <a:ext cx="1554261" cy="9325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CircleProcess">
  <dgm:title val="Circle Process"/>
  <dgm:desc val="Use to show sequential steps in a process. Limited to eleven Level 1 shapes with an unlimited number of Level 2 shapes. Works best with small amounts of text. Unused text does not appear, but remains available if you switch layouts."/>
  <dgm:catLst>
    <dgm:cat type="process" pri="8500"/>
    <dgm:cat type="officeonline" pri="85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11"/>
      <dgm:chPref val="11"/>
      <dgm:dir/>
      <dgm:resizeHandles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5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Parent2" refType="w" fact="0.6249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l" for="ch" forName="Parent1" refType="w" fact="0.1597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l" for="ch" forName="Accent2" refType="w" fact="0.5498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l" for="ch" forName="ParentBackground2" refType="w" fact="0.5648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l" for="ch" forName="Child2" refType="w" fact="0.5648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l" for="ch" forName="Accent1" refType="w" fact="-0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l" for="ch" forName="ParentBackground1" refType="w" fact="0.0997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l" for="ch" forName="Child1" refType="w" fact="0.0997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6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Parent3" refType="w" fact="0.744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l" for="ch" forName="Parent2" refType="w" fact="0.426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l" for="ch" forName="Parent1" refType="w" fact="0.109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l" for="ch" forName="Accent3" refType="w" fact="0.6928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l" for="ch" forName="ParentBackground3" refType="w" fact="0.703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l" for="ch" forName="Child3" refType="w" fact="0.703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l" for="ch" forName="Accent2" refType="w" fact="0.3122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l" for="ch" forName="ParentBackground2" refType="w" fact="0.385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l" for="ch" forName="Child2" refType="w" fact="0.385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l" for="ch" forName="Accent1" refType="w" fact="-0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l" for="ch" forName="ParentBackground1" refType="w" fact="0.068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l" for="ch" forName="Child1" refType="w" fact="0.068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7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Parent4" refType="w" fact="0.8057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l" for="ch" forName="Parent3" refType="w" fact="0.5647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l" for="ch" forName="Parent2" refType="w" fact="0.3237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l" for="ch" forName="Parent1" refType="w" fact="0.0827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l" for="ch" forName="Accent4" refType="w" fact="0.7668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l" for="ch" forName="ParentBackground4" refType="w" fact="0.7746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l" for="ch" forName="Child4" refType="w" fact="0.7746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l" for="ch" forName="Accent3" refType="w" fact="0.476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l" for="ch" forName="ParentBackground3" refType="w" fact="0.5336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l" for="ch" forName="Child3" refType="w" fact="0.5336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l" for="ch" forName="Accent2" refType="w" fact="0.236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l" for="ch" forName="ParentBackground2" refType="w" fact="0.2926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l" for="ch" forName="Child2" refType="w" fact="0.2926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l" for="ch" forName="Accent1" refType="w" fact="-0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l" for="ch" forName="ParentBackground1" refType="w" fact="0.0516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l" for="ch" forName="Child1" refType="w" fact="0.0516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8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Parent5" refType="w" fact="0.8434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l" for="ch" forName="Parent4" refType="w" fact="0.6492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l" for="ch" forName="Parent3" refType="w" fact="0.45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l" for="ch" forName="Parent2" refType="w" fact="0.2609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l" for="ch" forName="Parent1" refType="w" fact="0.0667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l" for="ch" forName="Accent5" refType="w" fact="0.8121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l" for="ch" forName="ParentBackground5" refType="w" fact="0.8183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l" for="ch" forName="Child5" refType="w" fact="0.8183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l" for="ch" forName="Accent4" refType="w" fact="0.5789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l" for="ch" forName="ParentBackground4" refType="w" fact="0.6242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l" for="ch" forName="Child4" refType="w" fact="0.6242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l" for="ch" forName="Accent3" refType="w" fact="0.3848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l" for="ch" forName="ParentBackground3" refType="w" fact="0.43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l" for="ch" forName="Child3" refType="w" fact="0.43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l" for="ch" forName="Accent2" refType="w" fact="0.1906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l" for="ch" forName="ParentBackground2" refType="w" fact="0.2358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l" for="ch" forName="Child2" refType="w" fact="0.2358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l" for="ch" forName="Accent1" refType="w" fact="-0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l" for="ch" forName="ParentBackground1" refType="w" fact="0.0416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l" for="ch" forName="Child1" refType="w" fact="0.0416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9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Parent6" refType="w" fact="0.8689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l" for="ch" forName="Parent5" refType="w" fact="0.7063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l" for="ch" forName="Parent4" refType="w" fact="0.5437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l" for="ch" forName="Parent3" refType="w" fact="0.381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l" for="ch" forName="Parent2" refType="w" fact="0.2184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l" for="ch" forName="Parent1" refType="w" fact="0.0558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l" for="ch" forName="Accent6" refType="w" fact="0.8426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l" for="ch" forName="ParentBackground6" refType="w" fact="0.8479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l" for="ch" forName="Child6" refType="w" fact="0.8479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l" for="ch" forName="Accent5" refType="w" fact="0.6474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l" for="ch" forName="ParentBackground5" refType="w" fact="0.6853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l" for="ch" forName="Child5" refType="w" fact="0.6853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l" for="ch" forName="Accent4" refType="w" fact="0.4848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l" for="ch" forName="ParentBackground4" refType="w" fact="0.5227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l" for="ch" forName="Child4" refType="w" fact="0.5227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l" for="ch" forName="Accent3" refType="w" fact="0.3222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l" for="ch" forName="ParentBackground3" refType="w" fact="0.3601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l" for="ch" forName="Child3" refType="w" fact="0.3601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l" for="ch" forName="Accent2" refType="w" fact="0.1596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l" for="ch" forName="ParentBackground2" refType="w" fact="0.197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l" for="ch" forName="Child2" refType="w" fact="0.197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l" for="ch" forName="Accent1" refType="w" fact="-0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l" for="ch" forName="ParentBackground1" refType="w" fact="0.0348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l" for="ch" forName="Child1" refType="w" fact="0.0348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10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Parent7" refType="w" fact="0.8872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l" for="ch" forName="Parent6" refType="w" fact="0.7473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l" for="ch" forName="Parent5" refType="w" fact="0.607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l" for="ch" forName="Parent4" refType="w" fact="0.4676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l" for="ch" forName="Parent3" refType="w" fact="0.3277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l" for="ch" forName="Parent2" refType="w" fact="0.1879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l" for="ch" forName="Parent1" refType="w" fact="0.048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l" for="ch" forName="Accent7" refType="w" fact="0.8646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l" for="ch" forName="ParentBackground7" refType="w" fact="0.8692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l" for="ch" forName="Child7" refType="w" fact="0.8692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l" for="ch" forName="Accent6" refType="w" fact="0.6967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l" for="ch" forName="ParentBackground6" refType="w" fact="0.7293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l" for="ch" forName="Child6" refType="w" fact="0.7293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l" for="ch" forName="Accent5" refType="w" fact="0.5569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l" for="ch" forName="ParentBackground5" refType="w" fact="0.5894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l" for="ch" forName="Child5" refType="w" fact="0.5894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l" for="ch" forName="Accent4" refType="w" fact="0.417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l" for="ch" forName="ParentBackground4" refType="w" fact="0.4496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l" for="ch" forName="Child4" refType="w" fact="0.4496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l" for="ch" forName="Accent3" refType="w" fact="0.2771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l" for="ch" forName="ParentBackground3" refType="w" fact="0.3097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l" for="ch" forName="Child3" refType="w" fact="0.3097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l" for="ch" forName="Accent2" refType="w" fact="0.1373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l" for="ch" forName="ParentBackground2" refType="w" fact="0.1698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l" for="ch" forName="Child2" refType="w" fact="0.1698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l" for="ch" forName="Accent1" refType="w" fact="-0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l" for="ch" forName="ParentBackground1" refType="w" fact="0.03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l" for="ch" forName="Child1" refType="w" fact="0.03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11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l" for="ch" forName="Parent8" refType="w" fact="0.901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l" for="ch" forName="Parent7" refType="w" fact="0.7783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l" for="ch" forName="Parent6" refType="w" fact="0.6556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l" for="ch" forName="Parent5" refType="w" fact="0.5329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l" for="ch" forName="Parent4" refType="w" fact="0.4102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l" for="ch" forName="Parent3" refType="w" fact="0.287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l" for="ch" forName="Parent2" refType="w" fact="0.1648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l" for="ch" forName="Parent1" refType="w" fact="0.0421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l" for="ch" forName="Accent8" refType="w" fact="0.8813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l" for="ch" forName="ParentBackground8" refType="w" fact="0.8852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l" for="ch" forName="Child8" refType="w" fact="0.8852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l" for="ch" forName="Accent7" refType="w" fact="0.7339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l" for="ch" forName="ParentBackground7" refType="w" fact="0.762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l" for="ch" forName="Child7" refType="w" fact="0.762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l" for="ch" forName="Accent6" refType="w" fact="0.6112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l" for="ch" forName="ParentBackground6" refType="w" fact="0.6398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l" for="ch" forName="Child6" refType="w" fact="0.6398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l" for="ch" forName="Accent5" refType="w" fact="0.488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l" for="ch" forName="ParentBackground5" refType="w" fact="0.5171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l" for="ch" forName="Child5" refType="w" fact="0.5171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l" for="ch" forName="Accent4" refType="w" fact="0.3658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l" for="ch" forName="ParentBackground4" refType="w" fact="0.3944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l" for="ch" forName="Child4" refType="w" fact="0.3944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l" for="ch" forName="Accent3" refType="w" fact="0.2431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l" for="ch" forName="ParentBackground3" refType="w" fact="0.2717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l" for="ch" forName="Child3" refType="w" fact="0.2717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l" for="ch" forName="Accent2" refType="w" fact="0.1204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l" for="ch" forName="ParentBackground2" refType="w" fact="0.149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l" for="ch" forName="Child2" refType="w" fact="0.149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l" for="ch" forName="Accent1" refType="w" fact="-0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l" for="ch" forName="ParentBackground1" refType="w" fact="0.0263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l" for="ch" forName="Child1" refType="w" fact="0.0263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12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l" for="ch" forName="Parent9" refType="w" fact="0.9119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l" for="ch" forName="Parent8" refType="w" fact="0.8026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l" for="ch" forName="Parent7" refType="w" fact="0.6933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l" for="ch" forName="Parent6" refType="w" fact="0.584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l" for="ch" forName="Parent5" refType="w" fact="0.4747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l" for="ch" forName="Parent4" refType="w" fact="0.3654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l" for="ch" forName="Parent3" refType="w" fact="0.2561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l" for="ch" forName="Parent2" refType="w" fact="0.1468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l" for="ch" forName="Parent1" refType="w" fact="0.037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l" for="ch" forName="Accent9" refType="w" fact="0.8942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l" for="ch" forName="ParentBackground9" refType="w" fact="0.8978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l" for="ch" forName="Child9" refType="w" fact="0.8978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l" for="ch" forName="Accent8" refType="w" fact="0.763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l" for="ch" forName="ParentBackground8" refType="w" fact="0.788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l" for="ch" forName="Child8" refType="w" fact="0.788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l" for="ch" forName="Accent7" refType="w" fact="0.6538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l" for="ch" forName="ParentBackground7" refType="w" fact="0.6792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l" for="ch" forName="Child7" refType="w" fact="0.6792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l" for="ch" forName="Accent6" refType="w" fact="0.544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l" for="ch" forName="ParentBackground6" refType="w" fact="0.5699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l" for="ch" forName="Child6" refType="w" fact="0.5699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l" for="ch" forName="Accent5" refType="w" fact="0.4352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l" for="ch" forName="ParentBackground5" refType="w" fact="0.4606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l" for="ch" forName="Child5" refType="w" fact="0.4606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l" for="ch" forName="Accent4" refType="w" fact="0.3259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l" for="ch" forName="ParentBackground4" refType="w" fact="0.3513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l" for="ch" forName="Child4" refType="w" fact="0.3513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l" for="ch" forName="Accent3" refType="w" fact="0.2166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l" for="ch" forName="ParentBackground3" refType="w" fact="0.242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l" for="ch" forName="Child3" refType="w" fact="0.242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l" for="ch" forName="Accent2" refType="w" fact="0.1073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l" for="ch" forName="ParentBackground2" refType="w" fact="0.1327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l" for="ch" forName="Child2" refType="w" fact="0.1327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l" for="ch" forName="Accent1" refType="w" fact="-0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l" for="ch" forName="ParentBackground1" refType="w" fact="0.0234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l" for="ch" forName="Child1" refType="w" fact="0.0234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13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l" for="ch" forName="Parent10" refType="w" fact="0.920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l" for="ch" forName="Parent9" refType="w" fact="0.822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l" for="ch" forName="Parent8" refType="w" fact="0.723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l" for="ch" forName="Parent7" refType="w" fact="0.62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l" for="ch" forName="Parent6" refType="w" fact="0.5264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l" for="ch" forName="Parent5" refType="w" fact="0.4279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l" for="ch" forName="Parent4" refType="w" fact="0.3294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l" for="ch" forName="Parent3" refType="w" fact="0.2309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l" for="ch" forName="Parent2" refType="w" fact="0.1324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l" for="ch" forName="Parent1" refType="w" fact="0.0338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l" for="ch" forName="Accent10" refType="w" fact="0.9047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l" for="ch" forName="ParentBackground10" refType="w" fact="0.9078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l" for="ch" forName="Child10" refType="w" fact="0.9078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l" for="ch" forName="Accent9" refType="w" fact="0.7864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l" for="ch" forName="ParentBackground9" refType="w" fact="0.8093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l" for="ch" forName="Child9" refType="w" fact="0.8093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l" for="ch" forName="Accent8" refType="w" fact="0.6879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l" for="ch" forName="ParentBackground8" refType="w" fact="0.7108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l" for="ch" forName="Child8" refType="w" fact="0.7108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l" for="ch" forName="Accent7" refType="w" fact="0.5893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l" for="ch" forName="ParentBackground7" refType="w" fact="0.6123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l" for="ch" forName="Child7" refType="w" fact="0.6123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l" for="ch" forName="Accent6" refType="w" fact="0.4908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l" for="ch" forName="ParentBackground6" refType="w" fact="0.5137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l" for="ch" forName="Child6" refType="w" fact="0.5137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l" for="ch" forName="Accent5" refType="w" fact="0.3923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l" for="ch" forName="ParentBackground5" refType="w" fact="0.4152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l" for="ch" forName="Child5" refType="w" fact="0.4152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l" for="ch" forName="Accent4" refType="w" fact="0.2938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l" for="ch" forName="ParentBackground4" refType="w" fact="0.3167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l" for="ch" forName="Child4" refType="w" fact="0.3167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l" for="ch" forName="Accent3" refType="w" fact="0.1952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l" for="ch" forName="ParentBackground3" refType="w" fact="0.2182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l" for="ch" forName="Child3" refType="w" fact="0.2182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l" for="ch" forName="Accent2" refType="w" fact="0.0967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l" for="ch" forName="ParentBackground2" refType="w" fact="0.1196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l" for="ch" forName="Child2" refType="w" fact="0.1196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l" for="ch" forName="Accent1" refType="w" fact="-0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l" for="ch" forName="ParentBackground1" refType="w" fact="0.0211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l" for="ch" forName="Child1" refType="w" fact="0.0211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14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l" for="ch" forName="Parent11" refType="w" fact="0.9277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l" for="ch" forName="Parent10" refType="w" fact="0.838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l" for="ch" forName="Parent9" refType="w" fact="0.7483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l" for="ch" forName="Parent8" refType="w" fact="0.6586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l" for="ch" forName="Parent7" refType="w" fact="0.5689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l" for="ch" forName="Parent6" refType="w" fact="0.4792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l" for="ch" forName="Parent5" refType="w" fact="0.389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l" for="ch" forName="Parent4" refType="w" fact="0.2999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l" for="ch" forName="Parent3" refType="w" fact="0.2102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l" for="ch" forName="Parent2" refType="w" fact="0.120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l" for="ch" forName="Parent1" refType="w" fact="0.0308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l" for="ch" forName="Accent11" refType="w" fact="0.9132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l" for="ch" forName="ParentBackground11" refType="w" fact="0.9161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l" for="ch" forName="Child11" refType="w" fact="0.9161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l" for="ch" forName="Accent10" refType="w" fact="0.805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l" for="ch" forName="ParentBackground10" refType="w" fact="0.8264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l" for="ch" forName="Child10" refType="w" fact="0.8264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l" for="ch" forName="Accent9" refType="w" fact="0.7158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l" for="ch" forName="ParentBackground9" refType="w" fact="0.7367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l" for="ch" forName="Child9" refType="w" fact="0.7367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l" for="ch" forName="Accent8" refType="w" fact="0.6261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l" for="ch" forName="ParentBackground8" refType="w" fact="0.647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l" for="ch" forName="Child8" refType="w" fact="0.647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l" for="ch" forName="Accent7" refType="w" fact="0.5364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l" for="ch" forName="ParentBackground7" refType="w" fact="0.5573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l" for="ch" forName="Child7" refType="w" fact="0.5573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l" for="ch" forName="Accent6" refType="w" fact="0.4467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l" for="ch" forName="ParentBackground6" refType="w" fact="0.4677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l" for="ch" forName="Child6" refType="w" fact="0.4677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l" for="ch" forName="Accent5" refType="w" fact="0.3571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l" for="ch" forName="ParentBackground5" refType="w" fact="0.378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l" for="ch" forName="Child5" refType="w" fact="0.378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l" for="ch" forName="Accent4" refType="w" fact="0.2674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l" for="ch" forName="ParentBackground4" refType="w" fact="0.2883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l" for="ch" forName="Child4" refType="w" fact="0.2883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l" for="ch" forName="Accent3" refType="w" fact="0.1777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l" for="ch" forName="ParentBackground3" refType="w" fact="0.1986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l" for="ch" forName="Child3" refType="w" fact="0.1986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l" for="ch" forName="Accent2" refType="w" fact="0.088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l" for="ch" forName="ParentBackground2" refType="w" fact="0.1089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l" for="ch" forName="Child2" refType="w" fact="0.1089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l" for="ch" forName="Accent1" refType="w" fact="-0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l" for="ch" forName="ParentBackground1" refType="w" fact="0.0192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l" for="ch" forName="Child1" refType="w" fact="0.0192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if>
      <dgm:else name="Name15">
        <dgm:choose name="Name16">
          <dgm:if name="Name17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18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r" for="ch" forName="Parent2" refType="w" fact="0.3751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r" for="ch" forName="Parent1" refType="w" fact="0.8403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r" for="ch" forName="Accent2" refType="w" fact="0.4502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r" for="ch" forName="ParentBackground2" refType="w" fact="0.4352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r" for="ch" forName="Child2" refType="w" fact="0.4352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r" for="ch" forName="Accent1" refType="w" fact="1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r" for="ch" forName="ParentBackground1" refType="w" fact="0.9003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r" for="ch" forName="Child1" refType="w" fact="0.9003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19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Parent3" refType="w" fact="0.256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r" for="ch" forName="Parent2" refType="w" fact="0.573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r" for="ch" forName="Parent1" refType="w" fact="0.891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r" for="ch" forName="Accent3" refType="w" fact="0.3072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r" for="ch" forName="ParentBackground3" refType="w" fact="0.297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r" for="ch" forName="Child3" refType="w" fact="0.297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r" for="ch" forName="Accent2" refType="w" fact="0.6878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r" for="ch" forName="ParentBackground2" refType="w" fact="0.614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r" for="ch" forName="Child2" refType="w" fact="0.614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r" for="ch" forName="Accent1" refType="w" fact="1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r" for="ch" forName="ParentBackground1" refType="w" fact="0.932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r" for="ch" forName="Child1" refType="w" fact="0.932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20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Parent4" refType="w" fact="0.1943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r" for="ch" forName="Parent3" refType="w" fact="0.4353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r" for="ch" forName="Parent2" refType="w" fact="0.6763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r" for="ch" forName="Parent1" refType="w" fact="0.9173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r" for="ch" forName="Accent4" refType="w" fact="0.2332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r" for="ch" forName="ParentBackground4" refType="w" fact="0.2254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r" for="ch" forName="Child4" refType="w" fact="0.2254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r" for="ch" forName="Accent3" refType="w" fact="0.523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r" for="ch" forName="ParentBackground3" refType="w" fact="0.4664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r" for="ch" forName="Child3" refType="w" fact="0.4664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r" for="ch" forName="Accent2" refType="w" fact="0.763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r" for="ch" forName="ParentBackground2" refType="w" fact="0.7074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r" for="ch" forName="Child2" refType="w" fact="0.7074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r" for="ch" forName="Accent1" refType="w" fact="1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r" for="ch" forName="ParentBackground1" refType="w" fact="0.9484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r" for="ch" forName="Child1" refType="w" fact="0.9484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21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Parent5" refType="w" fact="0.1566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r" for="ch" forName="Parent4" refType="w" fact="0.3508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r" for="ch" forName="Parent3" refType="w" fact="0.54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r" for="ch" forName="Parent2" refType="w" fact="0.7391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r" for="ch" forName="Parent1" refType="w" fact="0.9333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r" for="ch" forName="Accent5" refType="w" fact="0.1879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r" for="ch" forName="ParentBackground5" refType="w" fact="0.1817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r" for="ch" forName="Child5" refType="w" fact="0.1817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r" for="ch" forName="Accent4" refType="w" fact="0.4211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r" for="ch" forName="ParentBackground4" refType="w" fact="0.3758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r" for="ch" forName="Child4" refType="w" fact="0.3758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r" for="ch" forName="Accent3" refType="w" fact="0.6152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r" for="ch" forName="ParentBackground3" refType="w" fact="0.57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r" for="ch" forName="Child3" refType="w" fact="0.57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r" for="ch" forName="Accent2" refType="w" fact="0.8094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r" for="ch" forName="ParentBackground2" refType="w" fact="0.7642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r" for="ch" forName="Child2" refType="w" fact="0.7642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r" for="ch" forName="Accent1" refType="w" fact="1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r" for="ch" forName="ParentBackground1" refType="w" fact="0.9584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r" for="ch" forName="Child1" refType="w" fact="0.9584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22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r" for="ch" forName="Parent6" refType="w" fact="0.1311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r" for="ch" forName="Parent5" refType="w" fact="0.2937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r" for="ch" forName="Parent4" refType="w" fact="0.4563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r" for="ch" forName="Parent3" refType="w" fact="0.619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r" for="ch" forName="Parent2" refType="w" fact="0.7816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r" for="ch" forName="Parent1" refType="w" fact="0.9442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r" for="ch" forName="Accent6" refType="w" fact="0.1574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r" for="ch" forName="ParentBackground6" refType="w" fact="0.1521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r" for="ch" forName="Child6" refType="w" fact="0.1521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r" for="ch" forName="Accent5" refType="w" fact="0.3526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r" for="ch" forName="ParentBackground5" refType="w" fact="0.3147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r" for="ch" forName="Child5" refType="w" fact="0.3147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r" for="ch" forName="Accent4" refType="w" fact="0.5152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r" for="ch" forName="ParentBackground4" refType="w" fact="0.4773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r" for="ch" forName="Child4" refType="w" fact="0.4773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r" for="ch" forName="Accent3" refType="w" fact="0.6778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r" for="ch" forName="ParentBackground3" refType="w" fact="0.6399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r" for="ch" forName="Child3" refType="w" fact="0.6399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r" for="ch" forName="Accent2" refType="w" fact="0.8404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r" for="ch" forName="ParentBackground2" refType="w" fact="0.802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r" for="ch" forName="Child2" refType="w" fact="0.802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r" for="ch" forName="Accent1" refType="w" fact="1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r" for="ch" forName="ParentBackground1" refType="w" fact="0.9652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r" for="ch" forName="Child1" refType="w" fact="0.9652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23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r" for="ch" forName="Parent7" refType="w" fact="0.1128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r" for="ch" forName="Parent6" refType="w" fact="0.2527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r" for="ch" forName="Parent5" refType="w" fact="0.392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r" for="ch" forName="Parent4" refType="w" fact="0.5324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r" for="ch" forName="Parent3" refType="w" fact="0.6723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r" for="ch" forName="Parent2" refType="w" fact="0.8121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r" for="ch" forName="Parent1" refType="w" fact="0.952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r" for="ch" forName="Accent7" refType="w" fact="0.1354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r" for="ch" forName="ParentBackground7" refType="w" fact="0.1308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r" for="ch" forName="Child7" refType="w" fact="0.1308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r" for="ch" forName="Accent6" refType="w" fact="0.3033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r" for="ch" forName="ParentBackground6" refType="w" fact="0.2707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r" for="ch" forName="Child6" refType="w" fact="0.2707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r" for="ch" forName="Accent5" refType="w" fact="0.4431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r" for="ch" forName="ParentBackground5" refType="w" fact="0.4106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r" for="ch" forName="Child5" refType="w" fact="0.4106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r" for="ch" forName="Accent4" refType="w" fact="0.583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r" for="ch" forName="ParentBackground4" refType="w" fact="0.5504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r" for="ch" forName="Child4" refType="w" fact="0.5504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r" for="ch" forName="Accent3" refType="w" fact="0.7229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r" for="ch" forName="ParentBackground3" refType="w" fact="0.6903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r" for="ch" forName="Child3" refType="w" fact="0.6903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r" for="ch" forName="Accent2" refType="w" fact="0.8627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r" for="ch" forName="ParentBackground2" refType="w" fact="0.8302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r" for="ch" forName="Child2" refType="w" fact="0.8302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r" for="ch" forName="Accent1" refType="w" fact="1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r" for="ch" forName="ParentBackground1" refType="w" fact="0.97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r" for="ch" forName="Child1" refType="w" fact="0.97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24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r" for="ch" forName="Parent8" refType="w" fact="0.099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r" for="ch" forName="Parent7" refType="w" fact="0.2217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r" for="ch" forName="Parent6" refType="w" fact="0.3444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r" for="ch" forName="Parent5" refType="w" fact="0.4671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r" for="ch" forName="Parent4" refType="w" fact="0.5898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r" for="ch" forName="Parent3" refType="w" fact="0.712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r" for="ch" forName="Parent2" refType="w" fact="0.8352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r" for="ch" forName="Parent1" refType="w" fact="0.9579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r" for="ch" forName="Accent8" refType="w" fact="0.1187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r" for="ch" forName="ParentBackground8" refType="w" fact="0.1148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r" for="ch" forName="Child8" refType="w" fact="0.1148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r" for="ch" forName="Accent7" refType="w" fact="0.2661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r" for="ch" forName="ParentBackground7" refType="w" fact="0.237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r" for="ch" forName="Child7" refType="w" fact="0.237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r" for="ch" forName="Accent6" refType="w" fact="0.3888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r" for="ch" forName="ParentBackground6" refType="w" fact="0.3602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r" for="ch" forName="Child6" refType="w" fact="0.3602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r" for="ch" forName="Accent5" refType="w" fact="0.511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r" for="ch" forName="ParentBackground5" refType="w" fact="0.4829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r" for="ch" forName="Child5" refType="w" fact="0.4829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r" for="ch" forName="Accent4" refType="w" fact="0.6342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r" for="ch" forName="ParentBackground4" refType="w" fact="0.6056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r" for="ch" forName="Child4" refType="w" fact="0.6056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r" for="ch" forName="Accent3" refType="w" fact="0.7569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r" for="ch" forName="ParentBackground3" refType="w" fact="0.7283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r" for="ch" forName="Child3" refType="w" fact="0.7283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r" for="ch" forName="Accent2" refType="w" fact="0.8796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r" for="ch" forName="ParentBackground2" refType="w" fact="0.851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r" for="ch" forName="Child2" refType="w" fact="0.851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r" for="ch" forName="Accent1" refType="w" fact="1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r" for="ch" forName="ParentBackground1" refType="w" fact="0.9737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r" for="ch" forName="Child1" refType="w" fact="0.9737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25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r" for="ch" forName="Parent9" refType="w" fact="0.0881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r" for="ch" forName="Parent8" refType="w" fact="0.1974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r" for="ch" forName="Parent7" refType="w" fact="0.3067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r" for="ch" forName="Parent6" refType="w" fact="0.416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r" for="ch" forName="Parent5" refType="w" fact="0.5253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r" for="ch" forName="Parent4" refType="w" fact="0.6346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r" for="ch" forName="Parent3" refType="w" fact="0.7439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r" for="ch" forName="Parent2" refType="w" fact="0.8532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r" for="ch" forName="Parent1" refType="w" fact="0.962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r" for="ch" forName="Accent9" refType="w" fact="0.1058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r" for="ch" forName="ParentBackground9" refType="w" fact="0.1022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r" for="ch" forName="Child9" refType="w" fact="0.1022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r" for="ch" forName="Accent8" refType="w" fact="0.237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r" for="ch" forName="ParentBackground8" refType="w" fact="0.211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r" for="ch" forName="Child8" refType="w" fact="0.211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r" for="ch" forName="Accent7" refType="w" fact="0.3462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r" for="ch" forName="ParentBackground7" refType="w" fact="0.3208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r" for="ch" forName="Child7" refType="w" fact="0.3208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r" for="ch" forName="Accent6" refType="w" fact="0.455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r" for="ch" forName="ParentBackground6" refType="w" fact="0.4301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r" for="ch" forName="Child6" refType="w" fact="0.4301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r" for="ch" forName="Accent5" refType="w" fact="0.5648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r" for="ch" forName="ParentBackground5" refType="w" fact="0.5394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r" for="ch" forName="Child5" refType="w" fact="0.5394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r" for="ch" forName="Accent4" refType="w" fact="0.6741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r" for="ch" forName="ParentBackground4" refType="w" fact="0.6487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r" for="ch" forName="Child4" refType="w" fact="0.6487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r" for="ch" forName="Accent3" refType="w" fact="0.7834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r" for="ch" forName="ParentBackground3" refType="w" fact="0.758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r" for="ch" forName="Child3" refType="w" fact="0.758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r" for="ch" forName="Accent2" refType="w" fact="0.8927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r" for="ch" forName="ParentBackground2" refType="w" fact="0.8673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r" for="ch" forName="Child2" refType="w" fact="0.8673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r" for="ch" forName="Accent1" refType="w" fact="1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r" for="ch" forName="ParentBackground1" refType="w" fact="0.9765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r" for="ch" forName="Child1" refType="w" fact="0.9765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26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r" for="ch" forName="Parent10" refType="w" fact="0.079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r" for="ch" forName="Parent9" refType="w" fact="0.178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r" for="ch" forName="Parent8" refType="w" fact="0.276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r" for="ch" forName="Parent7" refType="w" fact="0.37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r" for="ch" forName="Parent6" refType="w" fact="0.4736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r" for="ch" forName="Parent5" refType="w" fact="0.5721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r" for="ch" forName="Parent4" refType="w" fact="0.6706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r" for="ch" forName="Parent3" refType="w" fact="0.7691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r" for="ch" forName="Parent2" refType="w" fact="0.8676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r" for="ch" forName="Parent1" refType="w" fact="0.9662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r" for="ch" forName="Accent10" refType="w" fact="0.0953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r" for="ch" forName="ParentBackground10" refType="w" fact="0.0922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r" for="ch" forName="Child10" refType="w" fact="0.0922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r" for="ch" forName="Accent9" refType="w" fact="0.2136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r" for="ch" forName="ParentBackground9" refType="w" fact="0.1907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r" for="ch" forName="Child9" refType="w" fact="0.1907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r" for="ch" forName="Accent8" refType="w" fact="0.3121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r" for="ch" forName="ParentBackground8" refType="w" fact="0.2892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r" for="ch" forName="Child8" refType="w" fact="0.2892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r" for="ch" forName="Accent7" refType="w" fact="0.4107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r" for="ch" forName="ParentBackground7" refType="w" fact="0.3877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r" for="ch" forName="Child7" refType="w" fact="0.3877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r" for="ch" forName="Accent6" refType="w" fact="0.5092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r" for="ch" forName="ParentBackground6" refType="w" fact="0.4863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r" for="ch" forName="Child6" refType="w" fact="0.4863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r" for="ch" forName="Accent5" refType="w" fact="0.6077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r" for="ch" forName="ParentBackground5" refType="w" fact="0.5848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r" for="ch" forName="Child5" refType="w" fact="0.5848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r" for="ch" forName="Accent4" refType="w" fact="0.7062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r" for="ch" forName="ParentBackground4" refType="w" fact="0.6833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r" for="ch" forName="Child4" refType="w" fact="0.6833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r" for="ch" forName="Accent3" refType="w" fact="0.8048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r" for="ch" forName="ParentBackground3" refType="w" fact="0.7818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r" for="ch" forName="Child3" refType="w" fact="0.7818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r" for="ch" forName="Accent2" refType="w" fact="0.9033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r" for="ch" forName="ParentBackground2" refType="w" fact="0.8804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r" for="ch" forName="Child2" refType="w" fact="0.8804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r" for="ch" forName="Accent1" refType="w" fact="1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r" for="ch" forName="ParentBackground1" refType="w" fact="0.9789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r" for="ch" forName="Child1" refType="w" fact="0.9789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27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r" for="ch" forName="Parent11" refType="w" fact="0.0723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r" for="ch" forName="Parent10" refType="w" fact="0.162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r" for="ch" forName="Parent9" refType="w" fact="0.2517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r" for="ch" forName="Parent8" refType="w" fact="0.3414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r" for="ch" forName="Parent7" refType="w" fact="0.4311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r" for="ch" forName="Parent6" refType="w" fact="0.5208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r" for="ch" forName="Parent5" refType="w" fact="0.610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r" for="ch" forName="Parent4" refType="w" fact="0.7001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r" for="ch" forName="Parent3" refType="w" fact="0.7898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r" for="ch" forName="Parent2" refType="w" fact="0.879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r" for="ch" forName="Parent1" refType="w" fact="0.9692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r" for="ch" forName="Accent11" refType="w" fact="0.0868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r" for="ch" forName="ParentBackground11" refType="w" fact="0.0839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r" for="ch" forName="Child11" refType="w" fact="0.0839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r" for="ch" forName="Accent10" refType="w" fact="0.194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r" for="ch" forName="ParentBackground10" refType="w" fact="0.1736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r" for="ch" forName="Child10" refType="w" fact="0.1736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r" for="ch" forName="Accent9" refType="w" fact="0.2842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r" for="ch" forName="ParentBackground9" refType="w" fact="0.2633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r" for="ch" forName="Child9" refType="w" fact="0.2633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r" for="ch" forName="Accent8" refType="w" fact="0.3739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r" for="ch" forName="ParentBackground8" refType="w" fact="0.353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r" for="ch" forName="Child8" refType="w" fact="0.353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r" for="ch" forName="Accent7" refType="w" fact="0.4636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r" for="ch" forName="ParentBackground7" refType="w" fact="0.4427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r" for="ch" forName="Child7" refType="w" fact="0.4427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r" for="ch" forName="Accent6" refType="w" fact="0.5533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r" for="ch" forName="ParentBackground6" refType="w" fact="0.5323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r" for="ch" forName="Child6" refType="w" fact="0.5323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r" for="ch" forName="Accent5" refType="w" fact="0.6429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r" for="ch" forName="ParentBackground5" refType="w" fact="0.622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r" for="ch" forName="Child5" refType="w" fact="0.622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r" for="ch" forName="Accent4" refType="w" fact="0.7326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r" for="ch" forName="ParentBackground4" refType="w" fact="0.7117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r" for="ch" forName="Child4" refType="w" fact="0.7117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r" for="ch" forName="Accent3" refType="w" fact="0.8223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r" for="ch" forName="ParentBackground3" refType="w" fact="0.8014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r" for="ch" forName="Child3" refType="w" fact="0.8014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r" for="ch" forName="Accent2" refType="w" fact="0.912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r" for="ch" forName="ParentBackground2" refType="w" fact="0.8911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r" for="ch" forName="Child2" refType="w" fact="0.8911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r" for="ch" forName="Accent1" refType="w" fact="1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r" for="ch" forName="ParentBackground1" refType="w" fact="0.9808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r" for="ch" forName="Child1" refType="w" fact="0.9808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8">
            <dgm:if name="Name29" axis="followSib" ptType="node" func="cnt" op="equ" val="0">
              <dgm:shape xmlns:r="http://schemas.openxmlformats.org/officeDocument/2006/relationships" type="ellipse" r:blip="">
                <dgm:adjLst/>
              </dgm:shape>
            </dgm:if>
            <dgm:else name="Name30">
              <dgm:choose name="Name31">
                <dgm:if name="Name32" axis="precedSib" ptType="node" func="cnt" op="equ" val="10">
                  <dgm:shape xmlns:r="http://schemas.openxmlformats.org/officeDocument/2006/relationships" type="ellipse" r:blip="">
                    <dgm:adjLst/>
                  </dgm:shape>
                </dgm:if>
                <dgm:else name="Name33">
                  <dgm:choose name="Name34">
                    <dgm:if name="Name35" func="var" arg="dir" op="equ" val="norm">
                      <dgm:shape xmlns:r="http://schemas.openxmlformats.org/officeDocument/2006/relationships" rot="45" type="teardrop" r:blip="">
                        <dgm:adjLst>
                          <dgm:adj idx="1" val="1"/>
                        </dgm:adjLst>
                      </dgm:shape>
                    </dgm:if>
                    <dgm:else name="Name36">
                      <dgm:shape xmlns:r="http://schemas.openxmlformats.org/officeDocument/2006/relationships" rot="225" type="teardrop" r:blip="">
                        <dgm:adjLst>
                          <dgm:adj idx="1" val="1"/>
                        </dgm:adjLst>
                      </dgm:shape>
                    </dgm:else>
                  </dgm:choose>
                </dgm:else>
              </dgm:choose>
            </dgm:else>
          </dgm:choose>
          <dgm:presOf/>
        </dgm:layoutNode>
      </dgm:forEach>
      <dgm:forEach name="parentBackgroundRepeat" axis="self">
        <dgm:layoutNode name="ParentBackground" styleLbl="fgAcc1">
          <dgm:alg type="sp"/>
          <dgm:shape xmlns:r="http://schemas.openxmlformats.org/officeDocument/2006/relationships" type="ellipse" r:blip="">
            <dgm:adjLst/>
          </dgm:shape>
          <dgm:presOf axis="self" ptType="node"/>
        </dgm:layoutNode>
      </dgm:forEach>
    </dgm:forEach>
    <dgm:forEach name="Name37" axis="ch" ptType="node" st="11" cnt="1"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38" ref="accentRepeat"/>
      </dgm:layoutNode>
      <dgm:layoutNode name="ParentBackground11">
        <dgm:alg type="sp"/>
        <dgm:shape xmlns:r="http://schemas.openxmlformats.org/officeDocument/2006/relationships" r:blip="">
          <dgm:adjLst/>
        </dgm:shape>
        <dgm:presOf/>
        <dgm:forEach name="Name39" ref="parentBackgroundRepeat"/>
      </dgm:layoutNode>
      <dgm:choose name="Name40">
        <dgm:if name="Name41" axis="ch" ptType="node" func="cnt" op="gte" val="1">
          <dgm:layoutNode name="Child1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2"/>
      </dgm:choose>
      <dgm:layoutNode name="Parent1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3" axis="ch" ptType="node" st="10" cnt="1"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44" ref="accentRepeat"/>
      </dgm:layoutNode>
      <dgm:layoutNode name="ParentBackground10">
        <dgm:alg type="sp"/>
        <dgm:shape xmlns:r="http://schemas.openxmlformats.org/officeDocument/2006/relationships" r:blip="">
          <dgm:adjLst/>
        </dgm:shape>
        <dgm:presOf/>
        <dgm:forEach name="Name45" ref="parentBackgroundRepeat"/>
      </dgm:layoutNode>
      <dgm:choose name="Name46">
        <dgm:if name="Name47" axis="ch" ptType="node" func="cnt" op="gte" val="1">
          <dgm:layoutNode name="Child10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8"/>
      </dgm:choose>
      <dgm:layoutNode name="Parent10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9" axis="ch" ptType="node" st="9" cnt="1"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50" ref="accentRepeat"/>
      </dgm:layoutNode>
      <dgm:layoutNode name="ParentBackground9">
        <dgm:alg type="sp"/>
        <dgm:shape xmlns:r="http://schemas.openxmlformats.org/officeDocument/2006/relationships" r:blip="">
          <dgm:adjLst/>
        </dgm:shape>
        <dgm:presOf/>
        <dgm:forEach name="Name51" ref="parentBackgroundRepeat"/>
      </dgm:layoutNode>
      <dgm:choose name="Name52">
        <dgm:if name="Name53" axis="ch" ptType="node" func="cnt" op="gte" val="1">
          <dgm:layoutNode name="Child9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4"/>
      </dgm:choose>
      <dgm:layoutNode name="Parent9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55" axis="ch" ptType="node" st="8" cnt="1"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56" ref="accentRepeat"/>
      </dgm:layoutNode>
      <dgm:layoutNode name="ParentBackground8">
        <dgm:alg type="sp"/>
        <dgm:shape xmlns:r="http://schemas.openxmlformats.org/officeDocument/2006/relationships" r:blip="">
          <dgm:adjLst/>
        </dgm:shape>
        <dgm:presOf/>
        <dgm:forEach name="Name57" ref="parentBackgroundRepeat"/>
      </dgm:layoutNode>
      <dgm:choose name="Name58">
        <dgm:if name="Name59" axis="ch" ptType="node" func="cnt" op="gte" val="1">
          <dgm:layoutNode name="Child8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0"/>
      </dgm:choose>
      <dgm:layoutNode name="Parent8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1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62" ref="accentRepeat"/>
      </dgm:layoutNode>
      <dgm:layoutNode name="ParentBackground7">
        <dgm:alg type="sp"/>
        <dgm:shape xmlns:r="http://schemas.openxmlformats.org/officeDocument/2006/relationships" r:blip="">
          <dgm:adjLst/>
        </dgm:shape>
        <dgm:presOf/>
        <dgm:forEach name="Name63" ref="parentBackgroundRepeat"/>
      </dgm:layoutNode>
      <dgm:choose name="Name64">
        <dgm:if name="Name65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6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7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68" ref="accentRepeat"/>
      </dgm:layoutNode>
      <dgm:layoutNode name="ParentBackground6">
        <dgm:alg type="sp"/>
        <dgm:shape xmlns:r="http://schemas.openxmlformats.org/officeDocument/2006/relationships" r:blip="">
          <dgm:adjLst/>
        </dgm:shape>
        <dgm:presOf/>
        <dgm:forEach name="Name69" ref="parentBackgroundRepeat"/>
      </dgm:layoutNode>
      <dgm:choose name="Name70">
        <dgm:if name="Name71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3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74" ref="accentRepeat"/>
      </dgm:layoutNode>
      <dgm:layoutNode name="ParentBackground5">
        <dgm:alg type="sp"/>
        <dgm:shape xmlns:r="http://schemas.openxmlformats.org/officeDocument/2006/relationships" r:blip="">
          <dgm:adjLst/>
        </dgm:shape>
        <dgm:presOf/>
        <dgm:forEach name="Name75" ref="parentBackgroundRepeat"/>
      </dgm:layoutNode>
      <dgm:choose name="Name76">
        <dgm:if name="Name77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8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9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80" ref="accentRepeat"/>
      </dgm:layoutNode>
      <dgm:layoutNode name="ParentBackground4">
        <dgm:alg type="sp"/>
        <dgm:shape xmlns:r="http://schemas.openxmlformats.org/officeDocument/2006/relationships" r:blip="">
          <dgm:adjLst/>
        </dgm:shape>
        <dgm:presOf/>
        <dgm:forEach name="Name81" ref="parentBackgroundRepeat"/>
      </dgm:layoutNode>
      <dgm:choose name="Name82">
        <dgm:if name="Name8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layoutNode name="ParentBackground3">
        <dgm:alg type="sp"/>
        <dgm:shape xmlns:r="http://schemas.openxmlformats.org/officeDocument/2006/relationships" r:blip="">
          <dgm:adjLst/>
        </dgm:shape>
        <dgm:presOf/>
        <dgm:forEach name="Name87" ref="parentBackgroundRepeat"/>
      </dgm:layoutNode>
      <dgm:choose name="Name88">
        <dgm:if name="Name89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0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1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92" ref="accentRepeat"/>
      </dgm:layoutNode>
      <dgm:layoutNode name="ParentBackground2" styleLbl="fgAcc1">
        <dgm:alg type="sp"/>
        <dgm:shape xmlns:r="http://schemas.openxmlformats.org/officeDocument/2006/relationships" r:blip="">
          <dgm:adjLst/>
        </dgm:shape>
        <dgm:presOf/>
        <dgm:forEach name="Name93" ref="parentBackgroundRepeat"/>
      </dgm:layoutNode>
      <dgm:choose name="Name94">
        <dgm:if name="Name95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6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7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98" ref="accentRepeat"/>
      </dgm:layoutNode>
      <dgm:layoutNode name="ParentBackground1">
        <dgm:alg type="sp"/>
        <dgm:shape xmlns:r="http://schemas.openxmlformats.org/officeDocument/2006/relationships" r:blip="">
          <dgm:adjLst/>
        </dgm:shape>
        <dgm:presOf/>
        <dgm:forEach name="Name99" ref="parentBackgroundRepeat"/>
      </dgm:layoutNode>
      <dgm:choose name="Name100">
        <dgm:if name="Name101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102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 sz="1100"/>
            </a:lvl1pPr>
            <a:lvl2pPr lvl="1">
              <a:spcBef>
                <a:spcPts val="0"/>
              </a:spcBef>
              <a:defRPr sz="1100"/>
            </a:lvl2pPr>
            <a:lvl3pPr lvl="2">
              <a:spcBef>
                <a:spcPts val="0"/>
              </a:spcBef>
              <a:defRPr sz="1100"/>
            </a:lvl3pPr>
            <a:lvl4pPr lvl="3">
              <a:spcBef>
                <a:spcPts val="0"/>
              </a:spcBef>
              <a:defRPr sz="1100"/>
            </a:lvl4pPr>
            <a:lvl5pPr lvl="4">
              <a:spcBef>
                <a:spcPts val="0"/>
              </a:spcBef>
              <a:defRPr sz="1100"/>
            </a:lvl5pPr>
            <a:lvl6pPr lvl="5">
              <a:spcBef>
                <a:spcPts val="0"/>
              </a:spcBef>
              <a:defRPr sz="1100"/>
            </a:lvl6pPr>
            <a:lvl7pPr lvl="6">
              <a:spcBef>
                <a:spcPts val="0"/>
              </a:spcBef>
              <a:defRPr sz="1100"/>
            </a:lvl7pPr>
            <a:lvl8pPr lvl="7">
              <a:spcBef>
                <a:spcPts val="0"/>
              </a:spcBef>
              <a:defRPr sz="1100"/>
            </a:lvl8pPr>
            <a:lvl9pPr lvl="8"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79173065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Shape 5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" name="Shape 5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183855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Shape 6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Shape 6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450640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Shape 6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Shape 6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5194809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lvl="1" indent="0">
              <a:lnSpc>
                <a:spcPct val="150000"/>
              </a:lnSpc>
              <a:buFont typeface="Arial" charset="0"/>
              <a:buNone/>
            </a:pPr>
            <a:r>
              <a:rPr lang="en-US" sz="1000" b="1" dirty="0" smtClean="0"/>
              <a:t>Starting Point</a:t>
            </a:r>
          </a:p>
          <a:p>
            <a:pPr marL="457200" marR="0" lvl="1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lang="en-US" sz="1000" dirty="0" smtClean="0">
                <a:solidFill>
                  <a:schemeClr val="tx1"/>
                </a:solidFill>
                <a:latin typeface="+mn-lt"/>
                <a:ea typeface="Helvetica Light" charset="0"/>
                <a:cs typeface="Helvetica Light" charset="0"/>
              </a:rPr>
              <a:t>Provide an innovative environment in which potential disruptive leaders are able to develop their skills and co-work. </a:t>
            </a:r>
            <a:endParaRPr lang="en-US" sz="1000" dirty="0" smtClean="0"/>
          </a:p>
          <a:p>
            <a:pPr marL="457200" lvl="1" indent="0">
              <a:lnSpc>
                <a:spcPct val="150000"/>
              </a:lnSpc>
              <a:buFont typeface="Arial" charset="0"/>
              <a:buNone/>
            </a:pPr>
            <a:endParaRPr lang="en-US" sz="1000" dirty="0" smtClean="0"/>
          </a:p>
          <a:p>
            <a:pPr marL="457200" lvl="1" indent="0">
              <a:lnSpc>
                <a:spcPct val="150000"/>
              </a:lnSpc>
              <a:buFont typeface="Arial" charset="0"/>
              <a:buNone/>
            </a:pPr>
            <a:r>
              <a:rPr lang="en-US" sz="1000" dirty="0" smtClean="0"/>
              <a:t>Empower : </a:t>
            </a:r>
          </a:p>
          <a:p>
            <a:pPr marL="742950" lvl="1" indent="-285750">
              <a:lnSpc>
                <a:spcPct val="150000"/>
              </a:lnSpc>
              <a:buFont typeface="Arial" charset="0"/>
              <a:buChar char="•"/>
            </a:pPr>
            <a:r>
              <a:rPr lang="en-US" sz="1000" dirty="0" smtClean="0">
                <a:solidFill>
                  <a:schemeClr val="tx1"/>
                </a:solidFill>
                <a:latin typeface="+mn-lt"/>
                <a:ea typeface="Bank Gothic Medium" charset="0"/>
                <a:cs typeface="Helvetica" panose="020B0604020202020204" pitchFamily="34" charset="0"/>
              </a:rPr>
              <a:t>Integration engineering design courses</a:t>
            </a:r>
          </a:p>
          <a:p>
            <a:pPr marL="742950" lvl="1" indent="-285750">
              <a:lnSpc>
                <a:spcPct val="150000"/>
              </a:lnSpc>
              <a:buFont typeface="Arial" charset="0"/>
              <a:buChar char="•"/>
            </a:pPr>
            <a:r>
              <a:rPr lang="en-US" sz="1000" dirty="0" smtClean="0">
                <a:solidFill>
                  <a:schemeClr val="tx1"/>
                </a:solidFill>
                <a:latin typeface="+mn-lt"/>
                <a:ea typeface="Bank Gothic Medium" charset="0"/>
                <a:cs typeface="Helvetica" panose="020B0604020202020204" pitchFamily="34" charset="0"/>
              </a:rPr>
              <a:t>IP-Empower3D Community </a:t>
            </a:r>
          </a:p>
          <a:p>
            <a:pPr marL="742950" lvl="1" indent="-285750">
              <a:lnSpc>
                <a:spcPct val="150000"/>
              </a:lnSpc>
              <a:buFont typeface="Arial" charset="0"/>
              <a:buChar char="•"/>
            </a:pPr>
            <a:r>
              <a:rPr lang="en-US" sz="1000" dirty="0" smtClean="0">
                <a:solidFill>
                  <a:schemeClr val="tx1"/>
                </a:solidFill>
                <a:latin typeface="+mn-lt"/>
                <a:ea typeface="Bank Gothic Medium" charset="0"/>
                <a:cs typeface="Helvetica" panose="020B0604020202020204" pitchFamily="34" charset="0"/>
              </a:rPr>
              <a:t>Accessibility of technology </a:t>
            </a:r>
          </a:p>
          <a:p>
            <a:pPr marL="742950" lvl="1" indent="-285750">
              <a:lnSpc>
                <a:spcPct val="150000"/>
              </a:lnSpc>
              <a:buFont typeface="Arial" charset="0"/>
              <a:buChar char="•"/>
            </a:pPr>
            <a:r>
              <a:rPr lang="en-US" sz="1000" dirty="0" smtClean="0">
                <a:solidFill>
                  <a:schemeClr val="tx1"/>
                </a:solidFill>
                <a:latin typeface="+mn-lt"/>
                <a:ea typeface="Bank Gothic Medium" charset="0"/>
                <a:cs typeface="Helvetica" panose="020B0604020202020204" pitchFamily="34" charset="0"/>
              </a:rPr>
              <a:t>Innovation Workshops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2727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Shape 17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Shape 17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-US" dirty="0" smtClean="0"/>
              <a:t>Accelerated projects: </a:t>
            </a:r>
            <a:r>
              <a:rPr lang="en-US" dirty="0" err="1" smtClean="0"/>
              <a:t>Helei</a:t>
            </a:r>
            <a:r>
              <a:rPr lang="en-US" dirty="0" smtClean="0"/>
              <a:t>,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Cerveza</a:t>
            </a:r>
            <a:r>
              <a:rPr lang="en-US" baseline="0" dirty="0" smtClean="0"/>
              <a:t> de Hector, </a:t>
            </a:r>
            <a:r>
              <a:rPr lang="en-US" baseline="0" dirty="0" err="1" smtClean="0"/>
              <a:t>Wonderens</a:t>
            </a:r>
            <a:r>
              <a:rPr lang="en-US" baseline="0" dirty="0" smtClean="0"/>
              <a:t> Food, Start-up Tools, Plan Action. Etc.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879031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Shape 17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Shape 17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7866913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How </a:t>
            </a:r>
            <a:r>
              <a:rPr lang="en-US" dirty="0" err="1" smtClean="0"/>
              <a:t>to’s</a:t>
            </a:r>
            <a:r>
              <a:rPr lang="en-US" dirty="0" smtClean="0"/>
              <a:t>: Obtaining</a:t>
            </a:r>
            <a:r>
              <a:rPr lang="en-US" baseline="0" dirty="0" smtClean="0"/>
              <a:t> a Summer Research Experience within a Top University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97869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Womans</a:t>
            </a:r>
            <a:r>
              <a:rPr lang="en-US" dirty="0" smtClean="0"/>
              <a:t> 21-30%</a:t>
            </a:r>
          </a:p>
          <a:p>
            <a:endParaRPr lang="en-US" dirty="0" smtClean="0"/>
          </a:p>
          <a:p>
            <a:r>
              <a:rPr lang="en-US" dirty="0" smtClean="0"/>
              <a:t>Non-engineering students 7-25%</a:t>
            </a:r>
          </a:p>
          <a:p>
            <a:endParaRPr lang="en-US" dirty="0" smtClean="0"/>
          </a:p>
          <a:p>
            <a:r>
              <a:rPr lang="en-US" dirty="0" smtClean="0"/>
              <a:t>1-3year students 0-32%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74021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Shape 3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8" name="Shape 3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4525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06D90-7B1F-461E-BE77-34261F7EFBC4}" type="datetimeFigureOut">
              <a:rPr lang="en-US" smtClean="0"/>
              <a:t>2/6/2017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3D429-5764-4BF3-878B-99F2999166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061548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F3133-600B-5642-A27E-82C8ACB384B5}" type="datetimeFigureOut">
              <a:rPr lang="en-US" smtClean="0"/>
              <a:t>2/6/2017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26FBC-3DBD-4643-B6FA-3E4492A8CD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12791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06D90-7B1F-461E-BE77-34261F7EFBC4}" type="datetimeFigureOut">
              <a:rPr lang="en-US" smtClean="0"/>
              <a:t>2/6/2017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3D429-5764-4BF3-878B-99F2999166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6325311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06D90-7B1F-461E-BE77-34261F7EFBC4}" type="datetimeFigureOut">
              <a:rPr lang="en-US" smtClean="0"/>
              <a:t>2/6/2017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3D429-5764-4BF3-878B-99F2999166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3733443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06D90-7B1F-461E-BE77-34261F7EFBC4}" type="datetimeFigureOut">
              <a:rPr lang="en-US" smtClean="0"/>
              <a:t>2/6/2017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3D429-5764-4BF3-878B-99F2999166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596662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06D90-7B1F-461E-BE77-34261F7EFBC4}" type="datetimeFigureOut">
              <a:rPr lang="en-US" smtClean="0"/>
              <a:t>2/6/2017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3D429-5764-4BF3-878B-99F2999166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7867309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06D90-7B1F-461E-BE77-34261F7EFBC4}" type="datetimeFigureOut">
              <a:rPr lang="en-US" smtClean="0"/>
              <a:t>2/6/2017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3D429-5764-4BF3-878B-99F2999166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94049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06D90-7B1F-461E-BE77-34261F7EFBC4}" type="datetimeFigureOut">
              <a:rPr lang="en-US" smtClean="0"/>
              <a:t>2/6/2017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3D429-5764-4BF3-878B-99F2999166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3683182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06D90-7B1F-461E-BE77-34261F7EFBC4}" type="datetimeFigureOut">
              <a:rPr lang="en-US" smtClean="0"/>
              <a:t>2/6/2017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3D429-5764-4BF3-878B-99F2999166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0094656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06D90-7B1F-461E-BE77-34261F7EFBC4}" type="datetimeFigureOut">
              <a:rPr lang="en-US" smtClean="0"/>
              <a:t>2/6/2017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3D429-5764-4BF3-878B-99F2999166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8395112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06D90-7B1F-461E-BE77-34261F7EFBC4}" type="datetimeFigureOut">
              <a:rPr lang="en-US" smtClean="0"/>
              <a:t>2/6/2017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3D429-5764-4BF3-878B-99F2999166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217274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 txBox="1">
            <a:spLocks noGrp="1"/>
          </p:cNvSpPr>
          <p:nvPr>
            <p:ph type="ctrTitle"/>
          </p:nvPr>
        </p:nvSpPr>
        <p:spPr>
          <a:xfrm>
            <a:off x="4016435" y="2960550"/>
            <a:ext cx="7261199" cy="24057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r">
              <a:spcBef>
                <a:spcPts val="0"/>
              </a:spcBef>
              <a:buSzPct val="100000"/>
              <a:defRPr sz="4800"/>
            </a:lvl1pPr>
            <a:lvl2pPr lvl="1" algn="r">
              <a:spcBef>
                <a:spcPts val="0"/>
              </a:spcBef>
              <a:buSzPct val="100000"/>
              <a:defRPr sz="6000"/>
            </a:lvl2pPr>
            <a:lvl3pPr lvl="2" algn="r">
              <a:spcBef>
                <a:spcPts val="0"/>
              </a:spcBef>
              <a:buSzPct val="100000"/>
              <a:defRPr sz="6000"/>
            </a:lvl3pPr>
            <a:lvl4pPr lvl="3" algn="r">
              <a:spcBef>
                <a:spcPts val="0"/>
              </a:spcBef>
              <a:buSzPct val="100000"/>
              <a:defRPr sz="6000"/>
            </a:lvl4pPr>
            <a:lvl5pPr lvl="4" algn="r">
              <a:spcBef>
                <a:spcPts val="0"/>
              </a:spcBef>
              <a:buSzPct val="100000"/>
              <a:defRPr sz="6000"/>
            </a:lvl5pPr>
            <a:lvl6pPr lvl="5" algn="r">
              <a:spcBef>
                <a:spcPts val="0"/>
              </a:spcBef>
              <a:buSzPct val="100000"/>
              <a:defRPr sz="6000"/>
            </a:lvl6pPr>
            <a:lvl7pPr lvl="6" algn="r">
              <a:spcBef>
                <a:spcPts val="0"/>
              </a:spcBef>
              <a:buSzPct val="100000"/>
              <a:defRPr sz="6000"/>
            </a:lvl7pPr>
            <a:lvl8pPr lvl="7" algn="r">
              <a:spcBef>
                <a:spcPts val="0"/>
              </a:spcBef>
              <a:buSzPct val="100000"/>
              <a:defRPr sz="6000"/>
            </a:lvl8pPr>
            <a:lvl9pPr lvl="8" algn="r">
              <a:spcBef>
                <a:spcPts val="0"/>
              </a:spcBef>
              <a:buSzPct val="100000"/>
              <a:defRPr sz="60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532895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206D90-7B1F-461E-BE77-34261F7EFBC4}" type="datetimeFigureOut">
              <a:rPr lang="en-US" smtClean="0"/>
              <a:t>2/6/2017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D3D429-5764-4BF3-878B-99F2999166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3311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microsoft.com/office/2007/relationships/diagramDrawing" Target="../diagrams/drawing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5" Type="http://schemas.openxmlformats.org/officeDocument/2006/relationships/diagramQuickStyle" Target="../diagrams/quickStyle2.xml"/><Relationship Id="rId10" Type="http://schemas.openxmlformats.org/officeDocument/2006/relationships/diagramQuickStyle" Target="../diagrams/quickStyle3.xml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7" Type="http://schemas.openxmlformats.org/officeDocument/2006/relationships/image" Target="../media/image16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6.png"/><Relationship Id="rId3" Type="http://schemas.openxmlformats.org/officeDocument/2006/relationships/image" Target="../media/image18.png"/><Relationship Id="rId7" Type="http://schemas.openxmlformats.org/officeDocument/2006/relationships/image" Target="../media/image21.png"/><Relationship Id="rId12" Type="http://schemas.microsoft.com/office/2007/relationships/hdphoto" Target="../media/hdphoto2.wdp"/><Relationship Id="rId17" Type="http://schemas.microsoft.com/office/2007/relationships/hdphoto" Target="../media/hdphoto3.wdp"/><Relationship Id="rId2" Type="http://schemas.openxmlformats.org/officeDocument/2006/relationships/image" Target="../media/image17.png"/><Relationship Id="rId16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microsoft.com/office/2007/relationships/hdphoto" Target="../media/hdphoto1.wdp"/><Relationship Id="rId15" Type="http://schemas.openxmlformats.org/officeDocument/2006/relationships/image" Target="../media/image28.png"/><Relationship Id="rId10" Type="http://schemas.openxmlformats.org/officeDocument/2006/relationships/image" Target="../media/image24.jpg"/><Relationship Id="rId4" Type="http://schemas.openxmlformats.org/officeDocument/2006/relationships/image" Target="../media/image19.png"/><Relationship Id="rId9" Type="http://schemas.openxmlformats.org/officeDocument/2006/relationships/image" Target="../media/image23.png"/><Relationship Id="rId1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Shape 53"/>
          <p:cNvSpPr txBox="1">
            <a:spLocks noGrp="1"/>
          </p:cNvSpPr>
          <p:nvPr>
            <p:ph type="ctrTitle"/>
          </p:nvPr>
        </p:nvSpPr>
        <p:spPr>
          <a:xfrm>
            <a:off x="6934200" y="3635874"/>
            <a:ext cx="5024457" cy="24057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algn="ctr"/>
            <a:r>
              <a:rPr lang="en" sz="5400" b="0" dirty="0" smtClean="0">
                <a:latin typeface="+mn-lt"/>
                <a:ea typeface="Helvetica Light" charset="0"/>
                <a:cs typeface="Helvetica Light" charset="0"/>
              </a:rPr>
              <a:t/>
            </a:r>
            <a:br>
              <a:rPr lang="en" sz="5400" b="0" dirty="0" smtClean="0">
                <a:latin typeface="+mn-lt"/>
                <a:ea typeface="Helvetica Light" charset="0"/>
                <a:cs typeface="Helvetica Light" charset="0"/>
              </a:rPr>
            </a:br>
            <a:r>
              <a:rPr lang="en" sz="5400" dirty="0" smtClean="0">
                <a:latin typeface="+mn-lt"/>
                <a:ea typeface="Helvetica Light" charset="0"/>
                <a:cs typeface="Helvetica Light" charset="0"/>
              </a:rPr>
              <a:t>Idea Platform</a:t>
            </a:r>
            <a:endParaRPr lang="en" sz="5400" b="0" dirty="0">
              <a:latin typeface="+mn-lt"/>
              <a:ea typeface="Helvetica Light" charset="0"/>
              <a:cs typeface="Helvetica Light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8024" y="533400"/>
            <a:ext cx="3852122" cy="5508174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hape 6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 dirty="0" smtClean="0">
                <a:latin typeface="+mn-lt"/>
                <a:ea typeface="Helvetica Light" charset="0"/>
                <a:cs typeface="Helvetica Light" charset="0"/>
              </a:rPr>
              <a:t>Idea Platform</a:t>
            </a:r>
            <a:endParaRPr lang="en" dirty="0">
              <a:latin typeface="+mn-lt"/>
              <a:ea typeface="Helvetica Light" charset="0"/>
              <a:cs typeface="Helvetica Light" charset="0"/>
            </a:endParaRPr>
          </a:p>
        </p:txBody>
      </p:sp>
      <p:sp>
        <p:nvSpPr>
          <p:cNvPr id="70" name="Shape 70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lang="en-US" sz="2400" dirty="0" smtClean="0">
              <a:ea typeface="Helvetica Light" charset="0"/>
              <a:cs typeface="Helvetica Light" charset="0"/>
            </a:endParaRPr>
          </a:p>
          <a:p>
            <a:pPr>
              <a:spcBef>
                <a:spcPts val="0"/>
              </a:spcBef>
              <a:buNone/>
            </a:pPr>
            <a:endParaRPr lang="en-US" sz="2400" dirty="0">
              <a:ea typeface="Helvetica Light" charset="0"/>
              <a:cs typeface="Helvetica Light" charset="0"/>
            </a:endParaRPr>
          </a:p>
          <a:p>
            <a:pPr algn="just"/>
            <a:r>
              <a:rPr lang="en-US" sz="2400" b="1" dirty="0" smtClean="0">
                <a:ea typeface="Helvetica Light" charset="0"/>
                <a:cs typeface="Helvetica Light" charset="0"/>
              </a:rPr>
              <a:t>Mission</a:t>
            </a:r>
            <a:r>
              <a:rPr lang="en-US" sz="2400" dirty="0" smtClean="0">
                <a:ea typeface="Helvetica Light" charset="0"/>
                <a:cs typeface="Helvetica Light" charset="0"/>
              </a:rPr>
              <a:t>: </a:t>
            </a:r>
            <a:r>
              <a:rPr lang="en-US" sz="2400" dirty="0" smtClean="0"/>
              <a:t>To develop innovation leaders by providing students with hands-on experience in innovative and impactful projects.</a:t>
            </a:r>
          </a:p>
        </p:txBody>
      </p:sp>
      <p:sp>
        <p:nvSpPr>
          <p:cNvPr id="6" name="Shape 70"/>
          <p:cNvSpPr txBox="1">
            <a:spLocks/>
          </p:cNvSpPr>
          <p:nvPr/>
        </p:nvSpPr>
        <p:spPr>
          <a:xfrm>
            <a:off x="790580" y="4038600"/>
            <a:ext cx="10563220" cy="164975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C7F464"/>
              </a:buClr>
              <a:buSzPct val="100000"/>
              <a:buFont typeface="Montserrat"/>
              <a:buChar char="▣"/>
              <a:defRPr sz="2400" b="0" i="0" u="none" strike="noStrike" cap="none">
                <a:solidFill>
                  <a:srgbClr val="454F5B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C7F464"/>
              </a:buClr>
              <a:buSzPct val="100000"/>
              <a:buFont typeface="Montserrat"/>
              <a:buChar char="□"/>
              <a:defRPr sz="2000" b="0" i="0" u="none" strike="noStrike" cap="none">
                <a:solidFill>
                  <a:srgbClr val="454F5B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R="0" lvl="2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C7F464"/>
              </a:buClr>
              <a:buSzPct val="100000"/>
              <a:buFont typeface="Montserrat"/>
              <a:buNone/>
              <a:defRPr sz="2000" b="0" i="0" u="none" strike="noStrike" cap="none">
                <a:solidFill>
                  <a:srgbClr val="454F5B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R="0" lvl="3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C7F464"/>
              </a:buClr>
              <a:buSzPct val="100000"/>
              <a:buFont typeface="Montserrat"/>
              <a:buNone/>
              <a:defRPr sz="1800" b="0" i="0" u="none" strike="noStrike" cap="none">
                <a:solidFill>
                  <a:srgbClr val="454F5B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R="0" lvl="4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C7F464"/>
              </a:buClr>
              <a:buSzPct val="100000"/>
              <a:buFont typeface="Montserrat"/>
              <a:buNone/>
              <a:defRPr sz="1800" b="0" i="0" u="none" strike="noStrike" cap="none">
                <a:solidFill>
                  <a:srgbClr val="454F5B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R="0" lvl="5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C7F464"/>
              </a:buClr>
              <a:buSzPct val="100000"/>
              <a:buFont typeface="Montserrat"/>
              <a:buNone/>
              <a:defRPr sz="1800" b="0" i="0" u="none" strike="noStrike" cap="none">
                <a:solidFill>
                  <a:srgbClr val="454F5B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R="0" lvl="6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C7F464"/>
              </a:buClr>
              <a:buSzPct val="100000"/>
              <a:buFont typeface="Montserrat"/>
              <a:buNone/>
              <a:defRPr sz="1800" b="0" i="0" u="none" strike="noStrike" cap="none">
                <a:solidFill>
                  <a:srgbClr val="454F5B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R="0" lvl="7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C7F464"/>
              </a:buClr>
              <a:buSzPct val="100000"/>
              <a:buFont typeface="Montserrat"/>
              <a:buNone/>
              <a:defRPr sz="1800" b="0" i="0" u="none" strike="noStrike" cap="none">
                <a:solidFill>
                  <a:srgbClr val="454F5B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R="0" lvl="8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C7F464"/>
              </a:buClr>
              <a:buSzPct val="100000"/>
              <a:buFont typeface="Montserrat"/>
              <a:buNone/>
              <a:defRPr sz="1800" b="0" i="0" u="none" strike="noStrike" cap="none">
                <a:solidFill>
                  <a:srgbClr val="454F5B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 marL="342900" indent="-342900" algn="just">
              <a:buClrTx/>
              <a:buFont typeface="Arial" panose="020B0604020202020204" pitchFamily="34" charset="0"/>
              <a:buChar char="•"/>
            </a:pPr>
            <a:r>
              <a:rPr lang="en-US" b="1" dirty="0" smtClean="0">
                <a:solidFill>
                  <a:schemeClr val="tx1"/>
                </a:solidFill>
                <a:latin typeface="+mn-lt"/>
              </a:rPr>
              <a:t>Vision</a:t>
            </a:r>
            <a:r>
              <a:rPr lang="en-US" dirty="0" smtClean="0">
                <a:solidFill>
                  <a:schemeClr val="tx1"/>
                </a:solidFill>
                <a:latin typeface="+mn-lt"/>
              </a:rPr>
              <a:t>: A </a:t>
            </a:r>
            <a:r>
              <a:rPr lang="en-US" dirty="0">
                <a:solidFill>
                  <a:schemeClr val="tx1"/>
                </a:solidFill>
                <a:latin typeface="+mn-lt"/>
              </a:rPr>
              <a:t>vibrant group of passionate students able to contribute to </a:t>
            </a:r>
            <a:r>
              <a:rPr lang="en-US" dirty="0" smtClean="0">
                <a:solidFill>
                  <a:schemeClr val="tx1"/>
                </a:solidFill>
                <a:latin typeface="+mn-lt"/>
              </a:rPr>
              <a:t>        their community </a:t>
            </a:r>
            <a:r>
              <a:rPr lang="en-US" dirty="0">
                <a:solidFill>
                  <a:schemeClr val="tx1"/>
                </a:solidFill>
                <a:latin typeface="+mn-lt"/>
              </a:rPr>
              <a:t>through </a:t>
            </a:r>
            <a:r>
              <a:rPr lang="en-US" dirty="0" smtClean="0">
                <a:solidFill>
                  <a:schemeClr val="tx1"/>
                </a:solidFill>
                <a:latin typeface="+mn-lt"/>
              </a:rPr>
              <a:t>innovation and creativity.</a:t>
            </a:r>
            <a:endParaRPr lang="en-US" dirty="0">
              <a:solidFill>
                <a:schemeClr val="tx1"/>
              </a:solidFill>
              <a:latin typeface="+mn-lt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hape 6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-US" dirty="0">
                <a:solidFill>
                  <a:schemeClr val="tx1"/>
                </a:solidFill>
                <a:latin typeface="+mn-lt"/>
                <a:ea typeface="Helvetica Light" charset="0"/>
                <a:cs typeface="Helvetica Light" charset="0"/>
              </a:rPr>
              <a:t>What’s 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Helvetica Light" charset="0"/>
                <a:cs typeface="Helvetica Light" charset="0"/>
              </a:rPr>
              <a:t>an Innovation Leader</a:t>
            </a:r>
            <a:r>
              <a:rPr lang="en" dirty="0">
                <a:solidFill>
                  <a:schemeClr val="tx1"/>
                </a:solidFill>
                <a:latin typeface="+mn-lt"/>
                <a:ea typeface="Helvetica Light" charset="0"/>
                <a:cs typeface="Helvetica Light" charset="0"/>
              </a:rPr>
              <a:t>?</a:t>
            </a:r>
          </a:p>
        </p:txBody>
      </p:sp>
      <p:sp>
        <p:nvSpPr>
          <p:cNvPr id="70" name="Shape 70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Wingdings" charset="2"/>
              <a:buChar char="q"/>
            </a:pPr>
            <a:endParaRPr lang="en-US" sz="2800" dirty="0" smtClean="0">
              <a:latin typeface="Helvetica Light" charset="0"/>
              <a:ea typeface="Helvetica Light" charset="0"/>
              <a:cs typeface="Helvetica Light" charset="0"/>
            </a:endParaRP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Wingdings" charset="2"/>
              <a:buChar char="q"/>
            </a:pPr>
            <a:endParaRPr lang="en-US" dirty="0">
              <a:latin typeface="Helvetica Light" charset="0"/>
              <a:ea typeface="Helvetica Light" charset="0"/>
              <a:cs typeface="Helvetica Light" charset="0"/>
            </a:endParaRP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Wingdings" charset="2"/>
              <a:buChar char="q"/>
            </a:pPr>
            <a:endParaRPr lang="en-US" sz="2800" dirty="0" smtClean="0">
              <a:latin typeface="Helvetica Light" charset="0"/>
              <a:ea typeface="Helvetica Light" charset="0"/>
              <a:cs typeface="Helvetica Light" charset="0"/>
            </a:endParaRP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Wingdings" charset="2"/>
              <a:buChar char="q"/>
            </a:pPr>
            <a:endParaRPr lang="en-US" dirty="0">
              <a:latin typeface="Helvetica Light" charset="0"/>
              <a:ea typeface="Helvetica Light" charset="0"/>
              <a:cs typeface="Helvetica Light" charset="0"/>
            </a:endParaRPr>
          </a:p>
        </p:txBody>
      </p:sp>
      <p:sp>
        <p:nvSpPr>
          <p:cNvPr id="7" name="Shape 70"/>
          <p:cNvSpPr txBox="1">
            <a:spLocks/>
          </p:cNvSpPr>
          <p:nvPr/>
        </p:nvSpPr>
        <p:spPr>
          <a:xfrm>
            <a:off x="6705600" y="4287206"/>
            <a:ext cx="3429000" cy="20307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C7F464"/>
              </a:buClr>
              <a:buSzPct val="100000"/>
              <a:buFont typeface="Montserrat"/>
              <a:buChar char="▣"/>
              <a:defRPr sz="2400" b="0" i="0" u="none" strike="noStrike" cap="none">
                <a:solidFill>
                  <a:srgbClr val="454F5B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C7F464"/>
              </a:buClr>
              <a:buSzPct val="100000"/>
              <a:buFont typeface="Montserrat"/>
              <a:buChar char="□"/>
              <a:defRPr sz="2000" b="0" i="0" u="none" strike="noStrike" cap="none">
                <a:solidFill>
                  <a:srgbClr val="454F5B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R="0" lvl="2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C7F464"/>
              </a:buClr>
              <a:buSzPct val="100000"/>
              <a:buFont typeface="Montserrat"/>
              <a:buNone/>
              <a:defRPr sz="2000" b="0" i="0" u="none" strike="noStrike" cap="none">
                <a:solidFill>
                  <a:srgbClr val="454F5B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R="0" lvl="3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C7F464"/>
              </a:buClr>
              <a:buSzPct val="100000"/>
              <a:buFont typeface="Montserrat"/>
              <a:buNone/>
              <a:defRPr sz="1800" b="0" i="0" u="none" strike="noStrike" cap="none">
                <a:solidFill>
                  <a:srgbClr val="454F5B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R="0" lvl="4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C7F464"/>
              </a:buClr>
              <a:buSzPct val="100000"/>
              <a:buFont typeface="Montserrat"/>
              <a:buNone/>
              <a:defRPr sz="1800" b="0" i="0" u="none" strike="noStrike" cap="none">
                <a:solidFill>
                  <a:srgbClr val="454F5B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R="0" lvl="5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C7F464"/>
              </a:buClr>
              <a:buSzPct val="100000"/>
              <a:buFont typeface="Montserrat"/>
              <a:buNone/>
              <a:defRPr sz="1800" b="0" i="0" u="none" strike="noStrike" cap="none">
                <a:solidFill>
                  <a:srgbClr val="454F5B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R="0" lvl="6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C7F464"/>
              </a:buClr>
              <a:buSzPct val="100000"/>
              <a:buFont typeface="Montserrat"/>
              <a:buNone/>
              <a:defRPr sz="1800" b="0" i="0" u="none" strike="noStrike" cap="none">
                <a:solidFill>
                  <a:srgbClr val="454F5B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R="0" lvl="7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C7F464"/>
              </a:buClr>
              <a:buSzPct val="100000"/>
              <a:buFont typeface="Montserrat"/>
              <a:buNone/>
              <a:defRPr sz="1800" b="0" i="0" u="none" strike="noStrike" cap="none">
                <a:solidFill>
                  <a:srgbClr val="454F5B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R="0" lvl="8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C7F464"/>
              </a:buClr>
              <a:buSzPct val="100000"/>
              <a:buFont typeface="Montserrat"/>
              <a:buNone/>
              <a:defRPr sz="1800" b="0" i="0" u="none" strike="noStrike" cap="none">
                <a:solidFill>
                  <a:srgbClr val="454F5B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>
              <a:lnSpc>
                <a:spcPct val="150000"/>
              </a:lnSpc>
              <a:spcBef>
                <a:spcPts val="0"/>
              </a:spcBef>
              <a:buNone/>
            </a:pPr>
            <a:endParaRPr lang="en-US" sz="2800" dirty="0">
              <a:solidFill>
                <a:schemeClr val="bg1"/>
              </a:solidFill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765355144"/>
              </p:ext>
            </p:extLst>
          </p:nvPr>
        </p:nvGraphicFramePr>
        <p:xfrm>
          <a:off x="838200" y="1371600"/>
          <a:ext cx="10972800" cy="5029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61660619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Enablers &amp; Entrepreneurs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" y="2059782"/>
            <a:ext cx="2857500" cy="28575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0" y="1957388"/>
            <a:ext cx="2957512" cy="314801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514600" y="1957388"/>
            <a:ext cx="36576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sz="1800" dirty="0">
                <a:solidFill>
                  <a:schemeClr val="tx1"/>
                </a:solidFill>
                <a:latin typeface="+mn-lt"/>
              </a:rPr>
              <a:t>Help others achieve their </a:t>
            </a:r>
            <a:r>
              <a:rPr lang="en-US" sz="1800" dirty="0" smtClean="0">
                <a:solidFill>
                  <a:schemeClr val="tx1"/>
                </a:solidFill>
                <a:latin typeface="+mn-lt"/>
              </a:rPr>
              <a:t>dream.</a:t>
            </a:r>
          </a:p>
          <a:p>
            <a:endParaRPr lang="en-US" sz="1800" dirty="0" smtClean="0">
              <a:latin typeface="+mn-lt"/>
            </a:endParaRPr>
          </a:p>
          <a:p>
            <a:pPr marL="285750" indent="-285750">
              <a:buFont typeface="Arial" charset="0"/>
              <a:buChar char="•"/>
            </a:pPr>
            <a:r>
              <a:rPr lang="en-US" sz="1800" dirty="0" smtClean="0">
                <a:solidFill>
                  <a:schemeClr val="tx1"/>
                </a:solidFill>
                <a:latin typeface="+mn-lt"/>
              </a:rPr>
              <a:t>Learn </a:t>
            </a:r>
            <a:r>
              <a:rPr lang="en-US" sz="1800" dirty="0">
                <a:solidFill>
                  <a:schemeClr val="tx1"/>
                </a:solidFill>
                <a:latin typeface="+mn-lt"/>
              </a:rPr>
              <a:t>directly from the </a:t>
            </a:r>
            <a:r>
              <a:rPr lang="en-US" sz="1800" dirty="0" smtClean="0">
                <a:solidFill>
                  <a:schemeClr val="tx1"/>
                </a:solidFill>
                <a:latin typeface="+mn-lt"/>
              </a:rPr>
              <a:t>entrepreneurs. </a:t>
            </a:r>
          </a:p>
          <a:p>
            <a:r>
              <a:rPr lang="en-US" sz="1800" dirty="0" smtClean="0">
                <a:latin typeface="+mn-lt"/>
              </a:rPr>
              <a:t> </a:t>
            </a:r>
          </a:p>
          <a:p>
            <a:pPr marL="285750" indent="-285750">
              <a:buFont typeface="Arial" charset="0"/>
              <a:buChar char="•"/>
            </a:pPr>
            <a:r>
              <a:rPr lang="en-US" sz="1800" dirty="0" smtClean="0">
                <a:latin typeface="+mn-lt"/>
              </a:rPr>
              <a:t>Develop </a:t>
            </a:r>
            <a:r>
              <a:rPr lang="en-US" sz="1800" dirty="0">
                <a:latin typeface="+mn-lt"/>
              </a:rPr>
              <a:t>entrepreneurial and technical </a:t>
            </a:r>
            <a:r>
              <a:rPr lang="en-US" sz="1800" dirty="0" smtClean="0">
                <a:latin typeface="+mn-lt"/>
              </a:rPr>
              <a:t>skills.</a:t>
            </a:r>
          </a:p>
          <a:p>
            <a:endParaRPr lang="en-US" sz="1800" dirty="0" smtClean="0">
              <a:latin typeface="+mn-lt"/>
            </a:endParaRPr>
          </a:p>
          <a:p>
            <a:pPr marL="285750" indent="-285750">
              <a:buFont typeface="Arial" charset="0"/>
              <a:buChar char="•"/>
            </a:pPr>
            <a:r>
              <a:rPr lang="en-US" sz="1800" dirty="0" smtClean="0">
                <a:latin typeface="+mn-lt"/>
              </a:rPr>
              <a:t>Spark </a:t>
            </a:r>
            <a:r>
              <a:rPr lang="en-US" sz="1800" dirty="0">
                <a:latin typeface="+mn-lt"/>
              </a:rPr>
              <a:t>your </a:t>
            </a:r>
            <a:r>
              <a:rPr lang="en-US" sz="1800" dirty="0" smtClean="0">
                <a:latin typeface="+mn-lt"/>
              </a:rPr>
              <a:t>creativity:</a:t>
            </a:r>
          </a:p>
          <a:p>
            <a:r>
              <a:rPr lang="en-US" sz="1800" dirty="0" smtClean="0">
                <a:latin typeface="+mn-lt"/>
              </a:rPr>
              <a:t> </a:t>
            </a:r>
            <a:r>
              <a:rPr lang="en-US" sz="1800" dirty="0">
                <a:latin typeface="+mn-lt"/>
              </a:rPr>
              <a:t>- Events, workshops, and </a:t>
            </a:r>
            <a:r>
              <a:rPr lang="en-US" sz="1800" dirty="0" smtClean="0">
                <a:latin typeface="+mn-lt"/>
              </a:rPr>
              <a:t>talks</a:t>
            </a:r>
          </a:p>
          <a:p>
            <a:endParaRPr lang="en-US" sz="1800" dirty="0" smtClean="0">
              <a:latin typeface="+mn-lt"/>
            </a:endParaRPr>
          </a:p>
          <a:p>
            <a:pPr marL="285750" indent="-285750">
              <a:buFont typeface="Arial" charset="0"/>
              <a:buChar char="•"/>
            </a:pPr>
            <a:r>
              <a:rPr lang="en-US" sz="1800" dirty="0" smtClean="0">
                <a:latin typeface="+mn-lt"/>
              </a:rPr>
              <a:t>Network</a:t>
            </a:r>
            <a:endParaRPr lang="en-US" sz="1800" dirty="0">
              <a:latin typeface="+mn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848600" y="1985170"/>
            <a:ext cx="3657600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sz="1800" dirty="0" smtClean="0">
                <a:solidFill>
                  <a:schemeClr val="tx1"/>
                </a:solidFill>
                <a:latin typeface="+mn-lt"/>
              </a:rPr>
              <a:t>Synergize ideas</a:t>
            </a:r>
          </a:p>
          <a:p>
            <a:endParaRPr lang="en-US" sz="1800" dirty="0">
              <a:latin typeface="+mn-lt"/>
            </a:endParaRPr>
          </a:p>
          <a:p>
            <a:pPr marL="285750" indent="-285750">
              <a:buFont typeface="Arial" charset="0"/>
              <a:buChar char="•"/>
            </a:pPr>
            <a:r>
              <a:rPr lang="en-US" sz="1800" dirty="0" smtClean="0">
                <a:latin typeface="+mn-lt"/>
              </a:rPr>
              <a:t>Business </a:t>
            </a:r>
            <a:r>
              <a:rPr lang="en-US" sz="1800" dirty="0">
                <a:latin typeface="+mn-lt"/>
              </a:rPr>
              <a:t>and marketing </a:t>
            </a:r>
            <a:r>
              <a:rPr lang="en-US" sz="1800" dirty="0" smtClean="0">
                <a:latin typeface="+mn-lt"/>
              </a:rPr>
              <a:t>strategies </a:t>
            </a:r>
          </a:p>
          <a:p>
            <a:endParaRPr lang="en-US" sz="1800" dirty="0" smtClean="0">
              <a:latin typeface="+mn-lt"/>
            </a:endParaRPr>
          </a:p>
          <a:p>
            <a:pPr marL="285750" indent="-285750">
              <a:buFont typeface="Arial" charset="0"/>
              <a:buChar char="•"/>
            </a:pPr>
            <a:r>
              <a:rPr lang="en-US" sz="1800" dirty="0" smtClean="0">
                <a:latin typeface="+mn-lt"/>
              </a:rPr>
              <a:t>Engineering support</a:t>
            </a:r>
          </a:p>
          <a:p>
            <a:endParaRPr lang="en-US" sz="1800" dirty="0" smtClean="0">
              <a:latin typeface="+mn-lt"/>
            </a:endParaRPr>
          </a:p>
          <a:p>
            <a:pPr marL="285750" indent="-285750">
              <a:buFont typeface="Arial" charset="0"/>
              <a:buChar char="•"/>
            </a:pPr>
            <a:r>
              <a:rPr lang="en-US" sz="1800" dirty="0" smtClean="0">
                <a:latin typeface="+mn-lt"/>
              </a:rPr>
              <a:t>Digital presence:</a:t>
            </a:r>
          </a:p>
          <a:p>
            <a:r>
              <a:rPr lang="en-US" dirty="0">
                <a:latin typeface="+mn-lt"/>
              </a:rPr>
              <a:t>-</a:t>
            </a:r>
            <a:r>
              <a:rPr lang="en-US" dirty="0" smtClean="0">
                <a:latin typeface="+mn-lt"/>
              </a:rPr>
              <a:t>Videos -Graphic Design-Blogs-Website</a:t>
            </a:r>
          </a:p>
          <a:p>
            <a:endParaRPr lang="en-US" sz="1200" dirty="0" smtClean="0">
              <a:latin typeface="+mn-lt"/>
            </a:endParaRPr>
          </a:p>
          <a:p>
            <a:pPr marL="285750" indent="-285750">
              <a:buFont typeface="Arial" charset="0"/>
              <a:buChar char="•"/>
            </a:pPr>
            <a:r>
              <a:rPr lang="en-US" sz="1800" dirty="0" smtClean="0">
                <a:latin typeface="+mn-lt"/>
              </a:rPr>
              <a:t>Network</a:t>
            </a:r>
            <a:endParaRPr lang="en-US" sz="18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48866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533400"/>
            <a:ext cx="11109033" cy="657900"/>
          </a:xfrm>
        </p:spPr>
        <p:txBody>
          <a:bodyPr>
            <a:noAutofit/>
          </a:bodyPr>
          <a:lstStyle/>
          <a:p>
            <a:r>
              <a:rPr lang="en-US" sz="3600" dirty="0" smtClean="0">
                <a:latin typeface="+mn-lt"/>
                <a:ea typeface="Helvetica" charset="0"/>
                <a:cs typeface="Helvetica" charset="0"/>
              </a:rPr>
              <a:t>Empowering Enablers through our Agile Structure</a:t>
            </a:r>
            <a:endParaRPr lang="en-US" sz="3600" dirty="0">
              <a:latin typeface="+mn-lt"/>
              <a:ea typeface="Helvetica" charset="0"/>
              <a:cs typeface="Helvetica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921601" y="2140431"/>
            <a:ext cx="10797031" cy="3519714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8">
              <a:buClr>
                <a:srgbClr val="9FFB5F"/>
              </a:buClr>
            </a:pPr>
            <a:endParaRPr lang="en-US" sz="2400" dirty="0" smtClean="0">
              <a:solidFill>
                <a:schemeClr val="bg1"/>
              </a:solidFill>
              <a:latin typeface="Helvetica Light" charset="0"/>
              <a:ea typeface="Helvetica Light" charset="0"/>
              <a:cs typeface="Helvetica Light" charset="0"/>
            </a:endParaRPr>
          </a:p>
          <a:p>
            <a:pPr marL="457200" indent="-457200">
              <a:buClr>
                <a:srgbClr val="9FFB5F"/>
              </a:buClr>
              <a:buFont typeface="Wingdings" charset="2"/>
              <a:buChar char="q"/>
            </a:pPr>
            <a:endParaRPr lang="en-US" sz="2400" dirty="0">
              <a:solidFill>
                <a:schemeClr val="bg1"/>
              </a:solidFill>
              <a:latin typeface="Helvetica Light" charset="0"/>
              <a:ea typeface="Helvetica Light" charset="0"/>
              <a:cs typeface="Helvetica Light" charset="0"/>
            </a:endParaRPr>
          </a:p>
          <a:p>
            <a:pPr marL="457200" indent="-457200">
              <a:buClr>
                <a:srgbClr val="9FFB5F"/>
              </a:buClr>
              <a:buFont typeface="Wingdings" charset="2"/>
              <a:buChar char="q"/>
            </a:pPr>
            <a:endParaRPr lang="en-US" sz="2400" dirty="0" smtClean="0">
              <a:solidFill>
                <a:schemeClr val="bg1"/>
              </a:solidFill>
              <a:latin typeface="Helvetica Light" charset="0"/>
              <a:ea typeface="Helvetica Light" charset="0"/>
              <a:cs typeface="Helvetica Light" charset="0"/>
            </a:endParaRPr>
          </a:p>
          <a:p>
            <a:pPr marL="457200" indent="-457200">
              <a:buClr>
                <a:srgbClr val="9FFB5F"/>
              </a:buClr>
              <a:buFont typeface="Wingdings" charset="2"/>
              <a:buChar char="q"/>
            </a:pPr>
            <a:endParaRPr lang="en-US" sz="2400" dirty="0" smtClean="0">
              <a:solidFill>
                <a:schemeClr val="bg1"/>
              </a:solidFill>
              <a:latin typeface="Helvetica Light" charset="0"/>
              <a:ea typeface="Helvetica Light" charset="0"/>
              <a:cs typeface="Helvetica Light" charset="0"/>
            </a:endParaRPr>
          </a:p>
          <a:p>
            <a:pPr marL="457200" indent="-457200">
              <a:buClr>
                <a:srgbClr val="9FFB5F"/>
              </a:buClr>
              <a:buFont typeface="Wingdings" charset="2"/>
              <a:buChar char="q"/>
            </a:pPr>
            <a:endParaRPr lang="en-US" sz="1800" dirty="0">
              <a:solidFill>
                <a:schemeClr val="bg1"/>
              </a:solidFill>
              <a:latin typeface="Helvetica Light" charset="0"/>
              <a:ea typeface="Helvetica Light" charset="0"/>
              <a:cs typeface="Helvetica Light" charset="0"/>
            </a:endParaRPr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2098738037"/>
              </p:ext>
            </p:extLst>
          </p:nvPr>
        </p:nvGraphicFramePr>
        <p:xfrm>
          <a:off x="2201716" y="2285999"/>
          <a:ext cx="7856684" cy="43433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1136085781"/>
              </p:ext>
            </p:extLst>
          </p:nvPr>
        </p:nvGraphicFramePr>
        <p:xfrm>
          <a:off x="528784" y="1295400"/>
          <a:ext cx="11129816" cy="9329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cxnSp>
        <p:nvCxnSpPr>
          <p:cNvPr id="11" name="Straight Connector 10"/>
          <p:cNvCxnSpPr/>
          <p:nvPr/>
        </p:nvCxnSpPr>
        <p:spPr>
          <a:xfrm>
            <a:off x="4114800" y="1752600"/>
            <a:ext cx="381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6019800" y="1752600"/>
            <a:ext cx="3048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48600" y="1752600"/>
            <a:ext cx="3048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096000" y="1752600"/>
            <a:ext cx="0" cy="8382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5943600" y="2590800"/>
            <a:ext cx="381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4114800" y="2590800"/>
            <a:ext cx="381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7696200" y="2590800"/>
            <a:ext cx="4572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7091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Shape 181"/>
          <p:cNvSpPr/>
          <p:nvPr/>
        </p:nvSpPr>
        <p:spPr>
          <a:xfrm>
            <a:off x="0" y="0"/>
            <a:ext cx="12192000" cy="2286900"/>
          </a:xfrm>
          <a:prstGeom prst="rect">
            <a:avLst/>
          </a:prstGeom>
          <a:solidFill>
            <a:schemeClr val="accent4"/>
          </a:soli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lIns="91425" tIns="91425" rIns="91425" bIns="91425" anchor="ctr" anchorCtr="0">
            <a:noAutofit/>
          </a:bodyPr>
          <a:lstStyle/>
          <a:p>
            <a:endParaRPr>
              <a:solidFill>
                <a:srgbClr val="454F5B"/>
              </a:solidFill>
            </a:endParaRPr>
          </a:p>
        </p:txBody>
      </p:sp>
      <p:sp>
        <p:nvSpPr>
          <p:cNvPr id="182" name="Shape 182"/>
          <p:cNvSpPr/>
          <p:nvPr/>
        </p:nvSpPr>
        <p:spPr>
          <a:xfrm>
            <a:off x="0" y="2284047"/>
            <a:ext cx="12192000" cy="22869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bg2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183" name="Shape 183"/>
          <p:cNvSpPr txBox="1">
            <a:spLocks noGrp="1"/>
          </p:cNvSpPr>
          <p:nvPr>
            <p:ph type="ctrTitle" idx="4294967295"/>
          </p:nvPr>
        </p:nvSpPr>
        <p:spPr>
          <a:xfrm>
            <a:off x="0" y="400050"/>
            <a:ext cx="11557000" cy="11938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algn="ctr"/>
            <a:r>
              <a:rPr lang="en" sz="4000" b="0" dirty="0" smtClean="0">
                <a:latin typeface="+mn-lt"/>
                <a:ea typeface="Helvetica Light" charset="0"/>
                <a:cs typeface="Helvetica Light" charset="0"/>
              </a:rPr>
              <a:t> </a:t>
            </a:r>
            <a:r>
              <a:rPr lang="en-US" sz="4000" b="0" dirty="0" smtClean="0">
                <a:latin typeface="+mn-lt"/>
                <a:ea typeface="Helvetica Light" charset="0"/>
                <a:cs typeface="Helvetica Light" charset="0"/>
              </a:rPr>
              <a:t>Accelerated more</a:t>
            </a:r>
            <a:r>
              <a:rPr lang="en" sz="4000" b="0" dirty="0" smtClean="0">
                <a:latin typeface="+mn-lt"/>
                <a:ea typeface="Helvetica Light" charset="0"/>
                <a:cs typeface="Helvetica Light" charset="0"/>
              </a:rPr>
              <a:t> </a:t>
            </a:r>
            <a:r>
              <a:rPr lang="en" sz="4000" b="0" dirty="0">
                <a:latin typeface="+mn-lt"/>
                <a:ea typeface="Helvetica Light" charset="0"/>
                <a:cs typeface="Helvetica Light" charset="0"/>
              </a:rPr>
              <a:t>than </a:t>
            </a:r>
            <a:r>
              <a:rPr lang="en" sz="4000" dirty="0">
                <a:latin typeface="+mn-lt"/>
                <a:ea typeface="Helvetica Light" charset="0"/>
                <a:cs typeface="Helvetica Light" charset="0"/>
              </a:rPr>
              <a:t>10 innovative projects</a:t>
            </a:r>
          </a:p>
        </p:txBody>
      </p:sp>
      <p:sp>
        <p:nvSpPr>
          <p:cNvPr id="185" name="Shape 185"/>
          <p:cNvSpPr txBox="1">
            <a:spLocks noGrp="1"/>
          </p:cNvSpPr>
          <p:nvPr>
            <p:ph type="ctrTitle" idx="4294967295"/>
          </p:nvPr>
        </p:nvSpPr>
        <p:spPr>
          <a:xfrm>
            <a:off x="577850" y="5260975"/>
            <a:ext cx="10699750" cy="6858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algn="ctr"/>
            <a:r>
              <a:rPr lang="en-US" sz="4000" dirty="0" smtClean="0">
                <a:latin typeface="+mn-lt"/>
                <a:ea typeface="Helvetica Light" charset="0"/>
                <a:cs typeface="Helvetica Light" charset="0"/>
              </a:rPr>
              <a:t>Accelerated</a:t>
            </a:r>
            <a:r>
              <a:rPr lang="en" sz="4000" b="0" dirty="0" smtClean="0">
                <a:latin typeface="+mn-lt"/>
                <a:ea typeface="Helvetica Light" charset="0"/>
                <a:cs typeface="Helvetica Light" charset="0"/>
              </a:rPr>
              <a:t> </a:t>
            </a:r>
            <a:r>
              <a:rPr lang="en" sz="4000" b="0" dirty="0">
                <a:latin typeface="+mn-lt"/>
                <a:ea typeface="Helvetica Light" charset="0"/>
                <a:cs typeface="Helvetica Light" charset="0"/>
              </a:rPr>
              <a:t>the </a:t>
            </a:r>
            <a:r>
              <a:rPr lang="en" sz="4000" dirty="0">
                <a:latin typeface="+mn-lt"/>
                <a:ea typeface="Helvetica Light" charset="0"/>
                <a:cs typeface="Helvetica Light" charset="0"/>
              </a:rPr>
              <a:t>first TEDx</a:t>
            </a:r>
            <a:r>
              <a:rPr lang="en" sz="4000" b="0" dirty="0">
                <a:latin typeface="+mn-lt"/>
                <a:ea typeface="Helvetica Light" charset="0"/>
                <a:cs typeface="Helvetica Light" charset="0"/>
              </a:rPr>
              <a:t> event in UPR</a:t>
            </a:r>
          </a:p>
        </p:txBody>
      </p:sp>
      <p:sp>
        <p:nvSpPr>
          <p:cNvPr id="10" name="Shape 183"/>
          <p:cNvSpPr txBox="1">
            <a:spLocks/>
          </p:cNvSpPr>
          <p:nvPr/>
        </p:nvSpPr>
        <p:spPr>
          <a:xfrm>
            <a:off x="2209800" y="3029917"/>
            <a:ext cx="7772400" cy="762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54F5B"/>
              </a:buClr>
              <a:buSzPct val="100000"/>
              <a:buFont typeface="Montserrat"/>
              <a:buNone/>
              <a:defRPr sz="3000" b="1" i="0" u="none" strike="noStrike" cap="none">
                <a:solidFill>
                  <a:srgbClr val="454F5B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>
              <a:spcBef>
                <a:spcPts val="0"/>
              </a:spcBef>
              <a:buClr>
                <a:srgbClr val="454F5B"/>
              </a:buClr>
              <a:buSzPct val="100000"/>
              <a:buFont typeface="Montserrat"/>
              <a:buNone/>
              <a:defRPr sz="3000" b="1">
                <a:solidFill>
                  <a:srgbClr val="454F5B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lvl="2">
              <a:spcBef>
                <a:spcPts val="0"/>
              </a:spcBef>
              <a:buClr>
                <a:srgbClr val="454F5B"/>
              </a:buClr>
              <a:buSzPct val="100000"/>
              <a:buFont typeface="Montserrat"/>
              <a:buNone/>
              <a:defRPr sz="3000" b="1">
                <a:solidFill>
                  <a:srgbClr val="454F5B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lvl="3">
              <a:spcBef>
                <a:spcPts val="0"/>
              </a:spcBef>
              <a:buClr>
                <a:srgbClr val="454F5B"/>
              </a:buClr>
              <a:buSzPct val="100000"/>
              <a:buFont typeface="Montserrat"/>
              <a:buNone/>
              <a:defRPr sz="3000" b="1">
                <a:solidFill>
                  <a:srgbClr val="454F5B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lvl="4">
              <a:spcBef>
                <a:spcPts val="0"/>
              </a:spcBef>
              <a:buClr>
                <a:srgbClr val="454F5B"/>
              </a:buClr>
              <a:buSzPct val="100000"/>
              <a:buFont typeface="Montserrat"/>
              <a:buNone/>
              <a:defRPr sz="3000" b="1">
                <a:solidFill>
                  <a:srgbClr val="454F5B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lvl="5">
              <a:spcBef>
                <a:spcPts val="0"/>
              </a:spcBef>
              <a:buClr>
                <a:srgbClr val="454F5B"/>
              </a:buClr>
              <a:buSzPct val="100000"/>
              <a:buFont typeface="Montserrat"/>
              <a:buNone/>
              <a:defRPr sz="3000" b="1">
                <a:solidFill>
                  <a:srgbClr val="454F5B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lvl="6">
              <a:spcBef>
                <a:spcPts val="0"/>
              </a:spcBef>
              <a:buClr>
                <a:srgbClr val="454F5B"/>
              </a:buClr>
              <a:buSzPct val="100000"/>
              <a:buFont typeface="Montserrat"/>
              <a:buNone/>
              <a:defRPr sz="3000" b="1">
                <a:solidFill>
                  <a:srgbClr val="454F5B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lvl="7">
              <a:spcBef>
                <a:spcPts val="0"/>
              </a:spcBef>
              <a:buClr>
                <a:srgbClr val="454F5B"/>
              </a:buClr>
              <a:buSzPct val="100000"/>
              <a:buFont typeface="Montserrat"/>
              <a:buNone/>
              <a:defRPr sz="3000" b="1">
                <a:solidFill>
                  <a:srgbClr val="454F5B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lvl="8">
              <a:spcBef>
                <a:spcPts val="0"/>
              </a:spcBef>
              <a:buClr>
                <a:srgbClr val="454F5B"/>
              </a:buClr>
              <a:buSzPct val="100000"/>
              <a:buFont typeface="Montserrat"/>
              <a:buNone/>
              <a:defRPr sz="3000" b="1">
                <a:solidFill>
                  <a:srgbClr val="454F5B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 algn="ctr"/>
            <a:r>
              <a:rPr lang="en" sz="4000" b="0" dirty="0">
                <a:solidFill>
                  <a:schemeClr val="tx2">
                    <a:lumMod val="25000"/>
                  </a:schemeClr>
                </a:solidFill>
                <a:latin typeface="+mn-lt"/>
                <a:ea typeface="Helvetica Light" charset="0"/>
                <a:cs typeface="Helvetica Light" charset="0"/>
              </a:rPr>
              <a:t>From </a:t>
            </a:r>
            <a:r>
              <a:rPr lang="en-US" sz="4000" dirty="0" smtClean="0">
                <a:solidFill>
                  <a:schemeClr val="tx2">
                    <a:lumMod val="25000"/>
                  </a:schemeClr>
                </a:solidFill>
                <a:latin typeface="+mn-lt"/>
                <a:ea typeface="Helvetica Light" charset="0"/>
                <a:cs typeface="Helvetica Light" charset="0"/>
              </a:rPr>
              <a:t>10</a:t>
            </a:r>
            <a:r>
              <a:rPr lang="en" sz="4000" b="0" dirty="0" smtClean="0">
                <a:solidFill>
                  <a:schemeClr val="tx2">
                    <a:lumMod val="25000"/>
                  </a:schemeClr>
                </a:solidFill>
                <a:latin typeface="+mn-lt"/>
                <a:ea typeface="Helvetica Light" charset="0"/>
                <a:cs typeface="Helvetica Light" charset="0"/>
              </a:rPr>
              <a:t> </a:t>
            </a:r>
            <a:r>
              <a:rPr lang="en" sz="4000" b="0" dirty="0">
                <a:solidFill>
                  <a:schemeClr val="tx2">
                    <a:lumMod val="25000"/>
                  </a:schemeClr>
                </a:solidFill>
                <a:latin typeface="+mn-lt"/>
                <a:ea typeface="Helvetica Light" charset="0"/>
                <a:cs typeface="Helvetica Light" charset="0"/>
              </a:rPr>
              <a:t>to </a:t>
            </a:r>
            <a:r>
              <a:rPr lang="en" sz="4000" dirty="0" smtClean="0">
                <a:solidFill>
                  <a:schemeClr val="tx2">
                    <a:lumMod val="25000"/>
                  </a:schemeClr>
                </a:solidFill>
                <a:latin typeface="+mn-lt"/>
                <a:ea typeface="Helvetica Light" charset="0"/>
                <a:cs typeface="Helvetica Light" charset="0"/>
              </a:rPr>
              <a:t>59</a:t>
            </a:r>
            <a:r>
              <a:rPr lang="en" sz="4000" b="0" dirty="0" smtClean="0">
                <a:solidFill>
                  <a:schemeClr val="tx2">
                    <a:lumMod val="25000"/>
                  </a:schemeClr>
                </a:solidFill>
                <a:latin typeface="+mn-lt"/>
                <a:ea typeface="Helvetica Light" charset="0"/>
                <a:cs typeface="Helvetica Light" charset="0"/>
              </a:rPr>
              <a:t> </a:t>
            </a:r>
            <a:r>
              <a:rPr lang="en" sz="4000" b="0" dirty="0">
                <a:solidFill>
                  <a:schemeClr val="tx2">
                    <a:lumMod val="25000"/>
                  </a:schemeClr>
                </a:solidFill>
                <a:latin typeface="+mn-lt"/>
                <a:ea typeface="Helvetica Light" charset="0"/>
                <a:cs typeface="Helvetica Light" charset="0"/>
              </a:rPr>
              <a:t>members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Shape 181"/>
          <p:cNvSpPr/>
          <p:nvPr/>
        </p:nvSpPr>
        <p:spPr>
          <a:xfrm>
            <a:off x="0" y="0"/>
            <a:ext cx="12192000" cy="2286900"/>
          </a:xfrm>
          <a:prstGeom prst="rect">
            <a:avLst/>
          </a:prstGeom>
          <a:solidFill>
            <a:schemeClr val="accent4"/>
          </a:solidFill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lIns="91425" tIns="91425" rIns="91425" bIns="91425" anchor="ctr" anchorCtr="0">
            <a:noAutofit/>
          </a:bodyPr>
          <a:lstStyle/>
          <a:p>
            <a:endParaRPr>
              <a:solidFill>
                <a:srgbClr val="454F5B"/>
              </a:solidFill>
            </a:endParaRPr>
          </a:p>
        </p:txBody>
      </p:sp>
      <p:sp>
        <p:nvSpPr>
          <p:cNvPr id="182" name="Shape 182"/>
          <p:cNvSpPr/>
          <p:nvPr/>
        </p:nvSpPr>
        <p:spPr>
          <a:xfrm>
            <a:off x="0" y="2284047"/>
            <a:ext cx="12192000" cy="22869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bg2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183" name="Shape 183"/>
          <p:cNvSpPr txBox="1">
            <a:spLocks noGrp="1"/>
          </p:cNvSpPr>
          <p:nvPr>
            <p:ph type="ctrTitle" idx="4294967295"/>
          </p:nvPr>
        </p:nvSpPr>
        <p:spPr>
          <a:xfrm>
            <a:off x="0" y="568325"/>
            <a:ext cx="11430000" cy="11938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algn="ctr"/>
            <a:r>
              <a:rPr lang="en" sz="4000" dirty="0" smtClean="0">
                <a:solidFill>
                  <a:sysClr val="windowText" lastClr="000000"/>
                </a:solidFill>
                <a:latin typeface="+mn-lt"/>
                <a:ea typeface="Helvetica Light" charset="0"/>
                <a:cs typeface="Helvetica Light" charset="0"/>
              </a:rPr>
              <a:t> </a:t>
            </a:r>
            <a:r>
              <a:rPr lang="en-US" sz="4000" dirty="0">
                <a:latin typeface="+mn-lt"/>
                <a:ea typeface="Helvetica Light" charset="0"/>
                <a:cs typeface="Helvetica Light" charset="0"/>
              </a:rPr>
              <a:t>Top-3 </a:t>
            </a:r>
            <a:r>
              <a:rPr lang="en-US" sz="4000" b="0" dirty="0">
                <a:latin typeface="+mn-lt"/>
                <a:ea typeface="Helvetica Light" charset="0"/>
                <a:cs typeface="Helvetica Light" charset="0"/>
              </a:rPr>
              <a:t>most followed student organizations on Facebook</a:t>
            </a:r>
            <a:endParaRPr lang="en" sz="4000" b="0" dirty="0">
              <a:latin typeface="+mn-lt"/>
              <a:ea typeface="Helvetica Light" charset="0"/>
              <a:cs typeface="Helvetica Light" charset="0"/>
            </a:endParaRPr>
          </a:p>
        </p:txBody>
      </p:sp>
      <p:sp>
        <p:nvSpPr>
          <p:cNvPr id="185" name="Shape 185"/>
          <p:cNvSpPr txBox="1">
            <a:spLocks noGrp="1"/>
          </p:cNvSpPr>
          <p:nvPr>
            <p:ph type="ctrTitle" idx="4294967295"/>
          </p:nvPr>
        </p:nvSpPr>
        <p:spPr>
          <a:xfrm>
            <a:off x="217487" y="5570945"/>
            <a:ext cx="10995025" cy="6858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algn="ctr"/>
            <a:r>
              <a:rPr lang="en-US" sz="4000" b="0" dirty="0">
                <a:latin typeface="+mn-lt"/>
                <a:ea typeface="Helvetica Light" charset="0"/>
                <a:cs typeface="Helvetica Light" charset="0"/>
              </a:rPr>
              <a:t>Administrators of the first makerspace at UPRM, </a:t>
            </a:r>
            <a:r>
              <a:rPr lang="en-US" sz="4000" dirty="0">
                <a:latin typeface="+mn-lt"/>
                <a:ea typeface="Helvetica Light" charset="0"/>
                <a:cs typeface="Helvetica Light" charset="0"/>
              </a:rPr>
              <a:t>Starting Point</a:t>
            </a:r>
            <a:endParaRPr lang="en" sz="4000" dirty="0">
              <a:latin typeface="+mn-lt"/>
              <a:ea typeface="Helvetica Light" charset="0"/>
              <a:cs typeface="Helvetica Light" charset="0"/>
            </a:endParaRPr>
          </a:p>
        </p:txBody>
      </p:sp>
      <p:sp>
        <p:nvSpPr>
          <p:cNvPr id="10" name="Shape 183"/>
          <p:cNvSpPr txBox="1">
            <a:spLocks/>
          </p:cNvSpPr>
          <p:nvPr/>
        </p:nvSpPr>
        <p:spPr>
          <a:xfrm>
            <a:off x="0" y="3286898"/>
            <a:ext cx="12192000" cy="762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54F5B"/>
              </a:buClr>
              <a:buSzPct val="100000"/>
              <a:buFont typeface="Montserrat"/>
              <a:buNone/>
              <a:defRPr sz="3000" b="1" i="0" u="none" strike="noStrike" cap="none">
                <a:solidFill>
                  <a:srgbClr val="454F5B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>
              <a:spcBef>
                <a:spcPts val="0"/>
              </a:spcBef>
              <a:buClr>
                <a:srgbClr val="454F5B"/>
              </a:buClr>
              <a:buSzPct val="100000"/>
              <a:buFont typeface="Montserrat"/>
              <a:buNone/>
              <a:defRPr sz="3000" b="1">
                <a:solidFill>
                  <a:srgbClr val="454F5B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lvl="2">
              <a:spcBef>
                <a:spcPts val="0"/>
              </a:spcBef>
              <a:buClr>
                <a:srgbClr val="454F5B"/>
              </a:buClr>
              <a:buSzPct val="100000"/>
              <a:buFont typeface="Montserrat"/>
              <a:buNone/>
              <a:defRPr sz="3000" b="1">
                <a:solidFill>
                  <a:srgbClr val="454F5B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lvl="3">
              <a:spcBef>
                <a:spcPts val="0"/>
              </a:spcBef>
              <a:buClr>
                <a:srgbClr val="454F5B"/>
              </a:buClr>
              <a:buSzPct val="100000"/>
              <a:buFont typeface="Montserrat"/>
              <a:buNone/>
              <a:defRPr sz="3000" b="1">
                <a:solidFill>
                  <a:srgbClr val="454F5B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lvl="4">
              <a:spcBef>
                <a:spcPts val="0"/>
              </a:spcBef>
              <a:buClr>
                <a:srgbClr val="454F5B"/>
              </a:buClr>
              <a:buSzPct val="100000"/>
              <a:buFont typeface="Montserrat"/>
              <a:buNone/>
              <a:defRPr sz="3000" b="1">
                <a:solidFill>
                  <a:srgbClr val="454F5B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lvl="5">
              <a:spcBef>
                <a:spcPts val="0"/>
              </a:spcBef>
              <a:buClr>
                <a:srgbClr val="454F5B"/>
              </a:buClr>
              <a:buSzPct val="100000"/>
              <a:buFont typeface="Montserrat"/>
              <a:buNone/>
              <a:defRPr sz="3000" b="1">
                <a:solidFill>
                  <a:srgbClr val="454F5B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lvl="6">
              <a:spcBef>
                <a:spcPts val="0"/>
              </a:spcBef>
              <a:buClr>
                <a:srgbClr val="454F5B"/>
              </a:buClr>
              <a:buSzPct val="100000"/>
              <a:buFont typeface="Montserrat"/>
              <a:buNone/>
              <a:defRPr sz="3000" b="1">
                <a:solidFill>
                  <a:srgbClr val="454F5B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lvl="7">
              <a:spcBef>
                <a:spcPts val="0"/>
              </a:spcBef>
              <a:buClr>
                <a:srgbClr val="454F5B"/>
              </a:buClr>
              <a:buSzPct val="100000"/>
              <a:buFont typeface="Montserrat"/>
              <a:buNone/>
              <a:defRPr sz="3000" b="1">
                <a:solidFill>
                  <a:srgbClr val="454F5B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lvl="8">
              <a:spcBef>
                <a:spcPts val="0"/>
              </a:spcBef>
              <a:buClr>
                <a:srgbClr val="454F5B"/>
              </a:buClr>
              <a:buSzPct val="100000"/>
              <a:buFont typeface="Montserrat"/>
              <a:buNone/>
              <a:defRPr sz="3000" b="1">
                <a:solidFill>
                  <a:srgbClr val="454F5B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 algn="ctr"/>
            <a:r>
              <a:rPr lang="en-US" sz="3900" b="0" dirty="0" smtClean="0">
                <a:solidFill>
                  <a:schemeClr val="tx2">
                    <a:lumMod val="25000"/>
                  </a:schemeClr>
                </a:solidFill>
                <a:latin typeface="+mn-lt"/>
                <a:ea typeface="Helvetica Light" charset="0"/>
                <a:cs typeface="Helvetica Light" charset="0"/>
              </a:rPr>
              <a:t>Winners 3</a:t>
            </a:r>
            <a:r>
              <a:rPr lang="en-US" sz="3900" b="0" baseline="30000" dirty="0" smtClean="0">
                <a:solidFill>
                  <a:schemeClr val="tx2">
                    <a:lumMod val="25000"/>
                  </a:schemeClr>
                </a:solidFill>
                <a:latin typeface="+mn-lt"/>
                <a:ea typeface="Helvetica Light" charset="0"/>
                <a:cs typeface="Helvetica Light" charset="0"/>
              </a:rPr>
              <a:t>rd</a:t>
            </a:r>
            <a:r>
              <a:rPr lang="en-US" sz="3900" b="0" dirty="0" smtClean="0">
                <a:solidFill>
                  <a:schemeClr val="tx2">
                    <a:lumMod val="25000"/>
                  </a:schemeClr>
                </a:solidFill>
                <a:latin typeface="+mn-lt"/>
                <a:ea typeface="Helvetica Light" charset="0"/>
                <a:cs typeface="Helvetica Light" charset="0"/>
              </a:rPr>
              <a:t> place </a:t>
            </a:r>
            <a:r>
              <a:rPr lang="en-US" sz="3900" dirty="0" smtClean="0">
                <a:solidFill>
                  <a:schemeClr val="tx2">
                    <a:lumMod val="25000"/>
                  </a:schemeClr>
                </a:solidFill>
                <a:latin typeface="+mn-lt"/>
                <a:ea typeface="Helvetica Light" charset="0"/>
                <a:cs typeface="Helvetica Light" charset="0"/>
              </a:rPr>
              <a:t>Capstone </a:t>
            </a:r>
            <a:r>
              <a:rPr lang="en-US" sz="3900" dirty="0">
                <a:solidFill>
                  <a:schemeClr val="tx2">
                    <a:lumMod val="25000"/>
                  </a:schemeClr>
                </a:solidFill>
                <a:latin typeface="+mn-lt"/>
                <a:ea typeface="Helvetica Light" charset="0"/>
                <a:cs typeface="Helvetica Light" charset="0"/>
              </a:rPr>
              <a:t>C</a:t>
            </a:r>
            <a:r>
              <a:rPr lang="en-US" sz="3900" dirty="0" smtClean="0">
                <a:solidFill>
                  <a:schemeClr val="tx2">
                    <a:lumMod val="25000"/>
                  </a:schemeClr>
                </a:solidFill>
                <a:latin typeface="+mn-lt"/>
                <a:ea typeface="Helvetica Light" charset="0"/>
                <a:cs typeface="Helvetica Light" charset="0"/>
              </a:rPr>
              <a:t>ompetition</a:t>
            </a:r>
            <a:r>
              <a:rPr lang="en-US" sz="3900" b="0" dirty="0">
                <a:solidFill>
                  <a:schemeClr val="tx2">
                    <a:lumMod val="25000"/>
                  </a:schemeClr>
                </a:solidFill>
                <a:latin typeface="+mn-lt"/>
                <a:ea typeface="Helvetica Light" charset="0"/>
                <a:cs typeface="Helvetica Light" charset="0"/>
              </a:rPr>
              <a:t>, </a:t>
            </a:r>
            <a:r>
              <a:rPr lang="en-US" sz="3900" dirty="0">
                <a:solidFill>
                  <a:schemeClr val="tx2">
                    <a:lumMod val="25000"/>
                  </a:schemeClr>
                </a:solidFill>
                <a:latin typeface="+mn-lt"/>
                <a:ea typeface="Helvetica Light" charset="0"/>
                <a:cs typeface="Helvetica Light" charset="0"/>
              </a:rPr>
              <a:t>“Justas </a:t>
            </a:r>
            <a:r>
              <a:rPr lang="en-US" sz="3900" dirty="0" err="1" smtClean="0">
                <a:solidFill>
                  <a:schemeClr val="tx2">
                    <a:lumMod val="25000"/>
                  </a:schemeClr>
                </a:solidFill>
                <a:latin typeface="+mn-lt"/>
                <a:ea typeface="Helvetica Light" charset="0"/>
                <a:cs typeface="Helvetica Light" charset="0"/>
              </a:rPr>
              <a:t>Empresariales</a:t>
            </a:r>
            <a:r>
              <a:rPr lang="en-US" sz="3900" dirty="0" smtClean="0">
                <a:solidFill>
                  <a:schemeClr val="tx2">
                    <a:lumMod val="25000"/>
                  </a:schemeClr>
                </a:solidFill>
                <a:latin typeface="+mn-lt"/>
                <a:ea typeface="Helvetica Light" charset="0"/>
                <a:cs typeface="Helvetica Light" charset="0"/>
              </a:rPr>
              <a:t> 2015”</a:t>
            </a:r>
            <a:r>
              <a:rPr lang="en-US" sz="3900" b="0" dirty="0" smtClean="0">
                <a:solidFill>
                  <a:schemeClr val="tx2">
                    <a:lumMod val="25000"/>
                  </a:schemeClr>
                </a:solidFill>
                <a:latin typeface="+mn-lt"/>
                <a:ea typeface="Helvetica Light" charset="0"/>
                <a:cs typeface="Helvetica Light" charset="0"/>
              </a:rPr>
              <a:t>, </a:t>
            </a:r>
            <a:r>
              <a:rPr lang="en-US" sz="3900" b="0" dirty="0">
                <a:solidFill>
                  <a:schemeClr val="tx2">
                    <a:lumMod val="25000"/>
                  </a:schemeClr>
                </a:solidFill>
                <a:latin typeface="+mn-lt"/>
                <a:ea typeface="Helvetica Light" charset="0"/>
                <a:cs typeface="Helvetica Light" charset="0"/>
              </a:rPr>
              <a:t>and </a:t>
            </a:r>
            <a:r>
              <a:rPr lang="en-US" sz="3900" b="0" dirty="0" smtClean="0">
                <a:solidFill>
                  <a:schemeClr val="tx2">
                    <a:lumMod val="25000"/>
                  </a:schemeClr>
                </a:solidFill>
                <a:latin typeface="+mn-lt"/>
                <a:ea typeface="Helvetica Light" charset="0"/>
                <a:cs typeface="Helvetica Light" charset="0"/>
              </a:rPr>
              <a:t>4 Stanford’s </a:t>
            </a:r>
            <a:r>
              <a:rPr lang="en-US" sz="3900" dirty="0">
                <a:solidFill>
                  <a:schemeClr val="tx2">
                    <a:lumMod val="25000"/>
                  </a:schemeClr>
                </a:solidFill>
                <a:latin typeface="+mn-lt"/>
                <a:ea typeface="Helvetica Light" charset="0"/>
                <a:cs typeface="Helvetica Light" charset="0"/>
              </a:rPr>
              <a:t>UIF</a:t>
            </a:r>
            <a:endParaRPr lang="en" sz="3900" dirty="0">
              <a:solidFill>
                <a:schemeClr val="tx2">
                  <a:lumMod val="25000"/>
                </a:schemeClr>
              </a:solidFill>
              <a:latin typeface="+mn-lt"/>
              <a:ea typeface="Helvetica Light" charset="0"/>
              <a:cs typeface="Helvetica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45397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4600" y="0"/>
            <a:ext cx="5315372" cy="366857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4600" y="3810001"/>
            <a:ext cx="5315372" cy="298837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-53146"/>
            <a:ext cx="4436269" cy="691114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199317" y="3835401"/>
            <a:ext cx="2757569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Networking</a:t>
            </a:r>
            <a:endParaRPr lang="en-US" sz="2400" b="1" dirty="0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857003" y="5943600"/>
            <a:ext cx="2757569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Workshops</a:t>
            </a:r>
            <a:endParaRPr lang="en-US" sz="2400" b="1" dirty="0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03501" y="900064"/>
            <a:ext cx="2757569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Speakers</a:t>
            </a:r>
            <a:endParaRPr lang="en-US" sz="2400" b="1" dirty="0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81891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3473661"/>
            <a:ext cx="5791200" cy="338433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200" y="3506428"/>
            <a:ext cx="5181600" cy="337697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0"/>
            <a:ext cx="5791200" cy="33842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200" y="0"/>
            <a:ext cx="5181600" cy="33842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-1219200" y="2736433"/>
            <a:ext cx="5735709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b="1" dirty="0" smtClean="0">
                <a:ln w="1270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H3 Conference</a:t>
            </a:r>
            <a:endParaRPr lang="en-US" sz="2400" b="1" dirty="0">
              <a:ln w="12700" cmpd="sng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52400" y="3507656"/>
            <a:ext cx="573570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b="1" dirty="0" smtClean="0">
                <a:ln w="1270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App Team – IAP Conference</a:t>
            </a:r>
            <a:endParaRPr lang="en-US" sz="2000" b="1" dirty="0">
              <a:ln w="12700" cmpd="sng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223000" y="6248400"/>
            <a:ext cx="573570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b="1" dirty="0" smtClean="0">
                <a:ln w="1270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Giovanna Guerrero CPR Director</a:t>
            </a:r>
            <a:endParaRPr lang="en-US" sz="2000" b="1" dirty="0">
              <a:ln w="12700" cmpd="sng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553200" y="304800"/>
            <a:ext cx="5735709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2000" b="1" dirty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How </a:t>
            </a:r>
            <a:r>
              <a:rPr lang="en-US" sz="2000" b="1" dirty="0" err="1">
                <a:ln w="12700" cmpd="sng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to’s</a:t>
            </a:r>
            <a:r>
              <a:rPr lang="en-US" sz="2000" b="1" dirty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: Obtaining a Summer Research Experience within a Top University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334000" y="2889984"/>
            <a:ext cx="5735709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b="1" dirty="0" smtClean="0">
                <a:ln w="1270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MIT &amp; Berkeley Dean</a:t>
            </a:r>
            <a:endParaRPr lang="en-US" sz="2400" b="1" dirty="0">
              <a:ln w="12700" cmpd="sng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04201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2399"/>
            <a:ext cx="4085618" cy="32004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62400"/>
            <a:ext cx="3852759" cy="27432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67"/>
          <a:stretch/>
        </p:blipFill>
        <p:spPr>
          <a:xfrm>
            <a:off x="7914640" y="152400"/>
            <a:ext cx="4267200" cy="32004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215"/>
          <a:stretch/>
        </p:blipFill>
        <p:spPr>
          <a:xfrm>
            <a:off x="7729641" y="3962400"/>
            <a:ext cx="4432300" cy="271462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1590" y="152399"/>
            <a:ext cx="4047067" cy="320040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286"/>
          <a:stretch/>
        </p:blipFill>
        <p:spPr>
          <a:xfrm>
            <a:off x="3852759" y="3962400"/>
            <a:ext cx="3876882" cy="2714626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-288147" y="2766922"/>
            <a:ext cx="573570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b="1" dirty="0" err="1" smtClean="0">
                <a:ln w="1270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Antroket</a:t>
            </a:r>
            <a:endParaRPr lang="en-US" sz="2000" b="1" dirty="0">
              <a:ln w="12700" cmpd="sng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-1882950" y="4191000"/>
            <a:ext cx="573570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b="1" dirty="0" smtClean="0">
                <a:ln w="1270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Spotery</a:t>
            </a:r>
            <a:endParaRPr lang="en-US" sz="2000" b="1" dirty="0">
              <a:ln w="12700" cmpd="sng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222948" y="4619655"/>
            <a:ext cx="573570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b="1" dirty="0" err="1" smtClean="0">
                <a:ln w="1270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ArrancaPR</a:t>
            </a:r>
            <a:endParaRPr lang="en-US" sz="2000" b="1" dirty="0">
              <a:ln w="12700" cmpd="sng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048629" y="5648475"/>
            <a:ext cx="573570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b="1" dirty="0" err="1" smtClean="0">
                <a:ln w="1270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Yiftee</a:t>
            </a:r>
            <a:endParaRPr lang="en-US" sz="2000" b="1" dirty="0">
              <a:ln w="12700" cmpd="sng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046108" y="838200"/>
            <a:ext cx="573570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b="1" dirty="0" err="1" smtClean="0">
                <a:ln w="1270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Sunne</a:t>
            </a:r>
            <a:r>
              <a:rPr lang="en-US" sz="2000" b="1" dirty="0" smtClean="0">
                <a:ln w="1270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Labs</a:t>
            </a:r>
            <a:endParaRPr lang="en-US" sz="2000" b="1" dirty="0">
              <a:ln w="12700" cmpd="sng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72934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Collaborators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9197" y="2151578"/>
            <a:ext cx="2419350" cy="912962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9400" y="1905170"/>
            <a:ext cx="1936616" cy="174824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8930" y="3639572"/>
            <a:ext cx="1440886" cy="144088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1881" y="2185257"/>
            <a:ext cx="1993900" cy="889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33" y="5034106"/>
            <a:ext cx="1006076" cy="1290494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2600" y="3756507"/>
            <a:ext cx="1041930" cy="104193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" y="2407442"/>
            <a:ext cx="2689019" cy="6520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7988" y="3653412"/>
            <a:ext cx="1116440" cy="133946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609" y="3980245"/>
            <a:ext cx="2362200" cy="6858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0600" y="5029200"/>
            <a:ext cx="1966767" cy="13177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2" t="884" r="4048"/>
          <a:stretch/>
        </p:blipFill>
        <p:spPr>
          <a:xfrm>
            <a:off x="7390840" y="5181600"/>
            <a:ext cx="1187176" cy="112551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8264" y="5239330"/>
            <a:ext cx="1041135" cy="104113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0" b="100000" l="586" r="99561">
                        <a14:foregroundMark x1="35986" y1="20264" x2="35986" y2="20264"/>
                        <a14:foregroundMark x1="25977" y1="59229" x2="25977" y2="59229"/>
                        <a14:foregroundMark x1="81641" y1="63574" x2="81641" y2="63574"/>
                        <a14:foregroundMark x1="56250" y1="38721" x2="56250" y2="38721"/>
                        <a14:foregroundMark x1="52637" y1="35645" x2="52637" y2="35645"/>
                        <a14:foregroundMark x1="48535" y1="32031" x2="48535" y2="32031"/>
                        <a14:foregroundMark x1="49316" y1="41797" x2="49316" y2="41797"/>
                        <a14:foregroundMark x1="44971" y1="45117" x2="44971" y2="45117"/>
                        <a14:foregroundMark x1="40332" y1="48193" x2="40332" y2="48193"/>
                        <a14:foregroundMark x1="35205" y1="52832" x2="35205" y2="52832"/>
                        <a14:foregroundMark x1="29590" y1="42285" x2="29590" y2="42285"/>
                        <a14:foregroundMark x1="32129" y1="36133" x2="32129" y2="36133"/>
                        <a14:foregroundMark x1="40332" y1="36133" x2="40332" y2="36133"/>
                        <a14:foregroundMark x1="41113" y1="41797" x2="41113" y2="41797"/>
                        <a14:foregroundMark x1="54443" y1="24609" x2="54443" y2="24609"/>
                        <a14:foregroundMark x1="61133" y1="25635" x2="61133" y2="25635"/>
                        <a14:foregroundMark x1="61133" y1="35107" x2="61133" y2="35107"/>
                        <a14:foregroundMark x1="68311" y1="39746" x2="68311" y2="39746"/>
                        <a14:foregroundMark x1="74707" y1="39746" x2="74707" y2="39746"/>
                        <a14:foregroundMark x1="75977" y1="45898" x2="75977" y2="45898"/>
                        <a14:foregroundMark x1="65234" y1="46680" x2="65234" y2="46680"/>
                        <a14:foregroundMark x1="66504" y1="48438" x2="66504" y2="48438"/>
                        <a14:foregroundMark x1="62158" y1="52295" x2="62158" y2="52295"/>
                        <a14:foregroundMark x1="60596" y1="58203" x2="60596" y2="58203"/>
                        <a14:foregroundMark x1="44678" y1="59473" x2="44678" y2="59473"/>
                        <a14:foregroundMark x1="43408" y1="53857" x2="43408" y2="53857"/>
                        <a14:foregroundMark x1="47021" y1="66162" x2="47021" y2="66162"/>
                        <a14:foregroundMark x1="35449" y1="68701" x2="35449" y2="68701"/>
                        <a14:foregroundMark x1="39844" y1="71777" x2="39844" y2="71777"/>
                        <a14:foregroundMark x1="56250" y1="67969" x2="56250" y2="67969"/>
                        <a14:foregroundMark x1="58545" y1="62549" x2="58545" y2="62549"/>
                        <a14:foregroundMark x1="59570" y1="71777" x2="59570" y2="71777"/>
                        <a14:foregroundMark x1="63916" y1="68213" x2="63916" y2="68213"/>
                        <a14:foregroundMark x1="47510" y1="23096" x2="47510" y2="23096"/>
                        <a14:foregroundMark x1="44678" y1="29248" x2="44678" y2="29248"/>
                        <a14:foregroundMark x1="39844" y1="24854" x2="39844" y2="24854"/>
                        <a14:foregroundMark x1="73438" y1="27441" x2="73438" y2="27441"/>
                        <a14:foregroundMark x1="72412" y1="23096" x2="78809" y2="29980"/>
                        <a14:foregroundMark x1="29297" y1="18701" x2="40869" y2="2002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8549" y="4953000"/>
            <a:ext cx="1440381" cy="1440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99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Interesting Numbers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90688"/>
            <a:ext cx="1679575" cy="1679575"/>
          </a:xfrm>
        </p:spPr>
      </p:pic>
      <p:sp>
        <p:nvSpPr>
          <p:cNvPr id="5" name="Rectangle 4"/>
          <p:cNvSpPr/>
          <p:nvPr/>
        </p:nvSpPr>
        <p:spPr>
          <a:xfrm>
            <a:off x="2904346" y="2092921"/>
            <a:ext cx="255390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12700">
                  <a:solidFill>
                    <a:schemeClr val="bg1">
                      <a:lumMod val="65000"/>
                    </a:schemeClr>
                  </a:solidFill>
                  <a:prstDash val="solid"/>
                </a:ln>
                <a:solidFill>
                  <a:schemeClr val="bg1">
                    <a:lumMod val="50000"/>
                  </a:schemeClr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21%-</a:t>
            </a:r>
            <a:r>
              <a:rPr lang="en-US" sz="4000" b="1" cap="none" spc="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30% </a:t>
            </a:r>
            <a:endParaRPr lang="en-US" sz="4000" b="1" cap="none" spc="0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+mn-lt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7199" y="3772496"/>
            <a:ext cx="4267200" cy="204825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298190" y="4335662"/>
            <a:ext cx="226857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dirty="0">
                <a:ln w="12700">
                  <a:solidFill>
                    <a:schemeClr val="bg1">
                      <a:lumMod val="65000"/>
                    </a:schemeClr>
                  </a:solidFill>
                  <a:prstDash val="solid"/>
                </a:ln>
                <a:solidFill>
                  <a:schemeClr val="bg1">
                    <a:lumMod val="50000"/>
                  </a:schemeClr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7</a:t>
            </a:r>
            <a:r>
              <a:rPr lang="en-US" sz="4000" b="1" dirty="0" smtClean="0">
                <a:ln w="12700">
                  <a:solidFill>
                    <a:schemeClr val="bg1">
                      <a:lumMod val="65000"/>
                    </a:schemeClr>
                  </a:solidFill>
                  <a:prstDash val="solid"/>
                </a:ln>
                <a:solidFill>
                  <a:schemeClr val="bg1">
                    <a:lumMod val="50000"/>
                  </a:schemeClr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%-</a:t>
            </a:r>
            <a:r>
              <a:rPr lang="en-US" sz="40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25</a:t>
            </a:r>
            <a:r>
              <a:rPr lang="en-US" sz="4000" b="1" cap="none" spc="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%</a:t>
            </a:r>
            <a:r>
              <a:rPr lang="en-US" sz="4000" b="1" cap="none" spc="0" dirty="0" smtClean="0">
                <a:ln w="12700">
                  <a:solidFill>
                    <a:sysClr val="windowText" lastClr="000000"/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 </a:t>
            </a:r>
            <a:endParaRPr lang="en-US" sz="4000" b="1" cap="none" spc="0" dirty="0">
              <a:ln w="12700">
                <a:solidFill>
                  <a:sysClr val="windowText" lastClr="000000"/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+mn-lt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8937" y="1803400"/>
            <a:ext cx="1566863" cy="156686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8877640" y="2092920"/>
            <a:ext cx="226857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dirty="0">
                <a:ln w="12700">
                  <a:solidFill>
                    <a:schemeClr val="bg1">
                      <a:lumMod val="65000"/>
                    </a:schemeClr>
                  </a:solidFill>
                  <a:prstDash val="solid"/>
                </a:ln>
                <a:solidFill>
                  <a:schemeClr val="bg1">
                    <a:lumMod val="50000"/>
                  </a:schemeClr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0</a:t>
            </a:r>
            <a:r>
              <a:rPr lang="en-US" sz="4000" b="1" dirty="0" smtClean="0">
                <a:ln w="12700">
                  <a:solidFill>
                    <a:schemeClr val="bg1">
                      <a:lumMod val="65000"/>
                    </a:schemeClr>
                  </a:solidFill>
                  <a:prstDash val="solid"/>
                </a:ln>
                <a:solidFill>
                  <a:schemeClr val="bg1">
                    <a:lumMod val="50000"/>
                  </a:schemeClr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%-</a:t>
            </a:r>
            <a:r>
              <a:rPr lang="en-US" sz="40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32</a:t>
            </a:r>
            <a:r>
              <a:rPr lang="en-US" sz="4000" b="1" cap="none" spc="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%</a:t>
            </a:r>
            <a:r>
              <a:rPr lang="en-US" sz="4000" b="1" cap="none" spc="0" dirty="0" smtClean="0">
                <a:ln w="12700">
                  <a:solidFill>
                    <a:sysClr val="windowText" lastClr="000000"/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 </a:t>
            </a:r>
            <a:endParaRPr lang="en-US" sz="4000" b="1" cap="none" spc="0" dirty="0">
              <a:ln w="12700">
                <a:solidFill>
                  <a:sysClr val="windowText" lastClr="000000"/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+mn-lt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8937" y="4002299"/>
            <a:ext cx="1588649" cy="1588649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8152657" y="4317039"/>
            <a:ext cx="378501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dirty="0" smtClean="0">
                <a:ln w="12700">
                  <a:solidFill>
                    <a:schemeClr val="bg1">
                      <a:lumMod val="65000"/>
                    </a:schemeClr>
                  </a:solidFill>
                  <a:prstDash val="solid"/>
                </a:ln>
                <a:solidFill>
                  <a:schemeClr val="bg1">
                    <a:lumMod val="50000"/>
                  </a:schemeClr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10-</a:t>
            </a:r>
            <a:r>
              <a:rPr lang="en-US" sz="36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56 members</a:t>
            </a:r>
            <a:r>
              <a:rPr lang="en-US" sz="3600" b="1" cap="none" spc="0" dirty="0" smtClean="0">
                <a:ln w="12700">
                  <a:solidFill>
                    <a:sysClr val="windowText" lastClr="000000"/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 </a:t>
            </a:r>
            <a:endParaRPr lang="en-US" sz="3600" b="1" cap="none" spc="0" dirty="0">
              <a:ln w="12700">
                <a:solidFill>
                  <a:sysClr val="windowText" lastClr="000000"/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3665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Shape 331"/>
          <p:cNvSpPr txBox="1">
            <a:spLocks noGrp="1"/>
          </p:cNvSpPr>
          <p:nvPr>
            <p:ph type="ctrTitle" idx="4294967295"/>
          </p:nvPr>
        </p:nvSpPr>
        <p:spPr>
          <a:xfrm>
            <a:off x="3694113" y="2438400"/>
            <a:ext cx="5943600" cy="1357313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 sz="8800" b="0" dirty="0" smtClean="0">
                <a:solidFill>
                  <a:schemeClr val="tx1"/>
                </a:solidFill>
                <a:latin typeface="+mn-lt"/>
                <a:ea typeface="Helvetica Light" charset="0"/>
                <a:cs typeface="Helvetica Light" charset="0"/>
              </a:rPr>
              <a:t>Thanks!</a:t>
            </a:r>
            <a:endParaRPr lang="en" sz="8800" b="0" dirty="0">
              <a:solidFill>
                <a:schemeClr val="tx1"/>
              </a:solidFill>
              <a:latin typeface="+mn-lt"/>
              <a:ea typeface="Helvetica Light" charset="0"/>
              <a:cs typeface="Helvetica Light" charset="0"/>
            </a:endParaRPr>
          </a:p>
        </p:txBody>
      </p:sp>
      <p:sp>
        <p:nvSpPr>
          <p:cNvPr id="333" name="Shape 333"/>
          <p:cNvSpPr txBox="1">
            <a:spLocks noGrp="1"/>
          </p:cNvSpPr>
          <p:nvPr>
            <p:ph type="body" idx="4294967295"/>
          </p:nvPr>
        </p:nvSpPr>
        <p:spPr>
          <a:xfrm>
            <a:off x="361156" y="5737976"/>
            <a:ext cx="6665913" cy="1116013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" sz="2400" dirty="0">
                <a:ea typeface="Helvetica Light" charset="0"/>
                <a:cs typeface="Helvetica Light" charset="0"/>
              </a:rPr>
              <a:t>Find us at: </a:t>
            </a:r>
          </a:p>
          <a:p>
            <a:pPr>
              <a:spcBef>
                <a:spcPts val="0"/>
              </a:spcBef>
              <a:buNone/>
            </a:pPr>
            <a:r>
              <a:rPr lang="en-US" sz="2400" b="1" dirty="0">
                <a:ea typeface="Helvetica Light" charset="0"/>
                <a:cs typeface="Helvetica Light" charset="0"/>
              </a:rPr>
              <a:t>f</a:t>
            </a:r>
            <a:r>
              <a:rPr lang="en" sz="2400" b="1" dirty="0">
                <a:ea typeface="Helvetica Light" charset="0"/>
                <a:cs typeface="Helvetica Light" charset="0"/>
              </a:rPr>
              <a:t>acebook.com/IdeaPlatformPR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3155" y="2767678"/>
            <a:ext cx="2590800" cy="3704602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5754</TotalTime>
  <Words>333</Words>
  <Application>Microsoft Office PowerPoint</Application>
  <PresentationFormat>Widescreen</PresentationFormat>
  <Paragraphs>102</Paragraphs>
  <Slides>13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Arial</vt:lpstr>
      <vt:lpstr>Bank Gothic Medium</vt:lpstr>
      <vt:lpstr>Century Gothic</vt:lpstr>
      <vt:lpstr>Helvetica</vt:lpstr>
      <vt:lpstr>Helvetica Light</vt:lpstr>
      <vt:lpstr>Montserrat</vt:lpstr>
      <vt:lpstr>Wingdings</vt:lpstr>
      <vt:lpstr>Office Theme</vt:lpstr>
      <vt:lpstr> Idea Platform</vt:lpstr>
      <vt:lpstr>Idea Platform</vt:lpstr>
      <vt:lpstr>What’s an Innovation Leader?</vt:lpstr>
      <vt:lpstr>Enablers &amp; Entrepreneurs</vt:lpstr>
      <vt:lpstr>Empowering Enablers through our Agile Structure</vt:lpstr>
      <vt:lpstr> Accelerated more than 10 innovative projects</vt:lpstr>
      <vt:lpstr> Top-3 most followed student organizations on Facebook</vt:lpstr>
      <vt:lpstr>PowerPoint Presentation</vt:lpstr>
      <vt:lpstr>PowerPoint Presentation</vt:lpstr>
      <vt:lpstr>PowerPoint Presentation</vt:lpstr>
      <vt:lpstr>Collaborators</vt:lpstr>
      <vt:lpstr>Interesting Numbers</vt:lpstr>
      <vt:lpstr>Thanks!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Idea Platform</dc:title>
  <dc:creator>atenas</dc:creator>
  <cp:lastModifiedBy>503</cp:lastModifiedBy>
  <cp:revision>158</cp:revision>
  <dcterms:modified xsi:type="dcterms:W3CDTF">2017-02-06T12:36:37Z</dcterms:modified>
</cp:coreProperties>
</file>