
<file path=[Content_Types].xml><?xml version="1.0" encoding="utf-8"?>
<Types xmlns="http://schemas.openxmlformats.org/package/2006/content-types">
  <Default Extension="xml" ContentType="application/xml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7" r:id="rId3"/>
    <p:sldId id="268" r:id="rId4"/>
    <p:sldId id="269" r:id="rId5"/>
    <p:sldId id="270" r:id="rId6"/>
    <p:sldId id="271" r:id="rId7"/>
    <p:sldId id="273" r:id="rId8"/>
    <p:sldId id="274" r:id="rId9"/>
    <p:sldId id="275" r:id="rId10"/>
    <p:sldId id="276" r:id="rId11"/>
    <p:sldId id="277" r:id="rId12"/>
    <p:sldId id="278" r:id="rId13"/>
  </p:sldIdLst>
  <p:sldSz cx="9144000" cy="6858000" type="screen4x3"/>
  <p:notesSz cx="9144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1" d="100"/>
          <a:sy n="41" d="100"/>
        </p:scale>
        <p:origin x="-1432" y="-11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printerSettings" Target="printerSettings/printerSettings1.bin"/><Relationship Id="rId15" Type="http://schemas.openxmlformats.org/officeDocument/2006/relationships/presProps" Target="presProps.xml"/><Relationship Id="rId16" Type="http://schemas.openxmlformats.org/officeDocument/2006/relationships/viewProps" Target="viewProps.xml"/><Relationship Id="rId17" Type="http://schemas.openxmlformats.org/officeDocument/2006/relationships/theme" Target="theme/theme1.xml"/><Relationship Id="rId1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hyperlink" Target="http://www.CAEPnet.org" TargetMode="External"/><Relationship Id="rId5" Type="http://schemas.openxmlformats.org/officeDocument/2006/relationships/hyperlink" Target="mailto:@CAEPupdates" TargetMode="External"/><Relationship Id="rId6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AEPnet.org" TargetMode="External"/><Relationship Id="rId4" Type="http://schemas.openxmlformats.org/officeDocument/2006/relationships/hyperlink" Target="mailto:@CAEPupdates" TargetMode="External"/><Relationship Id="rId5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AEPnet.org" TargetMode="External"/><Relationship Id="rId4" Type="http://schemas.openxmlformats.org/officeDocument/2006/relationships/hyperlink" Target="mailto:@CAEPupdates" TargetMode="External"/><Relationship Id="rId5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AEPnet.org" TargetMode="External"/><Relationship Id="rId4" Type="http://schemas.openxmlformats.org/officeDocument/2006/relationships/hyperlink" Target="mailto:@CAEPupdates" TargetMode="External"/><Relationship Id="rId5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AEPnet.org" TargetMode="External"/><Relationship Id="rId4" Type="http://schemas.openxmlformats.org/officeDocument/2006/relationships/hyperlink" Target="mailto:@CAEPupdates" TargetMode="External"/><Relationship Id="rId5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AEPnet.org" TargetMode="External"/><Relationship Id="rId4" Type="http://schemas.openxmlformats.org/officeDocument/2006/relationships/hyperlink" Target="mailto:@CAEPupdates" TargetMode="External"/><Relationship Id="rId5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AEPnet.org" TargetMode="External"/><Relationship Id="rId4" Type="http://schemas.openxmlformats.org/officeDocument/2006/relationships/hyperlink" Target="mailto:@CAEPupdates" TargetMode="External"/><Relationship Id="rId5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AEPnet.org" TargetMode="External"/><Relationship Id="rId4" Type="http://schemas.openxmlformats.org/officeDocument/2006/relationships/hyperlink" Target="mailto:@CAEPupdates" TargetMode="External"/><Relationship Id="rId5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AEPnet.org" TargetMode="External"/><Relationship Id="rId4" Type="http://schemas.openxmlformats.org/officeDocument/2006/relationships/hyperlink" Target="mailto:@CAEPupdates" TargetMode="External"/><Relationship Id="rId5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AEPnet.org" TargetMode="External"/><Relationship Id="rId4" Type="http://schemas.openxmlformats.org/officeDocument/2006/relationships/hyperlink" Target="mailto:@CAEPupdates" TargetMode="External"/><Relationship Id="rId5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AEPnet.org" TargetMode="External"/><Relationship Id="rId4" Type="http://schemas.openxmlformats.org/officeDocument/2006/relationships/hyperlink" Target="mailto:@CAEPupdates" TargetMode="External"/><Relationship Id="rId5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caepnet.files.wordpress.com/2013/09/final_board_approved1.pdf" TargetMode="External"/><Relationship Id="rId4" Type="http://schemas.openxmlformats.org/officeDocument/2006/relationships/hyperlink" Target="http://caepnet.files.wordpress.com/2014/02/caep_evidence_guide1.pdf" TargetMode="External"/><Relationship Id="rId5" Type="http://schemas.openxmlformats.org/officeDocument/2006/relationships/hyperlink" Target="http://www.wascsenior.org/resources/handbook-accreditation-2013" TargetMode="External"/><Relationship Id="rId6" Type="http://schemas.openxmlformats.org/officeDocument/2006/relationships/hyperlink" Target="http://www.wascsenior.org/search/site/guide%20to@20using%20evidence" TargetMode="External"/><Relationship Id="rId7" Type="http://schemas.openxmlformats.org/officeDocument/2006/relationships/hyperlink" Target="http://www.nist.gov/baldrige" TargetMode="External"/><Relationship Id="rId8" Type="http://schemas.openxmlformats.org/officeDocument/2006/relationships/hyperlink" Target="http://www.carnegiefoundation.org/sites/default/files/improvement_research_NICs_bryk-yeager.pdf" TargetMode="External"/><Relationship Id="rId9" Type="http://schemas.openxmlformats.org/officeDocument/2006/relationships/hyperlink" Target="http://www.CAEPnet.org" TargetMode="External"/><Relationship Id="rId10" Type="http://schemas.openxmlformats.org/officeDocument/2006/relationships/hyperlink" Target="mailto:@CAEPupdates" TargetMode="External"/><Relationship Id="rId11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bject 13"/>
          <p:cNvSpPr/>
          <p:nvPr/>
        </p:nvSpPr>
        <p:spPr>
          <a:xfrm>
            <a:off x="0" y="5821997"/>
            <a:ext cx="9144000" cy="103600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4549140" y="6595694"/>
            <a:ext cx="48767" cy="0"/>
          </a:xfrm>
          <a:custGeom>
            <a:avLst/>
            <a:gdLst/>
            <a:ahLst/>
            <a:cxnLst/>
            <a:rect l="l" t="t" r="r" b="b"/>
            <a:pathLst>
              <a:path w="48767">
                <a:moveTo>
                  <a:pt x="0" y="0"/>
                </a:moveTo>
                <a:lnTo>
                  <a:pt x="48767" y="0"/>
                </a:lnTo>
              </a:path>
            </a:pathLst>
          </a:custGeom>
          <a:ln w="11937">
            <a:solidFill>
              <a:srgbClr val="397D5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371600" y="6299165"/>
            <a:ext cx="7772400" cy="1587"/>
          </a:xfrm>
          <a:custGeom>
            <a:avLst/>
            <a:gdLst/>
            <a:ahLst/>
            <a:cxnLst/>
            <a:rect l="l" t="t" r="r" b="b"/>
            <a:pathLst>
              <a:path w="7772400" h="1587">
                <a:moveTo>
                  <a:pt x="0" y="0"/>
                </a:moveTo>
                <a:lnTo>
                  <a:pt x="7772400" y="1587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011628" y="789"/>
            <a:ext cx="1587" cy="2351176"/>
          </a:xfrm>
          <a:custGeom>
            <a:avLst/>
            <a:gdLst/>
            <a:ahLst/>
            <a:cxnLst/>
            <a:rect l="l" t="t" r="r" b="b"/>
            <a:pathLst>
              <a:path w="1587" h="2351176">
                <a:moveTo>
                  <a:pt x="0" y="2351176"/>
                </a:moveTo>
                <a:lnTo>
                  <a:pt x="1587" y="0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0" y="787"/>
            <a:ext cx="9144000" cy="129872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524000" y="2895600"/>
            <a:ext cx="6538671" cy="482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800"/>
              </a:lnSpc>
              <a:spcBef>
                <a:spcPts val="190"/>
              </a:spcBef>
            </a:pPr>
            <a:r>
              <a:rPr sz="36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Overview</a:t>
            </a:r>
            <a:r>
              <a:rPr sz="3600" b="1" spc="-19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36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of CAEP</a:t>
            </a:r>
            <a:r>
              <a:rPr sz="3600" b="1" spc="14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36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Guidelines</a:t>
            </a:r>
            <a:endParaRPr sz="3600" dirty="0">
              <a:latin typeface="Century Gothic"/>
              <a:cs typeface="Century Gothic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429000" y="3505200"/>
            <a:ext cx="2195165" cy="91236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1935"/>
              </a:lnSpc>
              <a:spcBef>
                <a:spcPts val="96"/>
              </a:spcBef>
            </a:pPr>
            <a:r>
              <a:rPr sz="2700" i="1" spc="0" baseline="3034" dirty="0" smtClean="0">
                <a:solidFill>
                  <a:srgbClr val="047D57"/>
                </a:solidFill>
                <a:latin typeface="Calibri"/>
                <a:cs typeface="Calibri"/>
              </a:rPr>
              <a:t>2014 </a:t>
            </a:r>
            <a:r>
              <a:rPr sz="2700" i="1" spc="-4" baseline="3034" dirty="0" smtClean="0">
                <a:solidFill>
                  <a:srgbClr val="047D57"/>
                </a:solidFill>
                <a:latin typeface="Calibri"/>
                <a:cs typeface="Calibri"/>
              </a:rPr>
              <a:t>C</a:t>
            </a:r>
            <a:r>
              <a:rPr sz="2700" i="1" spc="0" baseline="3034" dirty="0" smtClean="0">
                <a:solidFill>
                  <a:srgbClr val="047D57"/>
                </a:solidFill>
                <a:latin typeface="Calibri"/>
                <a:cs typeface="Calibri"/>
              </a:rPr>
              <a:t>AEP</a:t>
            </a:r>
            <a:r>
              <a:rPr sz="2700" i="1" spc="-19" baseline="3034" dirty="0" smtClean="0">
                <a:solidFill>
                  <a:srgbClr val="047D57"/>
                </a:solidFill>
                <a:latin typeface="Calibri"/>
                <a:cs typeface="Calibri"/>
              </a:rPr>
              <a:t> </a:t>
            </a:r>
            <a:r>
              <a:rPr sz="2700" i="1" spc="0" baseline="3034" dirty="0" smtClean="0">
                <a:solidFill>
                  <a:srgbClr val="047D57"/>
                </a:solidFill>
                <a:latin typeface="Calibri"/>
                <a:cs typeface="Calibri"/>
              </a:rPr>
              <a:t>-</a:t>
            </a:r>
            <a:r>
              <a:rPr sz="2700" i="1" spc="-4" baseline="3034" dirty="0" smtClean="0">
                <a:solidFill>
                  <a:srgbClr val="047D57"/>
                </a:solidFill>
                <a:latin typeface="Calibri"/>
                <a:cs typeface="Calibri"/>
              </a:rPr>
              <a:t>C</a:t>
            </a:r>
            <a:r>
              <a:rPr sz="2700" i="1" spc="0" baseline="3034" dirty="0" smtClean="0">
                <a:solidFill>
                  <a:srgbClr val="047D57"/>
                </a:solidFill>
                <a:latin typeface="Calibri"/>
                <a:cs typeface="Calibri"/>
              </a:rPr>
              <a:t>on</a:t>
            </a:r>
            <a:r>
              <a:rPr sz="2700" i="1" spc="-19" baseline="3034" dirty="0" smtClean="0">
                <a:solidFill>
                  <a:srgbClr val="047D57"/>
                </a:solidFill>
                <a:latin typeface="Calibri"/>
                <a:cs typeface="Calibri"/>
              </a:rPr>
              <a:t>f</a:t>
            </a:r>
            <a:r>
              <a:rPr sz="2700" i="1" spc="4" baseline="3034" dirty="0" smtClean="0">
                <a:solidFill>
                  <a:srgbClr val="047D57"/>
                </a:solidFill>
                <a:latin typeface="Calibri"/>
                <a:cs typeface="Calibri"/>
              </a:rPr>
              <a:t>e</a:t>
            </a:r>
            <a:r>
              <a:rPr sz="2700" i="1" spc="-4" baseline="3034" dirty="0" smtClean="0">
                <a:solidFill>
                  <a:srgbClr val="047D57"/>
                </a:solidFill>
                <a:latin typeface="Calibri"/>
                <a:cs typeface="Calibri"/>
              </a:rPr>
              <a:t>r</a:t>
            </a:r>
            <a:r>
              <a:rPr sz="2700" i="1" spc="4" baseline="3034" dirty="0" smtClean="0">
                <a:solidFill>
                  <a:srgbClr val="047D57"/>
                </a:solidFill>
                <a:latin typeface="Calibri"/>
                <a:cs typeface="Calibri"/>
              </a:rPr>
              <a:t>e</a:t>
            </a:r>
            <a:r>
              <a:rPr sz="2700" i="1" spc="0" baseline="3034" dirty="0" smtClean="0">
                <a:solidFill>
                  <a:srgbClr val="047D57"/>
                </a:solidFill>
                <a:latin typeface="Calibri"/>
                <a:cs typeface="Calibri"/>
              </a:rPr>
              <a:t>n</a:t>
            </a:r>
            <a:r>
              <a:rPr sz="2700" i="1" spc="-14" baseline="3034" dirty="0" smtClean="0">
                <a:solidFill>
                  <a:srgbClr val="047D57"/>
                </a:solidFill>
                <a:latin typeface="Calibri"/>
                <a:cs typeface="Calibri"/>
              </a:rPr>
              <a:t>c</a:t>
            </a:r>
            <a:r>
              <a:rPr sz="2700" i="1" spc="0" baseline="3034" dirty="0" smtClean="0">
                <a:solidFill>
                  <a:srgbClr val="047D57"/>
                </a:solidFill>
                <a:latin typeface="Calibri"/>
                <a:cs typeface="Calibri"/>
              </a:rPr>
              <a:t>e</a:t>
            </a:r>
            <a:endParaRPr sz="1800" dirty="0">
              <a:latin typeface="Calibri"/>
              <a:cs typeface="Calibri"/>
            </a:endParaRPr>
          </a:p>
          <a:p>
            <a:pPr marL="162535" marR="178353" indent="-642" algn="ctr">
              <a:lnSpc>
                <a:spcPct val="120370"/>
              </a:lnSpc>
              <a:spcBef>
                <a:spcPts val="372"/>
              </a:spcBef>
            </a:pPr>
            <a:r>
              <a:rPr sz="1800" i="1" spc="4" dirty="0" smtClean="0">
                <a:solidFill>
                  <a:srgbClr val="047D57"/>
                </a:solidFill>
                <a:latin typeface="Calibri"/>
                <a:cs typeface="Calibri"/>
              </a:rPr>
              <a:t>N</a:t>
            </a:r>
            <a:r>
              <a:rPr sz="1800" i="1" spc="0" dirty="0" smtClean="0">
                <a:solidFill>
                  <a:srgbClr val="047D57"/>
                </a:solidFill>
                <a:latin typeface="Calibri"/>
                <a:cs typeface="Calibri"/>
              </a:rPr>
              <a:t>a</a:t>
            </a:r>
            <a:r>
              <a:rPr sz="1800" i="1" spc="-4" dirty="0" smtClean="0">
                <a:solidFill>
                  <a:srgbClr val="047D57"/>
                </a:solidFill>
                <a:latin typeface="Calibri"/>
                <a:cs typeface="Calibri"/>
              </a:rPr>
              <a:t>s</a:t>
            </a:r>
            <a:r>
              <a:rPr sz="1800" i="1" spc="-39" dirty="0" smtClean="0">
                <a:solidFill>
                  <a:srgbClr val="047D57"/>
                </a:solidFill>
                <a:latin typeface="Calibri"/>
                <a:cs typeface="Calibri"/>
              </a:rPr>
              <a:t>h</a:t>
            </a:r>
            <a:r>
              <a:rPr sz="1800" i="1" spc="0" dirty="0" smtClean="0">
                <a:solidFill>
                  <a:srgbClr val="047D57"/>
                </a:solidFill>
                <a:latin typeface="Calibri"/>
                <a:cs typeface="Calibri"/>
              </a:rPr>
              <a:t>v</a:t>
            </a:r>
            <a:r>
              <a:rPr sz="1800" i="1" spc="-4" dirty="0" smtClean="0">
                <a:solidFill>
                  <a:srgbClr val="047D57"/>
                </a:solidFill>
                <a:latin typeface="Calibri"/>
                <a:cs typeface="Calibri"/>
              </a:rPr>
              <a:t>ill</a:t>
            </a:r>
            <a:r>
              <a:rPr sz="1800" i="1" spc="4" dirty="0" smtClean="0">
                <a:solidFill>
                  <a:srgbClr val="047D57"/>
                </a:solidFill>
                <a:latin typeface="Calibri"/>
                <a:cs typeface="Calibri"/>
              </a:rPr>
              <a:t>e</a:t>
            </a:r>
            <a:r>
              <a:rPr sz="1800" i="1" spc="0" dirty="0" smtClean="0">
                <a:solidFill>
                  <a:srgbClr val="047D57"/>
                </a:solidFill>
                <a:latin typeface="Calibri"/>
                <a:cs typeface="Calibri"/>
              </a:rPr>
              <a:t>,</a:t>
            </a:r>
            <a:r>
              <a:rPr sz="1800" i="1" spc="9" dirty="0" smtClean="0">
                <a:solidFill>
                  <a:srgbClr val="047D57"/>
                </a:solidFill>
                <a:latin typeface="Calibri"/>
                <a:cs typeface="Calibri"/>
              </a:rPr>
              <a:t> </a:t>
            </a:r>
            <a:r>
              <a:rPr sz="1800" i="1" spc="0" dirty="0" smtClean="0">
                <a:solidFill>
                  <a:srgbClr val="047D57"/>
                </a:solidFill>
                <a:latin typeface="Calibri"/>
                <a:cs typeface="Calibri"/>
              </a:rPr>
              <a:t>TN </a:t>
            </a:r>
            <a:r>
              <a:rPr sz="1800" i="1" spc="-4" dirty="0" smtClean="0">
                <a:solidFill>
                  <a:srgbClr val="047D57"/>
                </a:solidFill>
                <a:latin typeface="Calibri"/>
                <a:cs typeface="Calibri"/>
              </a:rPr>
              <a:t>M</a:t>
            </a:r>
            <a:r>
              <a:rPr sz="1800" i="1" spc="0" dirty="0" smtClean="0">
                <a:solidFill>
                  <a:srgbClr val="047D57"/>
                </a:solidFill>
                <a:latin typeface="Calibri"/>
                <a:cs typeface="Calibri"/>
              </a:rPr>
              <a:t>a</a:t>
            </a:r>
            <a:r>
              <a:rPr sz="1800" i="1" spc="-4" dirty="0" smtClean="0">
                <a:solidFill>
                  <a:srgbClr val="047D57"/>
                </a:solidFill>
                <a:latin typeface="Calibri"/>
                <a:cs typeface="Calibri"/>
              </a:rPr>
              <a:t>rc</a:t>
            </a:r>
            <a:r>
              <a:rPr sz="1800" i="1" spc="0" dirty="0" smtClean="0">
                <a:solidFill>
                  <a:srgbClr val="047D57"/>
                </a:solidFill>
                <a:latin typeface="Calibri"/>
                <a:cs typeface="Calibri"/>
              </a:rPr>
              <a:t>h 26-28, </a:t>
            </a:r>
            <a:r>
              <a:rPr sz="1800" i="1" spc="9" dirty="0" smtClean="0">
                <a:solidFill>
                  <a:srgbClr val="047D57"/>
                </a:solidFill>
                <a:latin typeface="Calibri"/>
                <a:cs typeface="Calibri"/>
              </a:rPr>
              <a:t> </a:t>
            </a:r>
            <a:r>
              <a:rPr sz="1800" i="1" spc="0" dirty="0" smtClean="0">
                <a:solidFill>
                  <a:srgbClr val="047D57"/>
                </a:solidFill>
                <a:latin typeface="Calibri"/>
                <a:cs typeface="Calibri"/>
              </a:rPr>
              <a:t>2014</a:t>
            </a:r>
            <a:endParaRPr sz="1800" dirty="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52400" y="4800600"/>
            <a:ext cx="3840185" cy="90044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5"/>
              </a:lnSpc>
              <a:spcBef>
                <a:spcPts val="96"/>
              </a:spcBef>
            </a:pPr>
            <a:r>
              <a:rPr sz="2700" spc="-4" baseline="3034" dirty="0" smtClean="0">
                <a:solidFill>
                  <a:srgbClr val="047D57"/>
                </a:solidFill>
                <a:latin typeface="Calibri"/>
                <a:cs typeface="Calibri"/>
              </a:rPr>
              <a:t>P</a:t>
            </a:r>
            <a:r>
              <a:rPr sz="2700" spc="-29" baseline="3034" dirty="0" smtClean="0">
                <a:solidFill>
                  <a:srgbClr val="047D57"/>
                </a:solidFill>
                <a:latin typeface="Calibri"/>
                <a:cs typeface="Calibri"/>
              </a:rPr>
              <a:t>r</a:t>
            </a:r>
            <a:r>
              <a:rPr sz="2700" spc="4" baseline="3034" dirty="0" smtClean="0">
                <a:solidFill>
                  <a:srgbClr val="047D57"/>
                </a:solidFill>
                <a:latin typeface="Calibri"/>
                <a:cs typeface="Calibri"/>
              </a:rPr>
              <a:t>ese</a:t>
            </a:r>
            <a:r>
              <a:rPr sz="2700" spc="-9" baseline="3034" dirty="0" smtClean="0">
                <a:solidFill>
                  <a:srgbClr val="047D57"/>
                </a:solidFill>
                <a:latin typeface="Calibri"/>
                <a:cs typeface="Calibri"/>
              </a:rPr>
              <a:t>n</a:t>
            </a:r>
            <a:r>
              <a:rPr sz="2700" spc="-25" baseline="3034" dirty="0" smtClean="0">
                <a:solidFill>
                  <a:srgbClr val="047D57"/>
                </a:solidFill>
                <a:latin typeface="Calibri"/>
                <a:cs typeface="Calibri"/>
              </a:rPr>
              <a:t>t</a:t>
            </a:r>
            <a:r>
              <a:rPr sz="2700" spc="4" baseline="3034" dirty="0" smtClean="0">
                <a:solidFill>
                  <a:srgbClr val="047D57"/>
                </a:solidFill>
                <a:latin typeface="Calibri"/>
                <a:cs typeface="Calibri"/>
              </a:rPr>
              <a:t>e</a:t>
            </a:r>
            <a:r>
              <a:rPr sz="2700" spc="-39" baseline="3034" dirty="0" smtClean="0">
                <a:solidFill>
                  <a:srgbClr val="047D57"/>
                </a:solidFill>
                <a:latin typeface="Calibri"/>
                <a:cs typeface="Calibri"/>
              </a:rPr>
              <a:t>r</a:t>
            </a:r>
            <a:r>
              <a:rPr sz="2700" spc="4" baseline="3034" dirty="0" smtClean="0">
                <a:solidFill>
                  <a:srgbClr val="047D57"/>
                </a:solidFill>
                <a:latin typeface="Calibri"/>
                <a:cs typeface="Calibri"/>
              </a:rPr>
              <a:t>s</a:t>
            </a:r>
            <a:r>
              <a:rPr sz="2700" spc="0" baseline="3034" dirty="0" smtClean="0">
                <a:solidFill>
                  <a:srgbClr val="047D57"/>
                </a:solidFill>
                <a:latin typeface="Calibri"/>
                <a:cs typeface="Calibri"/>
              </a:rPr>
              <a:t>: </a:t>
            </a:r>
            <a:r>
              <a:rPr sz="2700" spc="-4" baseline="3034" dirty="0" smtClean="0">
                <a:solidFill>
                  <a:srgbClr val="047D57"/>
                </a:solidFill>
                <a:latin typeface="Calibri"/>
                <a:cs typeface="Calibri"/>
              </a:rPr>
              <a:t>M</a:t>
            </a:r>
            <a:r>
              <a:rPr sz="2700" spc="0" baseline="3034" dirty="0" smtClean="0">
                <a:solidFill>
                  <a:srgbClr val="047D57"/>
                </a:solidFill>
                <a:latin typeface="Calibri"/>
                <a:cs typeface="Calibri"/>
              </a:rPr>
              <a:t>a</a:t>
            </a:r>
            <a:r>
              <a:rPr sz="2700" spc="-4" baseline="3034" dirty="0" smtClean="0">
                <a:solidFill>
                  <a:srgbClr val="047D57"/>
                </a:solidFill>
                <a:latin typeface="Calibri"/>
                <a:cs typeface="Calibri"/>
              </a:rPr>
              <a:t>r</a:t>
            </a:r>
            <a:r>
              <a:rPr sz="2700" spc="0" baseline="3034" dirty="0" smtClean="0">
                <a:solidFill>
                  <a:srgbClr val="047D57"/>
                </a:solidFill>
                <a:latin typeface="Calibri"/>
                <a:cs typeface="Calibri"/>
              </a:rPr>
              <a:t>k LaC</a:t>
            </a:r>
            <a:r>
              <a:rPr sz="2700" spc="4" baseline="3034" dirty="0" smtClean="0">
                <a:solidFill>
                  <a:srgbClr val="047D57"/>
                </a:solidFill>
                <a:latin typeface="Calibri"/>
                <a:cs typeface="Calibri"/>
              </a:rPr>
              <a:t>e</a:t>
            </a:r>
            <a:r>
              <a:rPr sz="2700" spc="-4" baseline="3034" dirty="0" smtClean="0">
                <a:solidFill>
                  <a:srgbClr val="047D57"/>
                </a:solidFill>
                <a:latin typeface="Calibri"/>
                <a:cs typeface="Calibri"/>
              </a:rPr>
              <a:t>ll</a:t>
            </a:r>
            <a:r>
              <a:rPr sz="2700" spc="4" baseline="3034" dirty="0" smtClean="0">
                <a:solidFill>
                  <a:srgbClr val="047D57"/>
                </a:solidFill>
                <a:latin typeface="Calibri"/>
                <a:cs typeface="Calibri"/>
              </a:rPr>
              <a:t>e</a:t>
            </a:r>
            <a:r>
              <a:rPr sz="2700" spc="0" baseline="3034" dirty="0" smtClean="0">
                <a:solidFill>
                  <a:srgbClr val="047D57"/>
                </a:solidFill>
                <a:latin typeface="Calibri"/>
                <a:cs typeface="Calibri"/>
              </a:rPr>
              <a:t>-</a:t>
            </a:r>
            <a:r>
              <a:rPr sz="2700" spc="-39" baseline="3034" dirty="0" smtClean="0">
                <a:solidFill>
                  <a:srgbClr val="047D57"/>
                </a:solidFill>
                <a:latin typeface="Calibri"/>
                <a:cs typeface="Calibri"/>
              </a:rPr>
              <a:t>P</a:t>
            </a:r>
            <a:r>
              <a:rPr sz="2700" spc="-9" baseline="3034" dirty="0" smtClean="0">
                <a:solidFill>
                  <a:srgbClr val="047D57"/>
                </a:solidFill>
                <a:latin typeface="Calibri"/>
                <a:cs typeface="Calibri"/>
              </a:rPr>
              <a:t>e</a:t>
            </a:r>
            <a:r>
              <a:rPr sz="2700" spc="-25" baseline="3034" dirty="0" smtClean="0">
                <a:solidFill>
                  <a:srgbClr val="047D57"/>
                </a:solidFill>
                <a:latin typeface="Calibri"/>
                <a:cs typeface="Calibri"/>
              </a:rPr>
              <a:t>t</a:t>
            </a:r>
            <a:r>
              <a:rPr sz="2700" spc="4" baseline="3034" dirty="0" smtClean="0">
                <a:solidFill>
                  <a:srgbClr val="047D57"/>
                </a:solidFill>
                <a:latin typeface="Calibri"/>
                <a:cs typeface="Calibri"/>
              </a:rPr>
              <a:t>e</a:t>
            </a:r>
            <a:r>
              <a:rPr sz="2700" spc="-39" baseline="3034" dirty="0" smtClean="0">
                <a:solidFill>
                  <a:srgbClr val="047D57"/>
                </a:solidFill>
                <a:latin typeface="Calibri"/>
                <a:cs typeface="Calibri"/>
              </a:rPr>
              <a:t>r</a:t>
            </a:r>
            <a:r>
              <a:rPr sz="2700" spc="4" baseline="3034" dirty="0" smtClean="0">
                <a:solidFill>
                  <a:srgbClr val="047D57"/>
                </a:solidFill>
                <a:latin typeface="Calibri"/>
                <a:cs typeface="Calibri"/>
              </a:rPr>
              <a:t>s</a:t>
            </a:r>
            <a:r>
              <a:rPr sz="2700" spc="0" baseline="3034" dirty="0" smtClean="0">
                <a:solidFill>
                  <a:srgbClr val="047D57"/>
                </a:solidFill>
                <a:latin typeface="Calibri"/>
                <a:cs typeface="Calibri"/>
              </a:rPr>
              <a:t>o</a:t>
            </a:r>
            <a:r>
              <a:rPr sz="2700" spc="4" baseline="3034" dirty="0" smtClean="0">
                <a:solidFill>
                  <a:srgbClr val="047D57"/>
                </a:solidFill>
                <a:latin typeface="Calibri"/>
                <a:cs typeface="Calibri"/>
              </a:rPr>
              <a:t>n</a:t>
            </a:r>
            <a:r>
              <a:rPr sz="2700" spc="0" baseline="3034" dirty="0" smtClean="0">
                <a:solidFill>
                  <a:srgbClr val="047D57"/>
                </a:solidFill>
                <a:latin typeface="Calibri"/>
                <a:cs typeface="Calibri"/>
              </a:rPr>
              <a:t>,</a:t>
            </a:r>
            <a:r>
              <a:rPr sz="2700" spc="34" baseline="3034" dirty="0" smtClean="0">
                <a:solidFill>
                  <a:srgbClr val="047D57"/>
                </a:solidFill>
                <a:latin typeface="Calibri"/>
                <a:cs typeface="Calibri"/>
              </a:rPr>
              <a:t> </a:t>
            </a:r>
            <a:r>
              <a:rPr sz="2700" spc="0" baseline="3034" dirty="0" smtClean="0">
                <a:solidFill>
                  <a:srgbClr val="047D57"/>
                </a:solidFill>
                <a:latin typeface="Calibri"/>
                <a:cs typeface="Calibri"/>
              </a:rPr>
              <a:t>CAEP</a:t>
            </a:r>
            <a:endParaRPr sz="1800" dirty="0">
              <a:latin typeface="Calibri"/>
              <a:cs typeface="Calibri"/>
            </a:endParaRPr>
          </a:p>
          <a:p>
            <a:pPr marL="1111808" marR="34289">
              <a:lnSpc>
                <a:spcPct val="101725"/>
              </a:lnSpc>
              <a:spcBef>
                <a:spcPts val="298"/>
              </a:spcBef>
            </a:pPr>
            <a:r>
              <a:rPr sz="1800" spc="-4" dirty="0" smtClean="0">
                <a:solidFill>
                  <a:srgbClr val="047D57"/>
                </a:solidFill>
                <a:latin typeface="Calibri"/>
                <a:cs typeface="Calibri"/>
              </a:rPr>
              <a:t>Hil</a:t>
            </a:r>
            <a:r>
              <a:rPr sz="1800" spc="4" dirty="0" smtClean="0">
                <a:solidFill>
                  <a:srgbClr val="047D57"/>
                </a:solidFill>
                <a:latin typeface="Calibri"/>
                <a:cs typeface="Calibri"/>
              </a:rPr>
              <a:t>d</a:t>
            </a:r>
            <a:r>
              <a:rPr sz="1800" spc="0" dirty="0" smtClean="0">
                <a:solidFill>
                  <a:srgbClr val="047D57"/>
                </a:solidFill>
                <a:latin typeface="Calibri"/>
                <a:cs typeface="Calibri"/>
              </a:rPr>
              <a:t>a</a:t>
            </a:r>
            <a:r>
              <a:rPr sz="1800" spc="24" dirty="0" smtClean="0">
                <a:solidFill>
                  <a:srgbClr val="047D57"/>
                </a:solidFill>
                <a:latin typeface="Calibri"/>
                <a:cs typeface="Calibri"/>
              </a:rPr>
              <a:t> </a:t>
            </a:r>
            <a:r>
              <a:rPr sz="1800" spc="4" dirty="0" smtClean="0">
                <a:solidFill>
                  <a:srgbClr val="047D57"/>
                </a:solidFill>
                <a:latin typeface="Calibri"/>
                <a:cs typeface="Calibri"/>
              </a:rPr>
              <a:t>R</a:t>
            </a:r>
            <a:r>
              <a:rPr sz="1800" spc="0" dirty="0" smtClean="0">
                <a:solidFill>
                  <a:srgbClr val="047D57"/>
                </a:solidFill>
                <a:latin typeface="Calibri"/>
                <a:cs typeface="Calibri"/>
              </a:rPr>
              <a:t>. </a:t>
            </a:r>
            <a:r>
              <a:rPr sz="1800" spc="-154" dirty="0" smtClean="0">
                <a:solidFill>
                  <a:srgbClr val="047D57"/>
                </a:solidFill>
                <a:latin typeface="Calibri"/>
                <a:cs typeface="Calibri"/>
              </a:rPr>
              <a:t>T</a:t>
            </a:r>
            <a:r>
              <a:rPr sz="1800" spc="0" dirty="0" smtClean="0">
                <a:solidFill>
                  <a:srgbClr val="047D57"/>
                </a:solidFill>
                <a:latin typeface="Calibri"/>
                <a:cs typeface="Calibri"/>
              </a:rPr>
              <a:t>om</a:t>
            </a:r>
            <a:r>
              <a:rPr sz="1800" spc="4" dirty="0" smtClean="0">
                <a:solidFill>
                  <a:srgbClr val="047D57"/>
                </a:solidFill>
                <a:latin typeface="Calibri"/>
                <a:cs typeface="Calibri"/>
              </a:rPr>
              <a:t>p</a:t>
            </a:r>
            <a:r>
              <a:rPr sz="1800" spc="-4" dirty="0" smtClean="0">
                <a:solidFill>
                  <a:srgbClr val="047D57"/>
                </a:solidFill>
                <a:latin typeface="Calibri"/>
                <a:cs typeface="Calibri"/>
              </a:rPr>
              <a:t>ki</a:t>
            </a:r>
            <a:r>
              <a:rPr sz="1800" spc="4" dirty="0" smtClean="0">
                <a:solidFill>
                  <a:srgbClr val="047D57"/>
                </a:solidFill>
                <a:latin typeface="Calibri"/>
                <a:cs typeface="Calibri"/>
              </a:rPr>
              <a:t>ns</a:t>
            </a:r>
            <a:r>
              <a:rPr sz="1800" spc="0" dirty="0" smtClean="0">
                <a:solidFill>
                  <a:srgbClr val="047D57"/>
                </a:solidFill>
                <a:latin typeface="Calibri"/>
                <a:cs typeface="Calibri"/>
              </a:rPr>
              <a:t>, CAEP</a:t>
            </a:r>
            <a:endParaRPr sz="1800" dirty="0">
              <a:latin typeface="Calibri"/>
              <a:cs typeface="Calibri"/>
            </a:endParaRPr>
          </a:p>
          <a:p>
            <a:pPr marL="1111808" marR="34289">
              <a:lnSpc>
                <a:spcPct val="102172"/>
              </a:lnSpc>
              <a:spcBef>
                <a:spcPts val="320"/>
              </a:spcBef>
            </a:pPr>
            <a:r>
              <a:rPr sz="1800" spc="-4" dirty="0" smtClean="0">
                <a:solidFill>
                  <a:srgbClr val="047D57"/>
                </a:solidFill>
                <a:latin typeface="Century Gothic"/>
                <a:cs typeface="Century Gothic"/>
              </a:rPr>
              <a:t>E</a:t>
            </a:r>
            <a:r>
              <a:rPr sz="1800" spc="4" dirty="0" smtClean="0">
                <a:solidFill>
                  <a:srgbClr val="047D57"/>
                </a:solidFill>
                <a:latin typeface="Century Gothic"/>
                <a:cs typeface="Century Gothic"/>
              </a:rPr>
              <a:t>m</a:t>
            </a:r>
            <a:r>
              <a:rPr sz="1800" spc="-4" dirty="0" smtClean="0">
                <a:solidFill>
                  <a:srgbClr val="047D57"/>
                </a:solidFill>
                <a:latin typeface="Century Gothic"/>
                <a:cs typeface="Century Gothic"/>
              </a:rPr>
              <a:t>e</a:t>
            </a:r>
            <a:r>
              <a:rPr sz="1800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rs</a:t>
            </a:r>
            <a:r>
              <a:rPr sz="1800" spc="-4" dirty="0" smtClean="0">
                <a:solidFill>
                  <a:srgbClr val="047D57"/>
                </a:solidFill>
                <a:latin typeface="Century Gothic"/>
                <a:cs typeface="Century Gothic"/>
              </a:rPr>
              <a:t>o</a:t>
            </a:r>
            <a:r>
              <a:rPr sz="1800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n</a:t>
            </a:r>
            <a:r>
              <a:rPr sz="1800" spc="14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1800" spc="-4" dirty="0" smtClean="0">
                <a:solidFill>
                  <a:srgbClr val="047D57"/>
                </a:solidFill>
                <a:latin typeface="Century Gothic"/>
                <a:cs typeface="Century Gothic"/>
              </a:rPr>
              <a:t>E</a:t>
            </a:r>
            <a:r>
              <a:rPr sz="1800" spc="14" dirty="0" smtClean="0">
                <a:solidFill>
                  <a:srgbClr val="047D57"/>
                </a:solidFill>
                <a:latin typeface="Century Gothic"/>
                <a:cs typeface="Century Gothic"/>
              </a:rPr>
              <a:t>ll</a:t>
            </a:r>
            <a:r>
              <a:rPr sz="1800" spc="25" dirty="0" smtClean="0">
                <a:solidFill>
                  <a:srgbClr val="047D57"/>
                </a:solidFill>
                <a:latin typeface="Century Gothic"/>
                <a:cs typeface="Century Gothic"/>
              </a:rPr>
              <a:t>i</a:t>
            </a:r>
            <a:r>
              <a:rPr sz="1800" spc="-4" dirty="0" smtClean="0">
                <a:solidFill>
                  <a:srgbClr val="047D57"/>
                </a:solidFill>
                <a:latin typeface="Century Gothic"/>
                <a:cs typeface="Century Gothic"/>
              </a:rPr>
              <a:t>o</a:t>
            </a:r>
            <a:r>
              <a:rPr sz="1800" spc="-9" dirty="0" smtClean="0">
                <a:solidFill>
                  <a:srgbClr val="047D57"/>
                </a:solidFill>
                <a:latin typeface="Century Gothic"/>
                <a:cs typeface="Century Gothic"/>
              </a:rPr>
              <a:t>tt</a:t>
            </a:r>
            <a:r>
              <a:rPr sz="1800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,</a:t>
            </a:r>
            <a:r>
              <a:rPr sz="1800" spc="-9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1800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C</a:t>
            </a:r>
            <a:r>
              <a:rPr sz="1800" spc="25" dirty="0" smtClean="0">
                <a:solidFill>
                  <a:srgbClr val="047D57"/>
                </a:solidFill>
                <a:latin typeface="Century Gothic"/>
                <a:cs typeface="Century Gothic"/>
              </a:rPr>
              <a:t>A</a:t>
            </a:r>
            <a:r>
              <a:rPr sz="1800" spc="-4" dirty="0" smtClean="0">
                <a:solidFill>
                  <a:srgbClr val="047D57"/>
                </a:solidFill>
                <a:latin typeface="Century Gothic"/>
                <a:cs typeface="Century Gothic"/>
              </a:rPr>
              <a:t>EP</a:t>
            </a:r>
            <a:endParaRPr sz="1800" dirty="0">
              <a:latin typeface="Century Gothic"/>
              <a:cs typeface="Century Gothic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358900" y="6436185"/>
            <a:ext cx="5130568" cy="17828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45"/>
              </a:lnSpc>
              <a:spcBef>
                <a:spcPts val="67"/>
              </a:spcBef>
            </a:pP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ONN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-1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29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H</a:t>
            </a:r>
            <a:r>
              <a:rPr sz="1200" spc="1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A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P </a:t>
            </a:r>
            <a:r>
              <a:rPr sz="1200" b="1" spc="0" dirty="0" smtClean="0">
                <a:solidFill>
                  <a:srgbClr val="DDC12B"/>
                </a:solidFill>
                <a:latin typeface="Century Gothic"/>
                <a:cs typeface="Century Gothic"/>
              </a:rPr>
              <a:t>|  </a:t>
            </a:r>
            <a:r>
              <a:rPr sz="1200" spc="-319" dirty="0" smtClean="0">
                <a:solidFill>
                  <a:srgbClr val="0000FF"/>
                </a:solidFill>
                <a:latin typeface="Century Gothic"/>
                <a:cs typeface="Century Gothic"/>
              </a:rPr>
              <a:t> </a:t>
            </a:r>
            <a:r>
              <a:rPr sz="1200" u="sng" spc="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www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.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C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A</a:t>
            </a:r>
            <a:r>
              <a:rPr sz="1200" u="sng" spc="4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E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Pne</a:t>
            </a:r>
            <a:r>
              <a:rPr sz="1200" u="sng" spc="-25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t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.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o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rg</a:t>
            </a:r>
            <a:r>
              <a:rPr sz="1200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 </a:t>
            </a:r>
            <a:r>
              <a:rPr sz="1200" spc="-281" dirty="0" smtClean="0">
                <a:solidFill>
                  <a:srgbClr val="DDC12B"/>
                </a:solidFill>
                <a:latin typeface="Century Gothic"/>
                <a:cs typeface="Century Gothic"/>
                <a:hlinkClick r:id="rId4"/>
              </a:rPr>
              <a:t> </a:t>
            </a:r>
            <a:r>
              <a:rPr sz="1200" u="sng" spc="0" dirty="0" smtClean="0">
                <a:solidFill>
                  <a:srgbClr val="DDC12B"/>
                </a:solidFill>
                <a:latin typeface="Century Gothic"/>
                <a:cs typeface="Century Gothic"/>
                <a:hlinkClick r:id="rId4"/>
              </a:rPr>
              <a:t>|</a:t>
            </a:r>
            <a:r>
              <a:rPr sz="1200" u="sng" spc="0" dirty="0" smtClean="0">
                <a:solidFill>
                  <a:srgbClr val="DDC12B"/>
                </a:solidFill>
                <a:latin typeface="Century Gothic"/>
                <a:cs typeface="Century Gothic"/>
              </a:rPr>
              <a:t> </a:t>
            </a:r>
            <a:r>
              <a:rPr sz="1200" spc="-316" dirty="0" smtClean="0">
                <a:solidFill>
                  <a:srgbClr val="DDC12B"/>
                </a:solidFill>
                <a:latin typeface="Century Gothic"/>
                <a:cs typeface="Century Gothic"/>
              </a:rPr>
              <a:t> 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9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</a:rPr>
              <a:t>tt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9" dirty="0" smtClean="0">
                <a:solidFill>
                  <a:srgbClr val="397D59"/>
                </a:solidFill>
                <a:latin typeface="Century Gothic"/>
                <a:cs typeface="Century Gothic"/>
              </a:rPr>
              <a:t>r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:</a:t>
            </a:r>
            <a:r>
              <a:rPr sz="1200" spc="4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5"/>
              </a:rPr>
              <a:t>@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5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5"/>
              </a:rPr>
              <a:t>A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5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5"/>
              </a:rPr>
              <a:t>Pup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5"/>
              </a:rPr>
              <a:t>d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5"/>
              </a:rPr>
              <a:t>a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  <a:hlinkClick r:id="rId5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5"/>
              </a:rPr>
              <a:t>es</a:t>
            </a:r>
            <a:endParaRPr sz="1200">
              <a:latin typeface="Century Gothic"/>
              <a:cs typeface="Century Gothic"/>
            </a:endParaRPr>
          </a:p>
        </p:txBody>
      </p:sp>
      <p:pic>
        <p:nvPicPr>
          <p:cNvPr id="16" name="Picture 15" descr="caep-logo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52400"/>
            <a:ext cx="3733800" cy="2570367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object 20"/>
          <p:cNvSpPr/>
          <p:nvPr/>
        </p:nvSpPr>
        <p:spPr>
          <a:xfrm>
            <a:off x="0" y="1587"/>
            <a:ext cx="9144000" cy="1417320"/>
          </a:xfrm>
          <a:custGeom>
            <a:avLst/>
            <a:gdLst/>
            <a:ahLst/>
            <a:cxnLst/>
            <a:rect l="l" t="t" r="r" b="b"/>
            <a:pathLst>
              <a:path w="9144000" h="1417320">
                <a:moveTo>
                  <a:pt x="9143999" y="0"/>
                </a:moveTo>
                <a:lnTo>
                  <a:pt x="0" y="0"/>
                </a:lnTo>
                <a:lnTo>
                  <a:pt x="0" y="1417320"/>
                </a:lnTo>
                <a:lnTo>
                  <a:pt x="9143999" y="1417320"/>
                </a:lnTo>
                <a:lnTo>
                  <a:pt x="9143999" y="0"/>
                </a:lnTo>
                <a:close/>
              </a:path>
            </a:pathLst>
          </a:custGeom>
          <a:solidFill>
            <a:srgbClr val="047D5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326847" y="1"/>
            <a:ext cx="0" cy="1417320"/>
          </a:xfrm>
          <a:custGeom>
            <a:avLst/>
            <a:gdLst/>
            <a:ahLst/>
            <a:cxnLst/>
            <a:rect l="l" t="t" r="r" b="b"/>
            <a:pathLst>
              <a:path h="1417320">
                <a:moveTo>
                  <a:pt x="0" y="1417320"/>
                </a:moveTo>
                <a:lnTo>
                  <a:pt x="0" y="0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0" y="6140449"/>
            <a:ext cx="9143999" cy="7175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6782371" y="6595694"/>
            <a:ext cx="48768" cy="0"/>
          </a:xfrm>
          <a:custGeom>
            <a:avLst/>
            <a:gdLst/>
            <a:ahLst/>
            <a:cxnLst/>
            <a:rect l="l" t="t" r="r" b="b"/>
            <a:pathLst>
              <a:path w="48768">
                <a:moveTo>
                  <a:pt x="0" y="0"/>
                </a:moveTo>
                <a:lnTo>
                  <a:pt x="48768" y="0"/>
                </a:lnTo>
              </a:path>
            </a:pathLst>
          </a:custGeom>
          <a:ln w="11937">
            <a:solidFill>
              <a:srgbClr val="397D5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3624690" y="6297578"/>
            <a:ext cx="5519305" cy="1587"/>
          </a:xfrm>
          <a:custGeom>
            <a:avLst/>
            <a:gdLst/>
            <a:ahLst/>
            <a:cxnLst/>
            <a:rect l="l" t="t" r="r" b="b"/>
            <a:pathLst>
              <a:path w="5519305" h="1587">
                <a:moveTo>
                  <a:pt x="0" y="0"/>
                </a:moveTo>
                <a:lnTo>
                  <a:pt x="5519305" y="1587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2466017" y="684526"/>
            <a:ext cx="4409426" cy="4323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4"/>
              </a:lnSpc>
              <a:spcBef>
                <a:spcPts val="170"/>
              </a:spcBef>
            </a:pP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C</a:t>
            </a:r>
            <a:r>
              <a:rPr sz="3200" b="1" spc="4" dirty="0" smtClean="0">
                <a:solidFill>
                  <a:srgbClr val="FEFFFF"/>
                </a:solidFill>
                <a:latin typeface="Century Gothic"/>
                <a:cs typeface="Century Gothic"/>
              </a:rPr>
              <a:t>AE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P</a:t>
            </a:r>
            <a:r>
              <a:rPr sz="3200" b="1" spc="-19" dirty="0" smtClean="0">
                <a:solidFill>
                  <a:srgbClr val="FEFFFF"/>
                </a:solidFill>
                <a:latin typeface="Century Gothic"/>
                <a:cs typeface="Century Gothic"/>
              </a:rPr>
              <a:t> </a:t>
            </a:r>
            <a:r>
              <a:rPr sz="3200" b="1" spc="4" dirty="0" smtClean="0">
                <a:solidFill>
                  <a:srgbClr val="FEFFFF"/>
                </a:solidFill>
                <a:latin typeface="Century Gothic"/>
                <a:cs typeface="Century Gothic"/>
              </a:rPr>
              <a:t>Ev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i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d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e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n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ce</a:t>
            </a:r>
            <a:r>
              <a:rPr sz="3200" b="1" spc="-19" dirty="0" smtClean="0">
                <a:solidFill>
                  <a:srgbClr val="FEFFFF"/>
                </a:solidFill>
                <a:latin typeface="Century Gothic"/>
                <a:cs typeface="Century Gothic"/>
              </a:rPr>
              <a:t> 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Gu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i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de</a:t>
            </a:r>
            <a:endParaRPr sz="3200">
              <a:latin typeface="Century Gothic"/>
              <a:cs typeface="Century Gothic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83554" y="1600200"/>
            <a:ext cx="8027046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spc="-4" dirty="0" smtClean="0">
                <a:latin typeface="Century Gothic"/>
                <a:cs typeface="Century Gothic"/>
              </a:rPr>
              <a:t>CA</a:t>
            </a:r>
            <a:r>
              <a:rPr sz="2800" spc="0" dirty="0" smtClean="0">
                <a:latin typeface="Century Gothic"/>
                <a:cs typeface="Century Gothic"/>
              </a:rPr>
              <a:t>EP</a:t>
            </a:r>
            <a:r>
              <a:rPr sz="2800" spc="-38" dirty="0" smtClean="0">
                <a:latin typeface="Century Gothic"/>
                <a:cs typeface="Century Gothic"/>
              </a:rPr>
              <a:t> </a:t>
            </a:r>
            <a:r>
              <a:rPr sz="2800" spc="0" dirty="0" smtClean="0">
                <a:latin typeface="Century Gothic"/>
                <a:cs typeface="Century Gothic"/>
              </a:rPr>
              <a:t>Ev</a:t>
            </a:r>
            <a:r>
              <a:rPr sz="2800" spc="14" dirty="0" smtClean="0">
                <a:latin typeface="Century Gothic"/>
                <a:cs typeface="Century Gothic"/>
              </a:rPr>
              <a:t>i</a:t>
            </a:r>
            <a:r>
              <a:rPr sz="2800" spc="4" dirty="0" smtClean="0">
                <a:latin typeface="Century Gothic"/>
                <a:cs typeface="Century Gothic"/>
              </a:rPr>
              <a:t>d</a:t>
            </a:r>
            <a:r>
              <a:rPr sz="2800" spc="-4" dirty="0" smtClean="0">
                <a:latin typeface="Century Gothic"/>
                <a:cs typeface="Century Gothic"/>
              </a:rPr>
              <a:t>en</a:t>
            </a:r>
            <a:r>
              <a:rPr sz="2800" spc="4" dirty="0" smtClean="0">
                <a:latin typeface="Century Gothic"/>
                <a:cs typeface="Century Gothic"/>
              </a:rPr>
              <a:t>c</a:t>
            </a:r>
            <a:r>
              <a:rPr sz="2800" spc="0" dirty="0" smtClean="0">
                <a:latin typeface="Century Gothic"/>
                <a:cs typeface="Century Gothic"/>
              </a:rPr>
              <a:t>e</a:t>
            </a:r>
            <a:r>
              <a:rPr sz="2800" spc="-40" dirty="0" smtClean="0">
                <a:latin typeface="Century Gothic"/>
                <a:cs typeface="Century Gothic"/>
              </a:rPr>
              <a:t> </a:t>
            </a:r>
            <a:r>
              <a:rPr sz="2800" spc="4" dirty="0" smtClean="0">
                <a:latin typeface="Century Gothic"/>
                <a:cs typeface="Century Gothic"/>
              </a:rPr>
              <a:t>gu</a:t>
            </a:r>
            <a:r>
              <a:rPr sz="2800" spc="14" dirty="0" smtClean="0">
                <a:latin typeface="Century Gothic"/>
                <a:cs typeface="Century Gothic"/>
              </a:rPr>
              <a:t>i</a:t>
            </a:r>
            <a:r>
              <a:rPr sz="2800" spc="4" dirty="0" smtClean="0">
                <a:latin typeface="Century Gothic"/>
                <a:cs typeface="Century Gothic"/>
              </a:rPr>
              <a:t>d</a:t>
            </a:r>
            <a:r>
              <a:rPr sz="2800" spc="0" dirty="0" smtClean="0">
                <a:latin typeface="Century Gothic"/>
                <a:cs typeface="Century Gothic"/>
              </a:rPr>
              <a:t>e</a:t>
            </a:r>
            <a:r>
              <a:rPr sz="2800" spc="-49" dirty="0" smtClean="0">
                <a:latin typeface="Century Gothic"/>
                <a:cs typeface="Century Gothic"/>
              </a:rPr>
              <a:t> </a:t>
            </a:r>
            <a:r>
              <a:rPr sz="2800" spc="14" dirty="0" smtClean="0">
                <a:latin typeface="Century Gothic"/>
                <a:cs typeface="Century Gothic"/>
              </a:rPr>
              <a:t>i</a:t>
            </a:r>
            <a:r>
              <a:rPr sz="2800" spc="0" dirty="0" smtClean="0">
                <a:latin typeface="Century Gothic"/>
                <a:cs typeface="Century Gothic"/>
              </a:rPr>
              <a:t>s</a:t>
            </a:r>
            <a:r>
              <a:rPr sz="2800" spc="-16" dirty="0" smtClean="0">
                <a:latin typeface="Century Gothic"/>
                <a:cs typeface="Century Gothic"/>
              </a:rPr>
              <a:t> </a:t>
            </a:r>
            <a:r>
              <a:rPr sz="2800" spc="4" dirty="0" smtClean="0">
                <a:latin typeface="Century Gothic"/>
                <a:cs typeface="Century Gothic"/>
              </a:rPr>
              <a:t>com</a:t>
            </a:r>
            <a:r>
              <a:rPr sz="2800" spc="0" dirty="0" smtClean="0">
                <a:latin typeface="Century Gothic"/>
                <a:cs typeface="Century Gothic"/>
              </a:rPr>
              <a:t>p</a:t>
            </a:r>
            <a:r>
              <a:rPr sz="2800" spc="-4" dirty="0" smtClean="0">
                <a:latin typeface="Century Gothic"/>
                <a:cs typeface="Century Gothic"/>
              </a:rPr>
              <a:t>r</a:t>
            </a:r>
            <a:r>
              <a:rPr sz="2800" spc="14" dirty="0" smtClean="0">
                <a:latin typeface="Century Gothic"/>
                <a:cs typeface="Century Gothic"/>
              </a:rPr>
              <a:t>i</a:t>
            </a:r>
            <a:r>
              <a:rPr sz="2800" spc="-4" dirty="0" smtClean="0">
                <a:latin typeface="Century Gothic"/>
                <a:cs typeface="Century Gothic"/>
              </a:rPr>
              <a:t>se</a:t>
            </a:r>
            <a:r>
              <a:rPr sz="2800" spc="0" dirty="0" smtClean="0">
                <a:latin typeface="Century Gothic"/>
                <a:cs typeface="Century Gothic"/>
              </a:rPr>
              <a:t>d</a:t>
            </a:r>
            <a:r>
              <a:rPr sz="2800" spc="-99" dirty="0" smtClean="0">
                <a:latin typeface="Century Gothic"/>
                <a:cs typeface="Century Gothic"/>
              </a:rPr>
              <a:t> </a:t>
            </a:r>
            <a:r>
              <a:rPr sz="2800" spc="4" dirty="0" smtClean="0">
                <a:latin typeface="Century Gothic"/>
                <a:cs typeface="Century Gothic"/>
              </a:rPr>
              <a:t>o</a:t>
            </a:r>
            <a:r>
              <a:rPr sz="2800" spc="-4" dirty="0" smtClean="0">
                <a:latin typeface="Century Gothic"/>
                <a:cs typeface="Century Gothic"/>
              </a:rPr>
              <a:t>f</a:t>
            </a:r>
            <a:r>
              <a:rPr sz="2800" spc="0" dirty="0" smtClean="0">
                <a:latin typeface="Century Gothic"/>
                <a:cs typeface="Century Gothic"/>
              </a:rPr>
              <a:t>:</a:t>
            </a:r>
            <a:endParaRPr sz="2800">
              <a:latin typeface="Century Gothic"/>
              <a:cs typeface="Century Gothic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33400" y="2209800"/>
            <a:ext cx="7543800" cy="8073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lang="en-US" sz="2800" dirty="0">
                <a:solidFill>
                  <a:srgbClr val="DDC12B"/>
                </a:solidFill>
                <a:latin typeface="Arial"/>
                <a:cs typeface="Arial"/>
              </a:rPr>
              <a:t>•</a:t>
            </a:r>
            <a:r>
              <a:rPr sz="2800" spc="0" dirty="0" smtClean="0">
                <a:latin typeface="Century Gothic"/>
                <a:cs typeface="Century Gothic"/>
              </a:rPr>
              <a:t>P</a:t>
            </a:r>
            <a:r>
              <a:rPr sz="2800" spc="-4" dirty="0" smtClean="0">
                <a:latin typeface="Century Gothic"/>
                <a:cs typeface="Century Gothic"/>
              </a:rPr>
              <a:t>ers</a:t>
            </a:r>
            <a:r>
              <a:rPr sz="2800" spc="0" dirty="0" smtClean="0">
                <a:latin typeface="Century Gothic"/>
                <a:cs typeface="Century Gothic"/>
              </a:rPr>
              <a:t>p</a:t>
            </a:r>
            <a:r>
              <a:rPr sz="2800" spc="-4" dirty="0" smtClean="0">
                <a:latin typeface="Century Gothic"/>
                <a:cs typeface="Century Gothic"/>
              </a:rPr>
              <a:t>e</a:t>
            </a:r>
            <a:r>
              <a:rPr sz="2800" spc="4" dirty="0" smtClean="0">
                <a:latin typeface="Century Gothic"/>
                <a:cs typeface="Century Gothic"/>
              </a:rPr>
              <a:t>c</a:t>
            </a:r>
            <a:r>
              <a:rPr sz="2800" spc="0" dirty="0" smtClean="0">
                <a:latin typeface="Century Gothic"/>
                <a:cs typeface="Century Gothic"/>
              </a:rPr>
              <a:t>t</a:t>
            </a:r>
            <a:r>
              <a:rPr sz="2800" spc="14" dirty="0" smtClean="0">
                <a:latin typeface="Century Gothic"/>
                <a:cs typeface="Century Gothic"/>
              </a:rPr>
              <a:t>i</a:t>
            </a:r>
            <a:r>
              <a:rPr sz="2800" spc="0" dirty="0" smtClean="0">
                <a:latin typeface="Century Gothic"/>
                <a:cs typeface="Century Gothic"/>
              </a:rPr>
              <a:t>v</a:t>
            </a:r>
            <a:r>
              <a:rPr sz="2800" spc="-4" dirty="0" smtClean="0">
                <a:latin typeface="Century Gothic"/>
                <a:cs typeface="Century Gothic"/>
              </a:rPr>
              <a:t>e</a:t>
            </a:r>
            <a:r>
              <a:rPr sz="2800" spc="0" dirty="0" smtClean="0">
                <a:latin typeface="Century Gothic"/>
                <a:cs typeface="Century Gothic"/>
              </a:rPr>
              <a:t>s</a:t>
            </a:r>
            <a:r>
              <a:rPr sz="2800" spc="-52" dirty="0" smtClean="0">
                <a:latin typeface="Century Gothic"/>
                <a:cs typeface="Century Gothic"/>
              </a:rPr>
              <a:t> </a:t>
            </a:r>
            <a:r>
              <a:rPr sz="2800" spc="4" dirty="0" smtClean="0">
                <a:latin typeface="Century Gothic"/>
                <a:cs typeface="Century Gothic"/>
              </a:rPr>
              <a:t>o</a:t>
            </a:r>
            <a:r>
              <a:rPr sz="2800" spc="0" dirty="0" smtClean="0">
                <a:latin typeface="Century Gothic"/>
                <a:cs typeface="Century Gothic"/>
              </a:rPr>
              <a:t>n </a:t>
            </a:r>
            <a:r>
              <a:rPr sz="2800" spc="4" dirty="0" smtClean="0">
                <a:latin typeface="Century Gothic"/>
                <a:cs typeface="Century Gothic"/>
              </a:rPr>
              <a:t>d</a:t>
            </a:r>
            <a:r>
              <a:rPr sz="2800" spc="-4" dirty="0" smtClean="0">
                <a:latin typeface="Century Gothic"/>
                <a:cs typeface="Century Gothic"/>
              </a:rPr>
              <a:t>a</a:t>
            </a:r>
            <a:r>
              <a:rPr sz="2800" spc="0" dirty="0" smtClean="0">
                <a:latin typeface="Century Gothic"/>
                <a:cs typeface="Century Gothic"/>
              </a:rPr>
              <a:t>ta</a:t>
            </a:r>
            <a:r>
              <a:rPr sz="2800" spc="-66" dirty="0" smtClean="0">
                <a:latin typeface="Century Gothic"/>
                <a:cs typeface="Century Gothic"/>
              </a:rPr>
              <a:t> </a:t>
            </a:r>
            <a:r>
              <a:rPr sz="2800" spc="-4" dirty="0" smtClean="0">
                <a:latin typeface="Century Gothic"/>
                <a:cs typeface="Century Gothic"/>
              </a:rPr>
              <a:t>f</a:t>
            </a:r>
            <a:r>
              <a:rPr sz="2800" spc="4" dirty="0" smtClean="0">
                <a:latin typeface="Century Gothic"/>
                <a:cs typeface="Century Gothic"/>
              </a:rPr>
              <a:t>o</a:t>
            </a:r>
            <a:r>
              <a:rPr sz="2800" spc="0" dirty="0" smtClean="0">
                <a:latin typeface="Century Gothic"/>
                <a:cs typeface="Century Gothic"/>
              </a:rPr>
              <a:t>r </a:t>
            </a:r>
            <a:r>
              <a:rPr sz="2800" spc="-4" dirty="0" smtClean="0">
                <a:latin typeface="Century Gothic"/>
                <a:cs typeface="Century Gothic"/>
              </a:rPr>
              <a:t>e</a:t>
            </a:r>
            <a:r>
              <a:rPr sz="2800" spc="4" dirty="0" smtClean="0">
                <a:latin typeface="Century Gothic"/>
                <a:cs typeface="Century Gothic"/>
              </a:rPr>
              <a:t>duc</a:t>
            </a:r>
            <a:r>
              <a:rPr sz="2800" spc="-4" dirty="0" smtClean="0">
                <a:latin typeface="Century Gothic"/>
                <a:cs typeface="Century Gothic"/>
              </a:rPr>
              <a:t>a</a:t>
            </a:r>
            <a:r>
              <a:rPr sz="2800" spc="0" dirty="0" smtClean="0">
                <a:latin typeface="Century Gothic"/>
                <a:cs typeface="Century Gothic"/>
              </a:rPr>
              <a:t>t</a:t>
            </a:r>
            <a:r>
              <a:rPr sz="2800" spc="4" dirty="0" smtClean="0">
                <a:latin typeface="Century Gothic"/>
                <a:cs typeface="Century Gothic"/>
              </a:rPr>
              <a:t>o</a:t>
            </a:r>
            <a:r>
              <a:rPr sz="2800" spc="0" dirty="0" smtClean="0">
                <a:latin typeface="Century Gothic"/>
                <a:cs typeface="Century Gothic"/>
              </a:rPr>
              <a:t>r</a:t>
            </a:r>
            <a:endParaRPr sz="2800" dirty="0">
              <a:latin typeface="Century Gothic"/>
              <a:cs typeface="Century Gothic"/>
            </a:endParaRPr>
          </a:p>
          <a:p>
            <a:pPr marL="12700" marR="53263">
              <a:lnSpc>
                <a:spcPts val="3360"/>
              </a:lnSpc>
              <a:spcBef>
                <a:spcPts val="18"/>
              </a:spcBef>
            </a:pPr>
            <a:r>
              <a:rPr sz="2800" spc="0" dirty="0" smtClean="0">
                <a:latin typeface="Century Gothic"/>
                <a:cs typeface="Century Gothic"/>
              </a:rPr>
              <a:t>p</a:t>
            </a:r>
            <a:r>
              <a:rPr sz="2800" spc="-4" dirty="0" smtClean="0">
                <a:latin typeface="Century Gothic"/>
                <a:cs typeface="Century Gothic"/>
              </a:rPr>
              <a:t>re</a:t>
            </a:r>
            <a:r>
              <a:rPr sz="2800" spc="0" dirty="0" smtClean="0">
                <a:latin typeface="Century Gothic"/>
                <a:cs typeface="Century Gothic"/>
              </a:rPr>
              <a:t>p</a:t>
            </a:r>
            <a:r>
              <a:rPr sz="2800" spc="-4" dirty="0" smtClean="0">
                <a:latin typeface="Century Gothic"/>
                <a:cs typeface="Century Gothic"/>
              </a:rPr>
              <a:t>ara</a:t>
            </a:r>
            <a:r>
              <a:rPr sz="2800" spc="0" dirty="0" smtClean="0">
                <a:latin typeface="Century Gothic"/>
                <a:cs typeface="Century Gothic"/>
              </a:rPr>
              <a:t>t</a:t>
            </a:r>
            <a:r>
              <a:rPr sz="2800" spc="14" dirty="0" smtClean="0">
                <a:latin typeface="Century Gothic"/>
                <a:cs typeface="Century Gothic"/>
              </a:rPr>
              <a:t>i</a:t>
            </a:r>
            <a:r>
              <a:rPr sz="2800" spc="4" dirty="0" smtClean="0">
                <a:latin typeface="Century Gothic"/>
                <a:cs typeface="Century Gothic"/>
              </a:rPr>
              <a:t>o</a:t>
            </a:r>
            <a:r>
              <a:rPr sz="2800" spc="0" dirty="0" smtClean="0">
                <a:latin typeface="Century Gothic"/>
                <a:cs typeface="Century Gothic"/>
              </a:rPr>
              <a:t>n</a:t>
            </a:r>
            <a:endParaRPr sz="2800" dirty="0">
              <a:latin typeface="Century Gothic"/>
              <a:cs typeface="Century Gothic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09600" y="3505200"/>
            <a:ext cx="2605046" cy="8073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dirty="0" smtClean="0">
                <a:solidFill>
                  <a:srgbClr val="DDC12B"/>
                </a:solidFill>
                <a:latin typeface="Arial"/>
                <a:cs typeface="Arial"/>
              </a:rPr>
              <a:t>•</a:t>
            </a:r>
            <a:r>
              <a:rPr sz="2800" spc="-375" dirty="0" smtClean="0">
                <a:solidFill>
                  <a:srgbClr val="DDC12B"/>
                </a:solidFill>
                <a:latin typeface="Arial"/>
                <a:cs typeface="Arial"/>
              </a:rPr>
              <a:t> </a:t>
            </a:r>
            <a:r>
              <a:rPr sz="2800" spc="-4" dirty="0" smtClean="0">
                <a:latin typeface="Century Gothic"/>
                <a:cs typeface="Century Gothic"/>
              </a:rPr>
              <a:t>G</a:t>
            </a:r>
            <a:r>
              <a:rPr sz="2800" spc="4" dirty="0" smtClean="0">
                <a:latin typeface="Century Gothic"/>
                <a:cs typeface="Century Gothic"/>
              </a:rPr>
              <a:t>u</a:t>
            </a:r>
            <a:r>
              <a:rPr sz="2800" spc="14" dirty="0" smtClean="0">
                <a:latin typeface="Century Gothic"/>
                <a:cs typeface="Century Gothic"/>
              </a:rPr>
              <a:t>i</a:t>
            </a:r>
            <a:r>
              <a:rPr sz="2800" spc="4" dirty="0" smtClean="0">
                <a:latin typeface="Century Gothic"/>
                <a:cs typeface="Century Gothic"/>
              </a:rPr>
              <a:t>d</a:t>
            </a:r>
            <a:r>
              <a:rPr sz="2800" spc="-4" dirty="0" smtClean="0">
                <a:latin typeface="Century Gothic"/>
                <a:cs typeface="Century Gothic"/>
              </a:rPr>
              <a:t>e</a:t>
            </a:r>
            <a:r>
              <a:rPr sz="2800" spc="4" dirty="0" smtClean="0">
                <a:latin typeface="Century Gothic"/>
                <a:cs typeface="Century Gothic"/>
              </a:rPr>
              <a:t>l</a:t>
            </a:r>
            <a:r>
              <a:rPr sz="2800" spc="14" dirty="0" smtClean="0">
                <a:latin typeface="Century Gothic"/>
                <a:cs typeface="Century Gothic"/>
              </a:rPr>
              <a:t>i</a:t>
            </a:r>
            <a:r>
              <a:rPr sz="2800" spc="-4" dirty="0" smtClean="0">
                <a:latin typeface="Century Gothic"/>
                <a:cs typeface="Century Gothic"/>
              </a:rPr>
              <a:t>ne</a:t>
            </a:r>
            <a:r>
              <a:rPr sz="2800" spc="0" dirty="0" smtClean="0">
                <a:latin typeface="Century Gothic"/>
                <a:cs typeface="Century Gothic"/>
              </a:rPr>
              <a:t>s</a:t>
            </a:r>
            <a:r>
              <a:rPr sz="2800" spc="-99" dirty="0" smtClean="0">
                <a:latin typeface="Century Gothic"/>
                <a:cs typeface="Century Gothic"/>
              </a:rPr>
              <a:t> </a:t>
            </a:r>
            <a:r>
              <a:rPr sz="2800" spc="-4" dirty="0" smtClean="0">
                <a:latin typeface="Century Gothic"/>
                <a:cs typeface="Century Gothic"/>
              </a:rPr>
              <a:t>f</a:t>
            </a:r>
            <a:r>
              <a:rPr sz="2800" spc="4" dirty="0" smtClean="0">
                <a:latin typeface="Century Gothic"/>
                <a:cs typeface="Century Gothic"/>
              </a:rPr>
              <a:t>or</a:t>
            </a:r>
            <a:endParaRPr sz="2800" dirty="0">
              <a:latin typeface="Century Gothic"/>
              <a:cs typeface="Century Gothic"/>
            </a:endParaRPr>
          </a:p>
          <a:p>
            <a:pPr marL="188115" marR="53522">
              <a:lnSpc>
                <a:spcPts val="3360"/>
              </a:lnSpc>
              <a:spcBef>
                <a:spcPts val="18"/>
              </a:spcBef>
            </a:pPr>
            <a:r>
              <a:rPr sz="2800" spc="-4" dirty="0" smtClean="0">
                <a:latin typeface="Century Gothic"/>
                <a:cs typeface="Century Gothic"/>
              </a:rPr>
              <a:t>ana</a:t>
            </a:r>
            <a:r>
              <a:rPr sz="2800" spc="4" dirty="0" smtClean="0">
                <a:latin typeface="Century Gothic"/>
                <a:cs typeface="Century Gothic"/>
              </a:rPr>
              <a:t>l</a:t>
            </a:r>
            <a:r>
              <a:rPr sz="2800" spc="0" dirty="0" smtClean="0">
                <a:latin typeface="Century Gothic"/>
                <a:cs typeface="Century Gothic"/>
              </a:rPr>
              <a:t>y</a:t>
            </a:r>
            <a:r>
              <a:rPr sz="2800" spc="-4" dirty="0" smtClean="0">
                <a:latin typeface="Century Gothic"/>
                <a:cs typeface="Century Gothic"/>
              </a:rPr>
              <a:t>s</a:t>
            </a:r>
            <a:r>
              <a:rPr sz="2800" spc="14" dirty="0" smtClean="0">
                <a:latin typeface="Century Gothic"/>
                <a:cs typeface="Century Gothic"/>
              </a:rPr>
              <a:t>i</a:t>
            </a:r>
            <a:r>
              <a:rPr sz="2800" spc="0" dirty="0" smtClean="0">
                <a:latin typeface="Century Gothic"/>
                <a:cs typeface="Century Gothic"/>
              </a:rPr>
              <a:t>s</a:t>
            </a:r>
            <a:endParaRPr sz="2800" dirty="0">
              <a:latin typeface="Century Gothic"/>
              <a:cs typeface="Century Gothic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200400" y="3505200"/>
            <a:ext cx="4267200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spc="4" dirty="0" smtClean="0">
                <a:latin typeface="Century Gothic"/>
                <a:cs typeface="Century Gothic"/>
              </a:rPr>
              <a:t>d</a:t>
            </a:r>
            <a:r>
              <a:rPr sz="2800" spc="-4" dirty="0" smtClean="0">
                <a:latin typeface="Century Gothic"/>
                <a:cs typeface="Century Gothic"/>
              </a:rPr>
              <a:t>a</a:t>
            </a:r>
            <a:r>
              <a:rPr sz="2800" spc="0" dirty="0" smtClean="0">
                <a:latin typeface="Century Gothic"/>
                <a:cs typeface="Century Gothic"/>
              </a:rPr>
              <a:t>ta</a:t>
            </a:r>
            <a:r>
              <a:rPr sz="2800" spc="-57" dirty="0" smtClean="0">
                <a:latin typeface="Century Gothic"/>
                <a:cs typeface="Century Gothic"/>
              </a:rPr>
              <a:t> </a:t>
            </a:r>
            <a:r>
              <a:rPr sz="2800" spc="4" dirty="0" smtClean="0">
                <a:latin typeface="Century Gothic"/>
                <a:cs typeface="Century Gothic"/>
              </a:rPr>
              <a:t>d</a:t>
            </a:r>
            <a:r>
              <a:rPr sz="2800" spc="-4" dirty="0" smtClean="0">
                <a:latin typeface="Century Gothic"/>
                <a:cs typeface="Century Gothic"/>
              </a:rPr>
              <a:t>es</a:t>
            </a:r>
            <a:r>
              <a:rPr sz="2800" spc="14" dirty="0" smtClean="0">
                <a:latin typeface="Century Gothic"/>
                <a:cs typeface="Century Gothic"/>
              </a:rPr>
              <a:t>i</a:t>
            </a:r>
            <a:r>
              <a:rPr sz="2800" spc="4" dirty="0" smtClean="0">
                <a:latin typeface="Century Gothic"/>
                <a:cs typeface="Century Gothic"/>
              </a:rPr>
              <a:t>g</a:t>
            </a:r>
            <a:r>
              <a:rPr sz="2800" spc="-4" dirty="0" smtClean="0">
                <a:latin typeface="Century Gothic"/>
                <a:cs typeface="Century Gothic"/>
              </a:rPr>
              <a:t>n</a:t>
            </a:r>
            <a:r>
              <a:rPr sz="2800" spc="0" dirty="0" smtClean="0">
                <a:latin typeface="Century Gothic"/>
                <a:cs typeface="Century Gothic"/>
              </a:rPr>
              <a:t>,</a:t>
            </a:r>
            <a:r>
              <a:rPr sz="2800" spc="-38" dirty="0" smtClean="0">
                <a:latin typeface="Century Gothic"/>
                <a:cs typeface="Century Gothic"/>
              </a:rPr>
              <a:t> </a:t>
            </a:r>
            <a:r>
              <a:rPr sz="2800" spc="4" dirty="0" smtClean="0">
                <a:latin typeface="Century Gothic"/>
                <a:cs typeface="Century Gothic"/>
              </a:rPr>
              <a:t>coll</a:t>
            </a:r>
            <a:r>
              <a:rPr sz="2800" spc="-4" dirty="0" smtClean="0">
                <a:latin typeface="Century Gothic"/>
                <a:cs typeface="Century Gothic"/>
              </a:rPr>
              <a:t>e</a:t>
            </a:r>
            <a:r>
              <a:rPr sz="2800" spc="4" dirty="0" smtClean="0">
                <a:latin typeface="Century Gothic"/>
                <a:cs typeface="Century Gothic"/>
              </a:rPr>
              <a:t>c</a:t>
            </a:r>
            <a:r>
              <a:rPr sz="2800" spc="0" dirty="0" smtClean="0">
                <a:latin typeface="Century Gothic"/>
                <a:cs typeface="Century Gothic"/>
              </a:rPr>
              <a:t>t</a:t>
            </a:r>
            <a:r>
              <a:rPr sz="2800" spc="14" dirty="0" smtClean="0">
                <a:latin typeface="Century Gothic"/>
                <a:cs typeface="Century Gothic"/>
              </a:rPr>
              <a:t>i</a:t>
            </a:r>
            <a:r>
              <a:rPr sz="2800" spc="4" dirty="0" smtClean="0">
                <a:latin typeface="Century Gothic"/>
                <a:cs typeface="Century Gothic"/>
              </a:rPr>
              <a:t>o</a:t>
            </a:r>
            <a:r>
              <a:rPr sz="2800" spc="-4" dirty="0" smtClean="0">
                <a:latin typeface="Century Gothic"/>
                <a:cs typeface="Century Gothic"/>
              </a:rPr>
              <a:t>n</a:t>
            </a:r>
            <a:r>
              <a:rPr sz="2800" spc="0" dirty="0" smtClean="0">
                <a:latin typeface="Century Gothic"/>
                <a:cs typeface="Century Gothic"/>
              </a:rPr>
              <a:t>,</a:t>
            </a:r>
            <a:endParaRPr sz="2800" dirty="0">
              <a:latin typeface="Century Gothic"/>
              <a:cs typeface="Century Gothic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391400" y="3505200"/>
            <a:ext cx="780325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spc="-4" dirty="0" smtClean="0">
                <a:latin typeface="Century Gothic"/>
                <a:cs typeface="Century Gothic"/>
              </a:rPr>
              <a:t>an</a:t>
            </a:r>
            <a:r>
              <a:rPr sz="2800" spc="0" dirty="0" smtClean="0">
                <a:latin typeface="Century Gothic"/>
                <a:cs typeface="Century Gothic"/>
              </a:rPr>
              <a:t>d</a:t>
            </a:r>
            <a:endParaRPr sz="2800" dirty="0">
              <a:latin typeface="Century Gothic"/>
              <a:cs typeface="Century Gothic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592132" y="6436185"/>
            <a:ext cx="5130568" cy="17828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45"/>
              </a:lnSpc>
              <a:spcBef>
                <a:spcPts val="67"/>
              </a:spcBef>
            </a:pP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ONN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-1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29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H</a:t>
            </a:r>
            <a:r>
              <a:rPr sz="1200" spc="1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A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P </a:t>
            </a:r>
            <a:r>
              <a:rPr sz="1200" b="1" spc="0" dirty="0" smtClean="0">
                <a:solidFill>
                  <a:srgbClr val="DDC12B"/>
                </a:solidFill>
                <a:latin typeface="Century Gothic"/>
                <a:cs typeface="Century Gothic"/>
              </a:rPr>
              <a:t>|  </a:t>
            </a:r>
            <a:r>
              <a:rPr sz="1200" spc="-319" dirty="0" smtClean="0">
                <a:solidFill>
                  <a:srgbClr val="0000FF"/>
                </a:solidFill>
                <a:latin typeface="Century Gothic"/>
                <a:cs typeface="Century Gothic"/>
              </a:rPr>
              <a:t> </a:t>
            </a:r>
            <a:r>
              <a:rPr sz="1200" u="sng" spc="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www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.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C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A</a:t>
            </a:r>
            <a:r>
              <a:rPr sz="1200" u="sng" spc="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E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Pne</a:t>
            </a:r>
            <a:r>
              <a:rPr sz="1200" u="sng" spc="-25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t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.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o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rg</a:t>
            </a:r>
            <a:r>
              <a:rPr sz="1200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200" spc="-281" dirty="0" smtClean="0">
                <a:solidFill>
                  <a:srgbClr val="DDC12B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200" u="sng" spc="0" dirty="0" smtClean="0">
                <a:solidFill>
                  <a:srgbClr val="DDC12B"/>
                </a:solidFill>
                <a:latin typeface="Century Gothic"/>
                <a:cs typeface="Century Gothic"/>
                <a:hlinkClick r:id="rId3"/>
              </a:rPr>
              <a:t>|</a:t>
            </a:r>
            <a:r>
              <a:rPr sz="1200" u="sng" spc="0" dirty="0" smtClean="0">
                <a:solidFill>
                  <a:srgbClr val="DDC12B"/>
                </a:solidFill>
                <a:latin typeface="Century Gothic"/>
                <a:cs typeface="Century Gothic"/>
              </a:rPr>
              <a:t> </a:t>
            </a:r>
            <a:r>
              <a:rPr sz="1200" spc="-316" dirty="0" smtClean="0">
                <a:solidFill>
                  <a:srgbClr val="DDC12B"/>
                </a:solidFill>
                <a:latin typeface="Century Gothic"/>
                <a:cs typeface="Century Gothic"/>
              </a:rPr>
              <a:t> 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9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</a:rPr>
              <a:t>tt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9" dirty="0" smtClean="0">
                <a:solidFill>
                  <a:srgbClr val="397D59"/>
                </a:solidFill>
                <a:latin typeface="Century Gothic"/>
                <a:cs typeface="Century Gothic"/>
              </a:rPr>
              <a:t>r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:</a:t>
            </a:r>
            <a:r>
              <a:rPr sz="1200" spc="4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@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A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Pup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d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a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es</a:t>
            </a:r>
            <a:endParaRPr sz="1200">
              <a:latin typeface="Century Gothic"/>
              <a:cs typeface="Century Gothic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96252" y="5837301"/>
            <a:ext cx="106679" cy="4389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" name="object 2"/>
          <p:cNvSpPr txBox="1"/>
          <p:nvPr/>
        </p:nvSpPr>
        <p:spPr>
          <a:xfrm>
            <a:off x="596252" y="1984628"/>
            <a:ext cx="106679" cy="36575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pic>
        <p:nvPicPr>
          <p:cNvPr id="22" name="Picture 21" descr="caep-logo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799" y="6172200"/>
            <a:ext cx="885525" cy="6096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929601" y="4237719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_tradnl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object 27"/>
          <p:cNvSpPr/>
          <p:nvPr/>
        </p:nvSpPr>
        <p:spPr>
          <a:xfrm>
            <a:off x="0" y="1587"/>
            <a:ext cx="9144000" cy="1417320"/>
          </a:xfrm>
          <a:custGeom>
            <a:avLst/>
            <a:gdLst/>
            <a:ahLst/>
            <a:cxnLst/>
            <a:rect l="l" t="t" r="r" b="b"/>
            <a:pathLst>
              <a:path w="9144000" h="1417320">
                <a:moveTo>
                  <a:pt x="9143999" y="0"/>
                </a:moveTo>
                <a:lnTo>
                  <a:pt x="0" y="0"/>
                </a:lnTo>
                <a:lnTo>
                  <a:pt x="0" y="1417320"/>
                </a:lnTo>
                <a:lnTo>
                  <a:pt x="9143999" y="1417320"/>
                </a:lnTo>
                <a:lnTo>
                  <a:pt x="9143999" y="0"/>
                </a:lnTo>
                <a:close/>
              </a:path>
            </a:pathLst>
          </a:custGeom>
          <a:solidFill>
            <a:srgbClr val="047D5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326847" y="1"/>
            <a:ext cx="0" cy="1417320"/>
          </a:xfrm>
          <a:custGeom>
            <a:avLst/>
            <a:gdLst/>
            <a:ahLst/>
            <a:cxnLst/>
            <a:rect l="l" t="t" r="r" b="b"/>
            <a:pathLst>
              <a:path h="1417320">
                <a:moveTo>
                  <a:pt x="0" y="1417320"/>
                </a:moveTo>
                <a:lnTo>
                  <a:pt x="0" y="0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0" y="6140449"/>
            <a:ext cx="9143999" cy="7175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6782371" y="6595694"/>
            <a:ext cx="48768" cy="0"/>
          </a:xfrm>
          <a:custGeom>
            <a:avLst/>
            <a:gdLst/>
            <a:ahLst/>
            <a:cxnLst/>
            <a:rect l="l" t="t" r="r" b="b"/>
            <a:pathLst>
              <a:path w="48768">
                <a:moveTo>
                  <a:pt x="0" y="0"/>
                </a:moveTo>
                <a:lnTo>
                  <a:pt x="48768" y="0"/>
                </a:lnTo>
              </a:path>
            </a:pathLst>
          </a:custGeom>
          <a:ln w="11937">
            <a:solidFill>
              <a:srgbClr val="397D5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3624690" y="6297578"/>
            <a:ext cx="5519305" cy="1587"/>
          </a:xfrm>
          <a:custGeom>
            <a:avLst/>
            <a:gdLst/>
            <a:ahLst/>
            <a:cxnLst/>
            <a:rect l="l" t="t" r="r" b="b"/>
            <a:pathLst>
              <a:path w="5519305" h="1587">
                <a:moveTo>
                  <a:pt x="0" y="0"/>
                </a:moveTo>
                <a:lnTo>
                  <a:pt x="5519305" y="1587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832321" y="686050"/>
            <a:ext cx="7678118" cy="4323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4"/>
              </a:lnSpc>
              <a:spcBef>
                <a:spcPts val="170"/>
              </a:spcBef>
            </a:pP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Th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e 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C</a:t>
            </a:r>
            <a:r>
              <a:rPr sz="3200" b="1" spc="4" dirty="0" smtClean="0">
                <a:solidFill>
                  <a:srgbClr val="FEFFFF"/>
                </a:solidFill>
                <a:latin typeface="Century Gothic"/>
                <a:cs typeface="Century Gothic"/>
              </a:rPr>
              <a:t>AE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P</a:t>
            </a:r>
            <a:r>
              <a:rPr sz="3200" b="1" spc="-19" dirty="0" smtClean="0">
                <a:solidFill>
                  <a:srgbClr val="FEFFFF"/>
                </a:solidFill>
                <a:latin typeface="Century Gothic"/>
                <a:cs typeface="Century Gothic"/>
              </a:rPr>
              <a:t> </a:t>
            </a:r>
            <a:r>
              <a:rPr sz="3200" b="1" spc="4" dirty="0" smtClean="0">
                <a:solidFill>
                  <a:srgbClr val="FEFFFF"/>
                </a:solidFill>
                <a:latin typeface="Century Gothic"/>
                <a:cs typeface="Century Gothic"/>
              </a:rPr>
              <a:t>Ev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i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d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e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n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ce</a:t>
            </a:r>
            <a:r>
              <a:rPr sz="3200" b="1" spc="-19" dirty="0" smtClean="0">
                <a:solidFill>
                  <a:srgbClr val="FEFFFF"/>
                </a:solidFill>
                <a:latin typeface="Century Gothic"/>
                <a:cs typeface="Century Gothic"/>
              </a:rPr>
              <a:t> 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Gu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i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d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e 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(C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o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n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ti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nu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e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d)</a:t>
            </a:r>
            <a:endParaRPr sz="3200">
              <a:latin typeface="Century Gothic"/>
              <a:cs typeface="Century Gothic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583554" y="1542382"/>
            <a:ext cx="177800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sz="2400" spc="0" dirty="0" smtClean="0">
                <a:solidFill>
                  <a:srgbClr val="007F00"/>
                </a:solidFill>
                <a:latin typeface="Arial"/>
                <a:cs typeface="Arial"/>
              </a:rPr>
              <a:t>•</a:t>
            </a:r>
            <a:endParaRPr sz="24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772530" y="1540904"/>
            <a:ext cx="6299403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85"/>
              </a:lnSpc>
              <a:spcBef>
                <a:spcPts val="129"/>
              </a:spcBef>
            </a:pPr>
            <a:r>
              <a:rPr sz="2400" spc="-4" dirty="0" smtClean="0">
                <a:latin typeface="Century Gothic"/>
                <a:cs typeface="Century Gothic"/>
              </a:rPr>
              <a:t>P</a:t>
            </a:r>
            <a:r>
              <a:rPr sz="2400" spc="4" dirty="0" smtClean="0">
                <a:latin typeface="Century Gothic"/>
                <a:cs typeface="Century Gothic"/>
              </a:rPr>
              <a:t>a</a:t>
            </a:r>
            <a:r>
              <a:rPr sz="2400" spc="0" dirty="0" smtClean="0">
                <a:latin typeface="Century Gothic"/>
                <a:cs typeface="Century Gothic"/>
              </a:rPr>
              <a:t>rt</a:t>
            </a:r>
            <a:r>
              <a:rPr sz="2400" spc="9" dirty="0" smtClean="0">
                <a:latin typeface="Century Gothic"/>
                <a:cs typeface="Century Gothic"/>
              </a:rPr>
              <a:t> </a:t>
            </a:r>
            <a:r>
              <a:rPr sz="2400" spc="0" dirty="0" smtClean="0">
                <a:latin typeface="Century Gothic"/>
                <a:cs typeface="Century Gothic"/>
              </a:rPr>
              <a:t>A.</a:t>
            </a:r>
            <a:r>
              <a:rPr sz="2400" spc="-4" dirty="0" smtClean="0">
                <a:latin typeface="Century Gothic"/>
                <a:cs typeface="Century Gothic"/>
              </a:rPr>
              <a:t> </a:t>
            </a:r>
            <a:r>
              <a:rPr sz="2400" spc="-14" dirty="0" smtClean="0">
                <a:latin typeface="Century Gothic"/>
                <a:cs typeface="Century Gothic"/>
              </a:rPr>
              <a:t>T</a:t>
            </a:r>
            <a:r>
              <a:rPr sz="2400" spc="0" dirty="0" smtClean="0">
                <a:latin typeface="Century Gothic"/>
                <a:cs typeface="Century Gothic"/>
              </a:rPr>
              <a:t>he</a:t>
            </a:r>
            <a:r>
              <a:rPr sz="2400" spc="19" dirty="0" smtClean="0">
                <a:latin typeface="Century Gothic"/>
                <a:cs typeface="Century Gothic"/>
              </a:rPr>
              <a:t> </a:t>
            </a:r>
            <a:r>
              <a:rPr sz="2400" spc="4" dirty="0" smtClean="0">
                <a:latin typeface="Century Gothic"/>
                <a:cs typeface="Century Gothic"/>
              </a:rPr>
              <a:t>C</a:t>
            </a:r>
            <a:r>
              <a:rPr sz="2400" spc="0" dirty="0" smtClean="0">
                <a:latin typeface="Century Gothic"/>
                <a:cs typeface="Century Gothic"/>
              </a:rPr>
              <a:t>AEP</a:t>
            </a:r>
            <a:r>
              <a:rPr sz="2400" spc="-4" dirty="0" smtClean="0">
                <a:latin typeface="Century Gothic"/>
                <a:cs typeface="Century Gothic"/>
              </a:rPr>
              <a:t> p</a:t>
            </a:r>
            <a:r>
              <a:rPr sz="2400" spc="0" dirty="0" smtClean="0">
                <a:latin typeface="Century Gothic"/>
                <a:cs typeface="Century Gothic"/>
              </a:rPr>
              <a:t>er</a:t>
            </a:r>
            <a:r>
              <a:rPr sz="2400" spc="4" dirty="0" smtClean="0">
                <a:latin typeface="Century Gothic"/>
                <a:cs typeface="Century Gothic"/>
              </a:rPr>
              <a:t>s</a:t>
            </a:r>
            <a:r>
              <a:rPr sz="2400" spc="-4" dirty="0" smtClean="0">
                <a:latin typeface="Century Gothic"/>
                <a:cs typeface="Century Gothic"/>
              </a:rPr>
              <a:t>p</a:t>
            </a:r>
            <a:r>
              <a:rPr sz="2400" spc="0" dirty="0" smtClean="0">
                <a:latin typeface="Century Gothic"/>
                <a:cs typeface="Century Gothic"/>
              </a:rPr>
              <a:t>e</a:t>
            </a:r>
            <a:r>
              <a:rPr sz="2400" spc="-4" dirty="0" smtClean="0">
                <a:latin typeface="Century Gothic"/>
                <a:cs typeface="Century Gothic"/>
              </a:rPr>
              <a:t>c</a:t>
            </a:r>
            <a:r>
              <a:rPr sz="2400" spc="0" dirty="0" smtClean="0">
                <a:latin typeface="Century Gothic"/>
                <a:cs typeface="Century Gothic"/>
              </a:rPr>
              <a:t>t</a:t>
            </a:r>
            <a:r>
              <a:rPr sz="2400" spc="25" dirty="0" smtClean="0">
                <a:latin typeface="Century Gothic"/>
                <a:cs typeface="Century Gothic"/>
              </a:rPr>
              <a:t>iv</a:t>
            </a:r>
            <a:r>
              <a:rPr sz="2400" spc="0" dirty="0" smtClean="0">
                <a:latin typeface="Century Gothic"/>
                <a:cs typeface="Century Gothic"/>
              </a:rPr>
              <a:t>e</a:t>
            </a:r>
            <a:r>
              <a:rPr sz="2400" spc="-4" dirty="0" smtClean="0">
                <a:latin typeface="Century Gothic"/>
                <a:cs typeface="Century Gothic"/>
              </a:rPr>
              <a:t>--</a:t>
            </a:r>
            <a:r>
              <a:rPr sz="2400" spc="0" dirty="0" smtClean="0">
                <a:latin typeface="Century Gothic"/>
                <a:cs typeface="Century Gothic"/>
              </a:rPr>
              <a:t>A</a:t>
            </a:r>
            <a:r>
              <a:rPr sz="2400" spc="-14" dirty="0" smtClean="0">
                <a:latin typeface="Century Gothic"/>
                <a:cs typeface="Century Gothic"/>
              </a:rPr>
              <a:t> </a:t>
            </a:r>
            <a:r>
              <a:rPr sz="2400" spc="-4" dirty="0" smtClean="0">
                <a:latin typeface="Century Gothic"/>
                <a:cs typeface="Century Gothic"/>
              </a:rPr>
              <a:t>c</a:t>
            </a:r>
            <a:r>
              <a:rPr sz="2400" spc="4" dirty="0" smtClean="0">
                <a:latin typeface="Century Gothic"/>
                <a:cs typeface="Century Gothic"/>
              </a:rPr>
              <a:t>u</a:t>
            </a:r>
            <a:r>
              <a:rPr sz="2400" spc="0" dirty="0" smtClean="0">
                <a:latin typeface="Century Gothic"/>
                <a:cs typeface="Century Gothic"/>
              </a:rPr>
              <a:t>lt</a:t>
            </a:r>
            <a:r>
              <a:rPr sz="2400" spc="4" dirty="0" smtClean="0">
                <a:latin typeface="Century Gothic"/>
                <a:cs typeface="Century Gothic"/>
              </a:rPr>
              <a:t>u</a:t>
            </a:r>
            <a:r>
              <a:rPr sz="2400" spc="0" dirty="0" smtClean="0">
                <a:latin typeface="Century Gothic"/>
                <a:cs typeface="Century Gothic"/>
              </a:rPr>
              <a:t>re of</a:t>
            </a:r>
            <a:endParaRPr sz="2400">
              <a:latin typeface="Century Gothic"/>
              <a:cs typeface="Century Gothic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7075602" y="1540904"/>
            <a:ext cx="1500824" cy="915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2036">
              <a:lnSpc>
                <a:spcPts val="2585"/>
              </a:lnSpc>
              <a:spcBef>
                <a:spcPts val="129"/>
              </a:spcBef>
            </a:pPr>
            <a:r>
              <a:rPr sz="2400" spc="0" dirty="0" smtClean="0">
                <a:latin typeface="Century Gothic"/>
                <a:cs typeface="Century Gothic"/>
              </a:rPr>
              <a:t>e</a:t>
            </a:r>
            <a:r>
              <a:rPr sz="2400" spc="25" dirty="0" smtClean="0">
                <a:latin typeface="Century Gothic"/>
                <a:cs typeface="Century Gothic"/>
              </a:rPr>
              <a:t>v</a:t>
            </a:r>
            <a:r>
              <a:rPr sz="2400" spc="9" dirty="0" smtClean="0">
                <a:latin typeface="Century Gothic"/>
                <a:cs typeface="Century Gothic"/>
              </a:rPr>
              <a:t>i</a:t>
            </a:r>
            <a:r>
              <a:rPr sz="2400" spc="0" dirty="0" smtClean="0">
                <a:latin typeface="Century Gothic"/>
                <a:cs typeface="Century Gothic"/>
              </a:rPr>
              <a:t>den</a:t>
            </a:r>
            <a:r>
              <a:rPr sz="2400" spc="-4" dirty="0" smtClean="0">
                <a:latin typeface="Century Gothic"/>
                <a:cs typeface="Century Gothic"/>
              </a:rPr>
              <a:t>c</a:t>
            </a:r>
            <a:r>
              <a:rPr sz="2400" spc="0" dirty="0" smtClean="0">
                <a:latin typeface="Century Gothic"/>
                <a:cs typeface="Century Gothic"/>
              </a:rPr>
              <a:t>e</a:t>
            </a:r>
            <a:endParaRPr sz="2400">
              <a:latin typeface="Century Gothic"/>
              <a:cs typeface="Century Gothic"/>
            </a:endParaRPr>
          </a:p>
          <a:p>
            <a:pPr marL="12700" marR="45720">
              <a:lnSpc>
                <a:spcPct val="102172"/>
              </a:lnSpc>
              <a:spcBef>
                <a:spcPts val="1773"/>
              </a:spcBef>
            </a:pPr>
            <a:r>
              <a:rPr sz="2200" spc="-39" dirty="0" smtClean="0">
                <a:latin typeface="Century Gothic"/>
                <a:cs typeface="Century Gothic"/>
              </a:rPr>
              <a:t>(</a:t>
            </a:r>
            <a:r>
              <a:rPr sz="2200" spc="0" dirty="0" smtClean="0">
                <a:latin typeface="Century Gothic"/>
                <a:cs typeface="Century Gothic"/>
              </a:rPr>
              <a:t>E</a:t>
            </a:r>
            <a:r>
              <a:rPr sz="2200" spc="-4" dirty="0" smtClean="0">
                <a:latin typeface="Century Gothic"/>
                <a:cs typeface="Century Gothic"/>
              </a:rPr>
              <a:t>P</a:t>
            </a:r>
            <a:r>
              <a:rPr sz="2200" spc="9" dirty="0" smtClean="0">
                <a:latin typeface="Century Gothic"/>
                <a:cs typeface="Century Gothic"/>
              </a:rPr>
              <a:t>P</a:t>
            </a:r>
            <a:r>
              <a:rPr sz="2200" spc="0" dirty="0" smtClean="0">
                <a:latin typeface="Century Gothic"/>
                <a:cs typeface="Century Gothic"/>
              </a:rPr>
              <a:t>)</a:t>
            </a:r>
            <a:endParaRPr sz="2200">
              <a:latin typeface="Century Gothic"/>
              <a:cs typeface="Century Gothic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862446" y="2151813"/>
            <a:ext cx="5027546" cy="63952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75"/>
              </a:lnSpc>
              <a:spcBef>
                <a:spcPts val="118"/>
              </a:spcBef>
            </a:pPr>
            <a:r>
              <a:rPr sz="2200" spc="0" dirty="0" smtClean="0">
                <a:solidFill>
                  <a:srgbClr val="007F00"/>
                </a:solidFill>
                <a:latin typeface="Wingdings"/>
                <a:cs typeface="Wingdings"/>
              </a:rPr>
              <a:t></a:t>
            </a:r>
            <a:r>
              <a:rPr sz="2200" spc="4" dirty="0" smtClean="0">
                <a:latin typeface="Century Gothic"/>
                <a:cs typeface="Century Gothic"/>
              </a:rPr>
              <a:t>G</a:t>
            </a:r>
            <a:r>
              <a:rPr sz="2200" spc="0" dirty="0" smtClean="0">
                <a:latin typeface="Century Gothic"/>
                <a:cs typeface="Century Gothic"/>
              </a:rPr>
              <a:t>u</a:t>
            </a:r>
            <a:r>
              <a:rPr sz="2200" spc="19" dirty="0" smtClean="0">
                <a:latin typeface="Century Gothic"/>
                <a:cs typeface="Century Gothic"/>
              </a:rPr>
              <a:t>i</a:t>
            </a:r>
            <a:r>
              <a:rPr sz="2200" spc="-4" dirty="0" smtClean="0">
                <a:latin typeface="Century Gothic"/>
                <a:cs typeface="Century Gothic"/>
              </a:rPr>
              <a:t>d</a:t>
            </a:r>
            <a:r>
              <a:rPr sz="2200" spc="0" dirty="0" smtClean="0">
                <a:latin typeface="Century Gothic"/>
                <a:cs typeface="Century Gothic"/>
              </a:rPr>
              <a:t>e</a:t>
            </a:r>
            <a:r>
              <a:rPr sz="2200" spc="4" dirty="0" smtClean="0">
                <a:latin typeface="Century Gothic"/>
                <a:cs typeface="Century Gothic"/>
              </a:rPr>
              <a:t>l</a:t>
            </a:r>
            <a:r>
              <a:rPr sz="2200" spc="19" dirty="0" smtClean="0">
                <a:latin typeface="Century Gothic"/>
                <a:cs typeface="Century Gothic"/>
              </a:rPr>
              <a:t>i</a:t>
            </a:r>
            <a:r>
              <a:rPr sz="2200" spc="-4" dirty="0" smtClean="0">
                <a:latin typeface="Century Gothic"/>
                <a:cs typeface="Century Gothic"/>
              </a:rPr>
              <a:t>n</a:t>
            </a:r>
            <a:r>
              <a:rPr sz="2200" spc="0" dirty="0" smtClean="0">
                <a:latin typeface="Century Gothic"/>
                <a:cs typeface="Century Gothic"/>
              </a:rPr>
              <a:t>es</a:t>
            </a:r>
            <a:r>
              <a:rPr sz="2200" spc="-156" dirty="0" smtClean="0">
                <a:latin typeface="Century Gothic"/>
                <a:cs typeface="Century Gothic"/>
              </a:rPr>
              <a:t> </a:t>
            </a:r>
            <a:r>
              <a:rPr sz="2200" spc="0" dirty="0" smtClean="0">
                <a:latin typeface="Century Gothic"/>
                <a:cs typeface="Century Gothic"/>
              </a:rPr>
              <a:t>on</a:t>
            </a:r>
            <a:r>
              <a:rPr sz="2200" spc="-27" dirty="0" smtClean="0">
                <a:latin typeface="Century Gothic"/>
                <a:cs typeface="Century Gothic"/>
              </a:rPr>
              <a:t> </a:t>
            </a:r>
            <a:r>
              <a:rPr sz="2200" spc="0" dirty="0" smtClean="0">
                <a:latin typeface="Century Gothic"/>
                <a:cs typeface="Century Gothic"/>
              </a:rPr>
              <a:t>E</a:t>
            </a:r>
            <a:r>
              <a:rPr sz="2200" spc="-4" dirty="0" smtClean="0">
                <a:latin typeface="Century Gothic"/>
                <a:cs typeface="Century Gothic"/>
              </a:rPr>
              <a:t>duc</a:t>
            </a:r>
            <a:r>
              <a:rPr sz="2200" spc="0" dirty="0" smtClean="0">
                <a:latin typeface="Century Gothic"/>
                <a:cs typeface="Century Gothic"/>
              </a:rPr>
              <a:t>a</a:t>
            </a:r>
            <a:r>
              <a:rPr sz="2200" spc="9" dirty="0" smtClean="0">
                <a:latin typeface="Century Gothic"/>
                <a:cs typeface="Century Gothic"/>
              </a:rPr>
              <a:t>t</a:t>
            </a:r>
            <a:r>
              <a:rPr sz="2200" spc="0" dirty="0" smtClean="0">
                <a:latin typeface="Century Gothic"/>
                <a:cs typeface="Century Gothic"/>
              </a:rPr>
              <a:t>or</a:t>
            </a:r>
            <a:r>
              <a:rPr sz="2200" spc="-61" dirty="0" smtClean="0">
                <a:latin typeface="Century Gothic"/>
                <a:cs typeface="Century Gothic"/>
              </a:rPr>
              <a:t> </a:t>
            </a:r>
            <a:r>
              <a:rPr sz="2200" spc="-4" dirty="0" smtClean="0">
                <a:latin typeface="Century Gothic"/>
                <a:cs typeface="Century Gothic"/>
              </a:rPr>
              <a:t>P</a:t>
            </a:r>
            <a:r>
              <a:rPr sz="2200" spc="0" dirty="0" smtClean="0">
                <a:latin typeface="Century Gothic"/>
                <a:cs typeface="Century Gothic"/>
              </a:rPr>
              <a:t>repara</a:t>
            </a:r>
            <a:r>
              <a:rPr sz="2200" spc="9" dirty="0" smtClean="0">
                <a:latin typeface="Century Gothic"/>
                <a:cs typeface="Century Gothic"/>
              </a:rPr>
              <a:t>t</a:t>
            </a:r>
            <a:r>
              <a:rPr sz="2200" spc="19" dirty="0" smtClean="0">
                <a:latin typeface="Century Gothic"/>
                <a:cs typeface="Century Gothic"/>
              </a:rPr>
              <a:t>i</a:t>
            </a:r>
            <a:r>
              <a:rPr sz="2200" spc="0" dirty="0" smtClean="0">
                <a:latin typeface="Century Gothic"/>
                <a:cs typeface="Century Gothic"/>
              </a:rPr>
              <a:t>on</a:t>
            </a:r>
            <a:endParaRPr sz="2200" dirty="0">
              <a:latin typeface="Century Gothic"/>
              <a:cs typeface="Century Gothic"/>
            </a:endParaRPr>
          </a:p>
          <a:p>
            <a:pPr marL="12700" marR="42052">
              <a:lnSpc>
                <a:spcPts val="2640"/>
              </a:lnSpc>
              <a:spcBef>
                <a:spcPts val="13"/>
              </a:spcBef>
            </a:pPr>
            <a:r>
              <a:rPr sz="3300" spc="0" baseline="-1235" dirty="0" smtClean="0">
                <a:latin typeface="Century Gothic"/>
                <a:cs typeface="Century Gothic"/>
              </a:rPr>
              <a:t>respo</a:t>
            </a:r>
            <a:r>
              <a:rPr sz="3300" spc="4" baseline="-1235" dirty="0" smtClean="0">
                <a:latin typeface="Century Gothic"/>
                <a:cs typeface="Century Gothic"/>
              </a:rPr>
              <a:t>n</a:t>
            </a:r>
            <a:r>
              <a:rPr sz="3300" spc="0" baseline="-1235" dirty="0" smtClean="0">
                <a:latin typeface="Century Gothic"/>
                <a:cs typeface="Century Gothic"/>
              </a:rPr>
              <a:t>s</a:t>
            </a:r>
            <a:r>
              <a:rPr sz="3300" spc="19" baseline="-1235" dirty="0" smtClean="0">
                <a:latin typeface="Century Gothic"/>
                <a:cs typeface="Century Gothic"/>
              </a:rPr>
              <a:t>i</a:t>
            </a:r>
            <a:r>
              <a:rPr sz="3300" spc="0" baseline="-1235" dirty="0" smtClean="0">
                <a:latin typeface="Century Gothic"/>
                <a:cs typeface="Century Gothic"/>
              </a:rPr>
              <a:t>b</a:t>
            </a:r>
            <a:r>
              <a:rPr sz="3300" spc="4" baseline="-1235" dirty="0" smtClean="0">
                <a:latin typeface="Century Gothic"/>
                <a:cs typeface="Century Gothic"/>
              </a:rPr>
              <a:t>i</a:t>
            </a:r>
            <a:r>
              <a:rPr sz="3300" spc="-4" baseline="-1235" dirty="0" smtClean="0">
                <a:latin typeface="Century Gothic"/>
                <a:cs typeface="Century Gothic"/>
              </a:rPr>
              <a:t>l</a:t>
            </a:r>
            <a:r>
              <a:rPr sz="3300" spc="4" baseline="-1235" dirty="0" smtClean="0">
                <a:latin typeface="Century Gothic"/>
                <a:cs typeface="Century Gothic"/>
              </a:rPr>
              <a:t>i</a:t>
            </a:r>
            <a:r>
              <a:rPr sz="3300" spc="0" baseline="-1235" dirty="0" smtClean="0">
                <a:latin typeface="Century Gothic"/>
                <a:cs typeface="Century Gothic"/>
              </a:rPr>
              <a:t>t</a:t>
            </a:r>
            <a:r>
              <a:rPr sz="3300" spc="4" baseline="-1235" dirty="0" smtClean="0">
                <a:latin typeface="Century Gothic"/>
                <a:cs typeface="Century Gothic"/>
              </a:rPr>
              <a:t>i</a:t>
            </a:r>
            <a:r>
              <a:rPr sz="3300" spc="-9" baseline="-1235" dirty="0" smtClean="0">
                <a:latin typeface="Century Gothic"/>
                <a:cs typeface="Century Gothic"/>
              </a:rPr>
              <a:t>e</a:t>
            </a:r>
            <a:r>
              <a:rPr sz="3300" spc="0" baseline="-1235" dirty="0" smtClean="0">
                <a:latin typeface="Century Gothic"/>
                <a:cs typeface="Century Gothic"/>
              </a:rPr>
              <a:t>s</a:t>
            </a:r>
            <a:endParaRPr sz="2200" dirty="0">
              <a:latin typeface="Century Gothic"/>
              <a:cs typeface="Century Gothic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897841" y="2151813"/>
            <a:ext cx="1169136" cy="3042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75"/>
              </a:lnSpc>
              <a:spcBef>
                <a:spcPts val="118"/>
              </a:spcBef>
            </a:pPr>
            <a:r>
              <a:rPr sz="2200" spc="-4" dirty="0" smtClean="0">
                <a:latin typeface="Century Gothic"/>
                <a:cs typeface="Century Gothic"/>
              </a:rPr>
              <a:t>P</a:t>
            </a:r>
            <a:r>
              <a:rPr sz="2200" spc="0" dirty="0" smtClean="0">
                <a:latin typeface="Century Gothic"/>
                <a:cs typeface="Century Gothic"/>
              </a:rPr>
              <a:t>ro</a:t>
            </a:r>
            <a:r>
              <a:rPr sz="2200" spc="19" dirty="0" smtClean="0">
                <a:latin typeface="Century Gothic"/>
                <a:cs typeface="Century Gothic"/>
              </a:rPr>
              <a:t>vi</a:t>
            </a:r>
            <a:r>
              <a:rPr sz="2200" spc="-4" dirty="0" smtClean="0">
                <a:latin typeface="Century Gothic"/>
                <a:cs typeface="Century Gothic"/>
              </a:rPr>
              <a:t>d</a:t>
            </a:r>
            <a:r>
              <a:rPr sz="2200" spc="0" dirty="0" smtClean="0">
                <a:latin typeface="Century Gothic"/>
                <a:cs typeface="Century Gothic"/>
              </a:rPr>
              <a:t>er</a:t>
            </a:r>
            <a:endParaRPr sz="2200">
              <a:latin typeface="Century Gothic"/>
              <a:cs typeface="Century Gothic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862446" y="3072307"/>
            <a:ext cx="3109327" cy="30574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75"/>
              </a:lnSpc>
              <a:spcBef>
                <a:spcPts val="118"/>
              </a:spcBef>
            </a:pPr>
            <a:r>
              <a:rPr sz="2200" spc="0" dirty="0" smtClean="0">
                <a:solidFill>
                  <a:srgbClr val="007F00"/>
                </a:solidFill>
                <a:latin typeface="Wingdings"/>
                <a:cs typeface="Wingdings"/>
              </a:rPr>
              <a:t></a:t>
            </a:r>
            <a:r>
              <a:rPr sz="2200" spc="0" dirty="0" smtClean="0">
                <a:latin typeface="Century Gothic"/>
                <a:cs typeface="Century Gothic"/>
              </a:rPr>
              <a:t>C</a:t>
            </a:r>
            <a:r>
              <a:rPr sz="2200" spc="-29" dirty="0" smtClean="0">
                <a:latin typeface="Century Gothic"/>
                <a:cs typeface="Century Gothic"/>
              </a:rPr>
              <a:t>A</a:t>
            </a:r>
            <a:r>
              <a:rPr sz="2200" spc="0" dirty="0" smtClean="0">
                <a:latin typeface="Century Gothic"/>
                <a:cs typeface="Century Gothic"/>
              </a:rPr>
              <a:t>E</a:t>
            </a:r>
            <a:r>
              <a:rPr sz="2200" spc="-4" dirty="0" smtClean="0">
                <a:latin typeface="Century Gothic"/>
                <a:cs typeface="Century Gothic"/>
              </a:rPr>
              <a:t>P</a:t>
            </a:r>
            <a:r>
              <a:rPr sz="2200" spc="0" dirty="0" smtClean="0">
                <a:latin typeface="Century Gothic"/>
                <a:cs typeface="Century Gothic"/>
              </a:rPr>
              <a:t>’s</a:t>
            </a:r>
            <a:r>
              <a:rPr sz="2200" spc="-45" dirty="0" smtClean="0">
                <a:latin typeface="Century Gothic"/>
                <a:cs typeface="Century Gothic"/>
              </a:rPr>
              <a:t> </a:t>
            </a:r>
            <a:r>
              <a:rPr sz="2200" spc="0" dirty="0" smtClean="0">
                <a:latin typeface="Century Gothic"/>
                <a:cs typeface="Century Gothic"/>
              </a:rPr>
              <a:t>respo</a:t>
            </a:r>
            <a:r>
              <a:rPr sz="2200" spc="4" dirty="0" smtClean="0">
                <a:latin typeface="Century Gothic"/>
                <a:cs typeface="Century Gothic"/>
              </a:rPr>
              <a:t>n</a:t>
            </a:r>
            <a:r>
              <a:rPr sz="2200" spc="0" dirty="0" smtClean="0">
                <a:latin typeface="Century Gothic"/>
                <a:cs typeface="Century Gothic"/>
              </a:rPr>
              <a:t>s</a:t>
            </a:r>
            <a:r>
              <a:rPr sz="2200" spc="19" dirty="0" smtClean="0">
                <a:latin typeface="Century Gothic"/>
                <a:cs typeface="Century Gothic"/>
              </a:rPr>
              <a:t>i</a:t>
            </a:r>
            <a:r>
              <a:rPr sz="2200" spc="0" dirty="0" smtClean="0">
                <a:latin typeface="Century Gothic"/>
                <a:cs typeface="Century Gothic"/>
              </a:rPr>
              <a:t>b</a:t>
            </a:r>
            <a:r>
              <a:rPr sz="2200" spc="19" dirty="0" smtClean="0">
                <a:latin typeface="Century Gothic"/>
                <a:cs typeface="Century Gothic"/>
              </a:rPr>
              <a:t>i</a:t>
            </a:r>
            <a:r>
              <a:rPr sz="2200" spc="-4" dirty="0" smtClean="0">
                <a:latin typeface="Century Gothic"/>
                <a:cs typeface="Century Gothic"/>
              </a:rPr>
              <a:t>l</a:t>
            </a:r>
            <a:r>
              <a:rPr sz="2200" spc="4" dirty="0" smtClean="0">
                <a:latin typeface="Century Gothic"/>
                <a:cs typeface="Century Gothic"/>
              </a:rPr>
              <a:t>i</a:t>
            </a:r>
            <a:r>
              <a:rPr sz="2200" spc="0" dirty="0" smtClean="0">
                <a:latin typeface="Century Gothic"/>
                <a:cs typeface="Century Gothic"/>
              </a:rPr>
              <a:t>t</a:t>
            </a:r>
            <a:r>
              <a:rPr sz="2200" spc="4" dirty="0" smtClean="0">
                <a:latin typeface="Century Gothic"/>
                <a:cs typeface="Century Gothic"/>
              </a:rPr>
              <a:t>i</a:t>
            </a:r>
            <a:r>
              <a:rPr sz="2200" spc="0" dirty="0" smtClean="0">
                <a:latin typeface="Century Gothic"/>
                <a:cs typeface="Century Gothic"/>
              </a:rPr>
              <a:t>es</a:t>
            </a:r>
            <a:endParaRPr sz="2200" dirty="0">
              <a:latin typeface="Century Gothic"/>
              <a:cs typeface="Century Gothic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862446" y="3657523"/>
            <a:ext cx="4043336" cy="30574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75"/>
              </a:lnSpc>
              <a:spcBef>
                <a:spcPts val="118"/>
              </a:spcBef>
            </a:pPr>
            <a:r>
              <a:rPr sz="2200" spc="0" dirty="0" smtClean="0">
                <a:solidFill>
                  <a:srgbClr val="007F00"/>
                </a:solidFill>
                <a:latin typeface="Wingdings"/>
                <a:cs typeface="Wingdings"/>
              </a:rPr>
              <a:t></a:t>
            </a:r>
            <a:r>
              <a:rPr sz="2200" spc="0" dirty="0" smtClean="0">
                <a:latin typeface="Century Gothic"/>
                <a:cs typeface="Century Gothic"/>
              </a:rPr>
              <a:t>8</a:t>
            </a:r>
            <a:r>
              <a:rPr sz="2200" spc="-12" dirty="0" smtClean="0">
                <a:latin typeface="Century Gothic"/>
                <a:cs typeface="Century Gothic"/>
              </a:rPr>
              <a:t> </a:t>
            </a:r>
            <a:r>
              <a:rPr sz="2200" spc="0" dirty="0" smtClean="0">
                <a:latin typeface="Century Gothic"/>
                <a:cs typeface="Century Gothic"/>
              </a:rPr>
              <a:t>a</a:t>
            </a:r>
            <a:r>
              <a:rPr sz="2200" spc="4" dirty="0" smtClean="0">
                <a:latin typeface="Century Gothic"/>
                <a:cs typeface="Century Gothic"/>
              </a:rPr>
              <a:t>nn</a:t>
            </a:r>
            <a:r>
              <a:rPr sz="2200" spc="0" dirty="0" smtClean="0">
                <a:latin typeface="Century Gothic"/>
                <a:cs typeface="Century Gothic"/>
              </a:rPr>
              <a:t>ual</a:t>
            </a:r>
            <a:r>
              <a:rPr sz="2200" spc="-74" dirty="0" smtClean="0">
                <a:latin typeface="Century Gothic"/>
                <a:cs typeface="Century Gothic"/>
              </a:rPr>
              <a:t> </a:t>
            </a:r>
            <a:r>
              <a:rPr sz="2200" spc="0" dirty="0" smtClean="0">
                <a:latin typeface="Century Gothic"/>
                <a:cs typeface="Century Gothic"/>
              </a:rPr>
              <a:t>repor</a:t>
            </a:r>
            <a:r>
              <a:rPr sz="2200" spc="9" dirty="0" smtClean="0">
                <a:latin typeface="Century Gothic"/>
                <a:cs typeface="Century Gothic"/>
              </a:rPr>
              <a:t>t</a:t>
            </a:r>
            <a:r>
              <a:rPr sz="2200" spc="19" dirty="0" smtClean="0">
                <a:latin typeface="Century Gothic"/>
                <a:cs typeface="Century Gothic"/>
              </a:rPr>
              <a:t>i</a:t>
            </a:r>
            <a:r>
              <a:rPr sz="2200" spc="4" dirty="0" smtClean="0">
                <a:latin typeface="Century Gothic"/>
                <a:cs typeface="Century Gothic"/>
              </a:rPr>
              <a:t>n</a:t>
            </a:r>
            <a:r>
              <a:rPr sz="2200" spc="0" dirty="0" smtClean="0">
                <a:latin typeface="Century Gothic"/>
                <a:cs typeface="Century Gothic"/>
              </a:rPr>
              <a:t>g</a:t>
            </a:r>
            <a:r>
              <a:rPr sz="2200" spc="-117" dirty="0" smtClean="0">
                <a:latin typeface="Century Gothic"/>
                <a:cs typeface="Century Gothic"/>
              </a:rPr>
              <a:t> </a:t>
            </a:r>
            <a:r>
              <a:rPr sz="2200" spc="4" dirty="0" smtClean="0">
                <a:latin typeface="Century Gothic"/>
                <a:cs typeface="Century Gothic"/>
              </a:rPr>
              <a:t>m</a:t>
            </a:r>
            <a:r>
              <a:rPr sz="2200" spc="0" dirty="0" smtClean="0">
                <a:latin typeface="Century Gothic"/>
                <a:cs typeface="Century Gothic"/>
              </a:rPr>
              <a:t>eas</a:t>
            </a:r>
            <a:r>
              <a:rPr sz="2200" spc="-4" dirty="0" smtClean="0">
                <a:latin typeface="Century Gothic"/>
                <a:cs typeface="Century Gothic"/>
              </a:rPr>
              <a:t>u</a:t>
            </a:r>
            <a:r>
              <a:rPr sz="2200" spc="0" dirty="0" smtClean="0">
                <a:latin typeface="Century Gothic"/>
                <a:cs typeface="Century Gothic"/>
              </a:rPr>
              <a:t>res</a:t>
            </a:r>
            <a:endParaRPr sz="2200" dirty="0">
              <a:latin typeface="Century Gothic"/>
              <a:cs typeface="Century Gothic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83554" y="4255102"/>
            <a:ext cx="177800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sz="2400" spc="0" dirty="0" smtClean="0">
                <a:solidFill>
                  <a:srgbClr val="007F00"/>
                </a:solidFill>
                <a:latin typeface="Arial"/>
                <a:cs typeface="Arial"/>
              </a:rPr>
              <a:t>•</a:t>
            </a:r>
            <a:endParaRPr sz="24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72530" y="4253624"/>
            <a:ext cx="2630830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85"/>
              </a:lnSpc>
              <a:spcBef>
                <a:spcPts val="129"/>
              </a:spcBef>
            </a:pPr>
            <a:r>
              <a:rPr sz="2400" spc="-4" dirty="0" smtClean="0">
                <a:latin typeface="Century Gothic"/>
                <a:cs typeface="Century Gothic"/>
              </a:rPr>
              <a:t>P</a:t>
            </a:r>
            <a:r>
              <a:rPr sz="2400" spc="4" dirty="0" smtClean="0">
                <a:latin typeface="Century Gothic"/>
                <a:cs typeface="Century Gothic"/>
              </a:rPr>
              <a:t>a</a:t>
            </a:r>
            <a:r>
              <a:rPr sz="2400" spc="0" dirty="0" smtClean="0">
                <a:latin typeface="Century Gothic"/>
                <a:cs typeface="Century Gothic"/>
              </a:rPr>
              <a:t>rt</a:t>
            </a:r>
            <a:r>
              <a:rPr sz="2400" spc="9" dirty="0" smtClean="0">
                <a:latin typeface="Century Gothic"/>
                <a:cs typeface="Century Gothic"/>
              </a:rPr>
              <a:t> </a:t>
            </a:r>
            <a:r>
              <a:rPr sz="2400" spc="0" dirty="0" smtClean="0">
                <a:latin typeface="Century Gothic"/>
                <a:cs typeface="Century Gothic"/>
              </a:rPr>
              <a:t>B.</a:t>
            </a:r>
            <a:r>
              <a:rPr sz="2400" spc="-4" dirty="0" smtClean="0">
                <a:latin typeface="Century Gothic"/>
                <a:cs typeface="Century Gothic"/>
              </a:rPr>
              <a:t> G</a:t>
            </a:r>
            <a:r>
              <a:rPr sz="2400" spc="4" dirty="0" smtClean="0">
                <a:latin typeface="Century Gothic"/>
                <a:cs typeface="Century Gothic"/>
              </a:rPr>
              <a:t>u</a:t>
            </a:r>
            <a:r>
              <a:rPr sz="2400" spc="25" dirty="0" smtClean="0">
                <a:latin typeface="Century Gothic"/>
                <a:cs typeface="Century Gothic"/>
              </a:rPr>
              <a:t>i</a:t>
            </a:r>
            <a:r>
              <a:rPr sz="2400" spc="0" dirty="0" smtClean="0">
                <a:latin typeface="Century Gothic"/>
                <a:cs typeface="Century Gothic"/>
              </a:rPr>
              <a:t>del</a:t>
            </a:r>
            <a:r>
              <a:rPr sz="2400" spc="9" dirty="0" smtClean="0">
                <a:latin typeface="Century Gothic"/>
                <a:cs typeface="Century Gothic"/>
              </a:rPr>
              <a:t>i</a:t>
            </a:r>
            <a:r>
              <a:rPr sz="2400" spc="0" dirty="0" smtClean="0">
                <a:latin typeface="Century Gothic"/>
                <a:cs typeface="Century Gothic"/>
              </a:rPr>
              <a:t>nes</a:t>
            </a:r>
            <a:endParaRPr sz="2400" dirty="0">
              <a:latin typeface="Century Gothic"/>
              <a:cs typeface="Century Gothic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410574" y="4253624"/>
            <a:ext cx="2421737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85"/>
              </a:lnSpc>
              <a:spcBef>
                <a:spcPts val="129"/>
              </a:spcBef>
            </a:pPr>
            <a:r>
              <a:rPr sz="2400" spc="0" dirty="0" smtClean="0">
                <a:latin typeface="Century Gothic"/>
                <a:cs typeface="Century Gothic"/>
              </a:rPr>
              <a:t>for</a:t>
            </a:r>
            <a:r>
              <a:rPr sz="2400" spc="4" dirty="0" smtClean="0">
                <a:latin typeface="Century Gothic"/>
                <a:cs typeface="Century Gothic"/>
              </a:rPr>
              <a:t> </a:t>
            </a:r>
            <a:r>
              <a:rPr sz="2400" spc="0" dirty="0" smtClean="0">
                <a:latin typeface="Century Gothic"/>
                <a:cs typeface="Century Gothic"/>
              </a:rPr>
              <a:t>d</a:t>
            </a:r>
            <a:r>
              <a:rPr sz="2400" spc="4" dirty="0" smtClean="0">
                <a:latin typeface="Century Gothic"/>
                <a:cs typeface="Century Gothic"/>
              </a:rPr>
              <a:t>a</a:t>
            </a:r>
            <a:r>
              <a:rPr sz="2400" spc="0" dirty="0" smtClean="0">
                <a:latin typeface="Century Gothic"/>
                <a:cs typeface="Century Gothic"/>
              </a:rPr>
              <a:t>ta</a:t>
            </a:r>
            <a:r>
              <a:rPr sz="2400" spc="-9" dirty="0" smtClean="0">
                <a:latin typeface="Century Gothic"/>
                <a:cs typeface="Century Gothic"/>
              </a:rPr>
              <a:t> </a:t>
            </a:r>
            <a:r>
              <a:rPr sz="2400" spc="0" dirty="0" smtClean="0">
                <a:latin typeface="Century Gothic"/>
                <a:cs typeface="Century Gothic"/>
              </a:rPr>
              <a:t>de</a:t>
            </a:r>
            <a:r>
              <a:rPr sz="2400" spc="4" dirty="0" smtClean="0">
                <a:latin typeface="Century Gothic"/>
                <a:cs typeface="Century Gothic"/>
              </a:rPr>
              <a:t>s</a:t>
            </a:r>
            <a:r>
              <a:rPr sz="2400" spc="25" dirty="0" smtClean="0">
                <a:latin typeface="Century Gothic"/>
                <a:cs typeface="Century Gothic"/>
              </a:rPr>
              <a:t>i</a:t>
            </a:r>
            <a:r>
              <a:rPr sz="2400" spc="4" dirty="0" smtClean="0">
                <a:latin typeface="Century Gothic"/>
                <a:cs typeface="Century Gothic"/>
              </a:rPr>
              <a:t>g</a:t>
            </a:r>
            <a:r>
              <a:rPr sz="2400" spc="0" dirty="0" smtClean="0">
                <a:latin typeface="Century Gothic"/>
                <a:cs typeface="Century Gothic"/>
              </a:rPr>
              <a:t>n,</a:t>
            </a:r>
            <a:endParaRPr sz="2400">
              <a:latin typeface="Century Gothic"/>
              <a:cs typeface="Century Gothic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841354" y="4253624"/>
            <a:ext cx="2221484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85"/>
              </a:lnSpc>
              <a:spcBef>
                <a:spcPts val="129"/>
              </a:spcBef>
            </a:pPr>
            <a:r>
              <a:rPr sz="2400" spc="-4" dirty="0" smtClean="0">
                <a:latin typeface="Century Gothic"/>
                <a:cs typeface="Century Gothic"/>
              </a:rPr>
              <a:t>c</a:t>
            </a:r>
            <a:r>
              <a:rPr sz="2400" spc="0" dirty="0" smtClean="0">
                <a:latin typeface="Century Gothic"/>
                <a:cs typeface="Century Gothic"/>
              </a:rPr>
              <a:t>olle</a:t>
            </a:r>
            <a:r>
              <a:rPr sz="2400" spc="-4" dirty="0" smtClean="0">
                <a:latin typeface="Century Gothic"/>
                <a:cs typeface="Century Gothic"/>
              </a:rPr>
              <a:t>c</a:t>
            </a:r>
            <a:r>
              <a:rPr sz="2400" spc="0" dirty="0" smtClean="0">
                <a:latin typeface="Century Gothic"/>
                <a:cs typeface="Century Gothic"/>
              </a:rPr>
              <a:t>t</a:t>
            </a:r>
            <a:r>
              <a:rPr sz="2400" spc="25" dirty="0" smtClean="0">
                <a:latin typeface="Century Gothic"/>
                <a:cs typeface="Century Gothic"/>
              </a:rPr>
              <a:t>i</a:t>
            </a:r>
            <a:r>
              <a:rPr sz="2400" spc="0" dirty="0" smtClean="0">
                <a:latin typeface="Century Gothic"/>
                <a:cs typeface="Century Gothic"/>
              </a:rPr>
              <a:t>on</a:t>
            </a:r>
            <a:r>
              <a:rPr sz="2400" spc="-25" dirty="0" smtClean="0">
                <a:latin typeface="Century Gothic"/>
                <a:cs typeface="Century Gothic"/>
              </a:rPr>
              <a:t> </a:t>
            </a:r>
            <a:r>
              <a:rPr sz="2400" spc="4" dirty="0" smtClean="0">
                <a:latin typeface="Century Gothic"/>
                <a:cs typeface="Century Gothic"/>
              </a:rPr>
              <a:t>a</a:t>
            </a:r>
            <a:r>
              <a:rPr sz="2400" spc="0" dirty="0" smtClean="0">
                <a:latin typeface="Century Gothic"/>
                <a:cs typeface="Century Gothic"/>
              </a:rPr>
              <a:t>nd</a:t>
            </a:r>
            <a:endParaRPr sz="2400">
              <a:latin typeface="Century Gothic"/>
              <a:cs typeface="Century Gothic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83554" y="4619384"/>
            <a:ext cx="1198270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85"/>
              </a:lnSpc>
              <a:spcBef>
                <a:spcPts val="129"/>
              </a:spcBef>
            </a:pPr>
            <a:r>
              <a:rPr sz="2400" spc="4" dirty="0" smtClean="0">
                <a:latin typeface="Century Gothic"/>
                <a:cs typeface="Century Gothic"/>
              </a:rPr>
              <a:t>a</a:t>
            </a:r>
            <a:r>
              <a:rPr sz="2400" spc="0" dirty="0" smtClean="0">
                <a:latin typeface="Century Gothic"/>
                <a:cs typeface="Century Gothic"/>
              </a:rPr>
              <a:t>n</a:t>
            </a:r>
            <a:r>
              <a:rPr sz="2400" spc="4" dirty="0" smtClean="0">
                <a:latin typeface="Century Gothic"/>
                <a:cs typeface="Century Gothic"/>
              </a:rPr>
              <a:t>a</a:t>
            </a:r>
            <a:r>
              <a:rPr sz="2400" spc="0" dirty="0" smtClean="0">
                <a:latin typeface="Century Gothic"/>
                <a:cs typeface="Century Gothic"/>
              </a:rPr>
              <a:t>ly</a:t>
            </a:r>
            <a:r>
              <a:rPr sz="2400" spc="4" dirty="0" smtClean="0">
                <a:latin typeface="Century Gothic"/>
                <a:cs typeface="Century Gothic"/>
              </a:rPr>
              <a:t>s</a:t>
            </a:r>
            <a:r>
              <a:rPr sz="2400" spc="9" dirty="0" smtClean="0">
                <a:latin typeface="Century Gothic"/>
                <a:cs typeface="Century Gothic"/>
              </a:rPr>
              <a:t>i</a:t>
            </a:r>
            <a:r>
              <a:rPr sz="2400" spc="0" dirty="0" smtClean="0">
                <a:latin typeface="Century Gothic"/>
                <a:cs typeface="Century Gothic"/>
              </a:rPr>
              <a:t>s</a:t>
            </a:r>
            <a:endParaRPr sz="2400" dirty="0">
              <a:latin typeface="Century Gothic"/>
              <a:cs typeface="Century Gothic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592132" y="6436185"/>
            <a:ext cx="5130568" cy="17828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45"/>
              </a:lnSpc>
              <a:spcBef>
                <a:spcPts val="67"/>
              </a:spcBef>
            </a:pP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ONN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-1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29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H</a:t>
            </a:r>
            <a:r>
              <a:rPr sz="1200" spc="1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A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P </a:t>
            </a:r>
            <a:r>
              <a:rPr sz="1200" b="1" spc="0" dirty="0" smtClean="0">
                <a:solidFill>
                  <a:srgbClr val="DDC12B"/>
                </a:solidFill>
                <a:latin typeface="Century Gothic"/>
                <a:cs typeface="Century Gothic"/>
              </a:rPr>
              <a:t>|  </a:t>
            </a:r>
            <a:r>
              <a:rPr sz="1200" spc="-319" dirty="0" smtClean="0">
                <a:solidFill>
                  <a:srgbClr val="0000FF"/>
                </a:solidFill>
                <a:latin typeface="Century Gothic"/>
                <a:cs typeface="Century Gothic"/>
              </a:rPr>
              <a:t> </a:t>
            </a:r>
            <a:r>
              <a:rPr sz="1200" u="sng" spc="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www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.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C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A</a:t>
            </a:r>
            <a:r>
              <a:rPr sz="1200" u="sng" spc="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E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Pne</a:t>
            </a:r>
            <a:r>
              <a:rPr sz="1200" u="sng" spc="-25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t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.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o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rg</a:t>
            </a:r>
            <a:r>
              <a:rPr sz="1200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200" spc="-281" dirty="0" smtClean="0">
                <a:solidFill>
                  <a:srgbClr val="DDC12B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200" u="sng" spc="0" dirty="0" smtClean="0">
                <a:solidFill>
                  <a:srgbClr val="DDC12B"/>
                </a:solidFill>
                <a:latin typeface="Century Gothic"/>
                <a:cs typeface="Century Gothic"/>
                <a:hlinkClick r:id="rId3"/>
              </a:rPr>
              <a:t>|</a:t>
            </a:r>
            <a:r>
              <a:rPr sz="1200" u="sng" spc="0" dirty="0" smtClean="0">
                <a:solidFill>
                  <a:srgbClr val="DDC12B"/>
                </a:solidFill>
                <a:latin typeface="Century Gothic"/>
                <a:cs typeface="Century Gothic"/>
              </a:rPr>
              <a:t> </a:t>
            </a:r>
            <a:r>
              <a:rPr sz="1200" spc="-316" dirty="0" smtClean="0">
                <a:solidFill>
                  <a:srgbClr val="DDC12B"/>
                </a:solidFill>
                <a:latin typeface="Century Gothic"/>
                <a:cs typeface="Century Gothic"/>
              </a:rPr>
              <a:t> 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9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</a:rPr>
              <a:t>tt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9" dirty="0" smtClean="0">
                <a:solidFill>
                  <a:srgbClr val="397D59"/>
                </a:solidFill>
                <a:latin typeface="Century Gothic"/>
                <a:cs typeface="Century Gothic"/>
              </a:rPr>
              <a:t>r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:</a:t>
            </a:r>
            <a:r>
              <a:rPr sz="1200" spc="4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@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A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Pup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d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a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es</a:t>
            </a:r>
            <a:endParaRPr sz="1200">
              <a:latin typeface="Century Gothic"/>
              <a:cs typeface="Century Gothic"/>
            </a:endParaRPr>
          </a:p>
        </p:txBody>
      </p:sp>
      <p:pic>
        <p:nvPicPr>
          <p:cNvPr id="29" name="Picture 28" descr="caep-logo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799" y="6172200"/>
            <a:ext cx="885525" cy="6096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ject 17"/>
          <p:cNvSpPr/>
          <p:nvPr/>
        </p:nvSpPr>
        <p:spPr>
          <a:xfrm>
            <a:off x="0" y="1587"/>
            <a:ext cx="9144000" cy="1417320"/>
          </a:xfrm>
          <a:custGeom>
            <a:avLst/>
            <a:gdLst/>
            <a:ahLst/>
            <a:cxnLst/>
            <a:rect l="l" t="t" r="r" b="b"/>
            <a:pathLst>
              <a:path w="9144000" h="1417320">
                <a:moveTo>
                  <a:pt x="9143999" y="0"/>
                </a:moveTo>
                <a:lnTo>
                  <a:pt x="0" y="0"/>
                </a:lnTo>
                <a:lnTo>
                  <a:pt x="0" y="1417320"/>
                </a:lnTo>
                <a:lnTo>
                  <a:pt x="9143999" y="1417320"/>
                </a:lnTo>
                <a:lnTo>
                  <a:pt x="9143999" y="0"/>
                </a:lnTo>
                <a:close/>
              </a:path>
            </a:pathLst>
          </a:custGeom>
          <a:solidFill>
            <a:srgbClr val="047D5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326847" y="1"/>
            <a:ext cx="0" cy="1417320"/>
          </a:xfrm>
          <a:custGeom>
            <a:avLst/>
            <a:gdLst/>
            <a:ahLst/>
            <a:cxnLst/>
            <a:rect l="l" t="t" r="r" b="b"/>
            <a:pathLst>
              <a:path h="1417320">
                <a:moveTo>
                  <a:pt x="0" y="1417320"/>
                </a:moveTo>
                <a:lnTo>
                  <a:pt x="0" y="0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0" y="6140449"/>
            <a:ext cx="9143999" cy="7175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6782371" y="6595694"/>
            <a:ext cx="48768" cy="0"/>
          </a:xfrm>
          <a:custGeom>
            <a:avLst/>
            <a:gdLst/>
            <a:ahLst/>
            <a:cxnLst/>
            <a:rect l="l" t="t" r="r" b="b"/>
            <a:pathLst>
              <a:path w="48768">
                <a:moveTo>
                  <a:pt x="0" y="0"/>
                </a:moveTo>
                <a:lnTo>
                  <a:pt x="48768" y="0"/>
                </a:lnTo>
              </a:path>
            </a:pathLst>
          </a:custGeom>
          <a:ln w="11937">
            <a:solidFill>
              <a:srgbClr val="397D5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3624690" y="6297578"/>
            <a:ext cx="5519305" cy="1587"/>
          </a:xfrm>
          <a:custGeom>
            <a:avLst/>
            <a:gdLst/>
            <a:ahLst/>
            <a:cxnLst/>
            <a:rect l="l" t="t" r="r" b="b"/>
            <a:pathLst>
              <a:path w="5519305" h="1587">
                <a:moveTo>
                  <a:pt x="0" y="0"/>
                </a:moveTo>
                <a:lnTo>
                  <a:pt x="5519305" y="1587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1897597" y="686050"/>
            <a:ext cx="5545920" cy="4323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4"/>
              </a:lnSpc>
              <a:spcBef>
                <a:spcPts val="170"/>
              </a:spcBef>
            </a:pPr>
            <a:r>
              <a:rPr sz="3200" b="1" spc="4" dirty="0" smtClean="0">
                <a:solidFill>
                  <a:srgbClr val="FEFFFF"/>
                </a:solidFill>
                <a:latin typeface="Century Gothic"/>
                <a:cs typeface="Century Gothic"/>
              </a:rPr>
              <a:t>P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ar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t </a:t>
            </a:r>
            <a:r>
              <a:rPr sz="3200" b="1" spc="4" dirty="0" smtClean="0">
                <a:solidFill>
                  <a:srgbClr val="FEFFFF"/>
                </a:solidFill>
                <a:latin typeface="Century Gothic"/>
                <a:cs typeface="Century Gothic"/>
              </a:rPr>
              <a:t>I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:</a:t>
            </a:r>
            <a:r>
              <a:rPr sz="3200" b="1" spc="9" dirty="0" smtClean="0">
                <a:solidFill>
                  <a:srgbClr val="FEFFFF"/>
                </a:solidFill>
                <a:latin typeface="Century Gothic"/>
                <a:cs typeface="Century Gothic"/>
              </a:rPr>
              <a:t> 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A c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u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lt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ur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e of</a:t>
            </a:r>
            <a:r>
              <a:rPr sz="3200" b="1" spc="9" dirty="0" smtClean="0">
                <a:solidFill>
                  <a:srgbClr val="FEFFFF"/>
                </a:solidFill>
                <a:latin typeface="Century Gothic"/>
                <a:cs typeface="Century Gothic"/>
              </a:rPr>
              <a:t> 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e</a:t>
            </a:r>
            <a:r>
              <a:rPr sz="3200" b="1" spc="4" dirty="0" smtClean="0">
                <a:solidFill>
                  <a:srgbClr val="FEFFFF"/>
                </a:solidFill>
                <a:latin typeface="Century Gothic"/>
                <a:cs typeface="Century Gothic"/>
              </a:rPr>
              <a:t>v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i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d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e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n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ce</a:t>
            </a:r>
            <a:endParaRPr sz="3200">
              <a:latin typeface="Century Gothic"/>
              <a:cs typeface="Century Gothic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83554" y="1723467"/>
            <a:ext cx="7782476" cy="69595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85"/>
              </a:lnSpc>
              <a:spcBef>
                <a:spcPts val="129"/>
              </a:spcBef>
            </a:pPr>
            <a:r>
              <a:rPr sz="2400" spc="0" dirty="0" smtClean="0">
                <a:solidFill>
                  <a:srgbClr val="DDC12B"/>
                </a:solidFill>
                <a:latin typeface="Arial"/>
                <a:cs typeface="Arial"/>
              </a:rPr>
              <a:t>•</a:t>
            </a:r>
            <a:r>
              <a:rPr sz="2400" spc="-125" dirty="0" smtClean="0">
                <a:solidFill>
                  <a:srgbClr val="DDC12B"/>
                </a:solidFill>
                <a:latin typeface="Arial"/>
                <a:cs typeface="Arial"/>
              </a:rPr>
              <a:t> </a:t>
            </a:r>
            <a:r>
              <a:rPr sz="2400" spc="0" dirty="0" smtClean="0">
                <a:latin typeface="Century Gothic"/>
                <a:cs typeface="Century Gothic"/>
              </a:rPr>
              <a:t>An</a:t>
            </a:r>
            <a:r>
              <a:rPr sz="2400" spc="-14" dirty="0" smtClean="0">
                <a:latin typeface="Century Gothic"/>
                <a:cs typeface="Century Gothic"/>
              </a:rPr>
              <a:t> </a:t>
            </a:r>
            <a:r>
              <a:rPr sz="2400" spc="0" dirty="0" smtClean="0">
                <a:latin typeface="Century Gothic"/>
                <a:cs typeface="Century Gothic"/>
              </a:rPr>
              <a:t>e</a:t>
            </a:r>
            <a:r>
              <a:rPr sz="2400" spc="25" dirty="0" smtClean="0">
                <a:latin typeface="Century Gothic"/>
                <a:cs typeface="Century Gothic"/>
              </a:rPr>
              <a:t>v</a:t>
            </a:r>
            <a:r>
              <a:rPr sz="2400" spc="9" dirty="0" smtClean="0">
                <a:latin typeface="Century Gothic"/>
                <a:cs typeface="Century Gothic"/>
              </a:rPr>
              <a:t>i</a:t>
            </a:r>
            <a:r>
              <a:rPr sz="2400" spc="0" dirty="0" smtClean="0">
                <a:latin typeface="Century Gothic"/>
                <a:cs typeface="Century Gothic"/>
              </a:rPr>
              <a:t>den</a:t>
            </a:r>
            <a:r>
              <a:rPr sz="2400" spc="-4" dirty="0" smtClean="0">
                <a:latin typeface="Century Gothic"/>
                <a:cs typeface="Century Gothic"/>
              </a:rPr>
              <a:t>c</a:t>
            </a:r>
            <a:r>
              <a:rPr sz="2400" spc="0" dirty="0" smtClean="0">
                <a:latin typeface="Century Gothic"/>
                <a:cs typeface="Century Gothic"/>
              </a:rPr>
              <a:t>e</a:t>
            </a:r>
            <a:r>
              <a:rPr sz="2400" spc="-4" dirty="0" smtClean="0">
                <a:latin typeface="Century Gothic"/>
                <a:cs typeface="Century Gothic"/>
              </a:rPr>
              <a:t>-</a:t>
            </a:r>
            <a:r>
              <a:rPr sz="2400" spc="9" dirty="0" smtClean="0">
                <a:latin typeface="Century Gothic"/>
                <a:cs typeface="Century Gothic"/>
              </a:rPr>
              <a:t>i</a:t>
            </a:r>
            <a:r>
              <a:rPr sz="2400" spc="0" dirty="0" smtClean="0">
                <a:latin typeface="Century Gothic"/>
                <a:cs typeface="Century Gothic"/>
              </a:rPr>
              <a:t>nfor</a:t>
            </a:r>
            <a:r>
              <a:rPr sz="2400" spc="4" dirty="0" smtClean="0">
                <a:latin typeface="Century Gothic"/>
                <a:cs typeface="Century Gothic"/>
              </a:rPr>
              <a:t>m</a:t>
            </a:r>
            <a:r>
              <a:rPr sz="2400" spc="0" dirty="0" smtClean="0">
                <a:latin typeface="Century Gothic"/>
                <a:cs typeface="Century Gothic"/>
              </a:rPr>
              <a:t>ed</a:t>
            </a:r>
            <a:r>
              <a:rPr sz="2400" spc="-39" dirty="0" smtClean="0">
                <a:latin typeface="Century Gothic"/>
                <a:cs typeface="Century Gothic"/>
              </a:rPr>
              <a:t> </a:t>
            </a:r>
            <a:r>
              <a:rPr sz="2400" spc="4" dirty="0" smtClean="0">
                <a:latin typeface="Century Gothic"/>
                <a:cs typeface="Century Gothic"/>
              </a:rPr>
              <a:t>s</a:t>
            </a:r>
            <a:r>
              <a:rPr sz="2400" spc="0" dirty="0" smtClean="0">
                <a:latin typeface="Century Gothic"/>
                <a:cs typeface="Century Gothic"/>
              </a:rPr>
              <a:t>tr</a:t>
            </a:r>
            <a:r>
              <a:rPr sz="2400" spc="4" dirty="0" smtClean="0">
                <a:latin typeface="Century Gothic"/>
                <a:cs typeface="Century Gothic"/>
              </a:rPr>
              <a:t>a</a:t>
            </a:r>
            <a:r>
              <a:rPr sz="2400" spc="0" dirty="0" smtClean="0">
                <a:latin typeface="Century Gothic"/>
                <a:cs typeface="Century Gothic"/>
              </a:rPr>
              <a:t>te</a:t>
            </a:r>
            <a:r>
              <a:rPr sz="2400" spc="4" dirty="0" smtClean="0">
                <a:latin typeface="Century Gothic"/>
                <a:cs typeface="Century Gothic"/>
              </a:rPr>
              <a:t>g</a:t>
            </a:r>
            <a:r>
              <a:rPr sz="2400" spc="0" dirty="0" smtClean="0">
                <a:latin typeface="Century Gothic"/>
                <a:cs typeface="Century Gothic"/>
              </a:rPr>
              <a:t>y</a:t>
            </a:r>
            <a:r>
              <a:rPr sz="2400" spc="-14" dirty="0" smtClean="0">
                <a:latin typeface="Century Gothic"/>
                <a:cs typeface="Century Gothic"/>
              </a:rPr>
              <a:t> </a:t>
            </a:r>
            <a:r>
              <a:rPr sz="2400" spc="0" dirty="0" smtClean="0">
                <a:latin typeface="Century Gothic"/>
                <a:cs typeface="Century Gothic"/>
              </a:rPr>
              <a:t>for</a:t>
            </a:r>
            <a:r>
              <a:rPr sz="2400" spc="4" dirty="0" smtClean="0">
                <a:latin typeface="Century Gothic"/>
                <a:cs typeface="Century Gothic"/>
              </a:rPr>
              <a:t> </a:t>
            </a:r>
            <a:r>
              <a:rPr sz="2400" spc="25" dirty="0" smtClean="0">
                <a:latin typeface="Century Gothic"/>
                <a:cs typeface="Century Gothic"/>
              </a:rPr>
              <a:t>i</a:t>
            </a:r>
            <a:r>
              <a:rPr sz="2400" spc="4" dirty="0" smtClean="0">
                <a:latin typeface="Century Gothic"/>
                <a:cs typeface="Century Gothic"/>
              </a:rPr>
              <a:t>m</a:t>
            </a:r>
            <a:r>
              <a:rPr sz="2400" spc="-4" dirty="0" smtClean="0">
                <a:latin typeface="Century Gothic"/>
                <a:cs typeface="Century Gothic"/>
              </a:rPr>
              <a:t>p</a:t>
            </a:r>
            <a:r>
              <a:rPr sz="2400" spc="0" dirty="0" smtClean="0">
                <a:latin typeface="Century Gothic"/>
                <a:cs typeface="Century Gothic"/>
              </a:rPr>
              <a:t>ro</a:t>
            </a:r>
            <a:r>
              <a:rPr sz="2400" spc="14" dirty="0" smtClean="0">
                <a:latin typeface="Century Gothic"/>
                <a:cs typeface="Century Gothic"/>
              </a:rPr>
              <a:t>v</a:t>
            </a:r>
            <a:r>
              <a:rPr sz="2400" spc="0" dirty="0" smtClean="0">
                <a:latin typeface="Century Gothic"/>
                <a:cs typeface="Century Gothic"/>
              </a:rPr>
              <a:t>e</a:t>
            </a:r>
            <a:r>
              <a:rPr sz="2400" spc="4" dirty="0" smtClean="0">
                <a:latin typeface="Century Gothic"/>
                <a:cs typeface="Century Gothic"/>
              </a:rPr>
              <a:t>m</a:t>
            </a:r>
            <a:r>
              <a:rPr sz="2400" spc="0" dirty="0" smtClean="0">
                <a:latin typeface="Century Gothic"/>
                <a:cs typeface="Century Gothic"/>
              </a:rPr>
              <a:t>ent</a:t>
            </a:r>
            <a:r>
              <a:rPr sz="2400" spc="-49" dirty="0" smtClean="0">
                <a:latin typeface="Century Gothic"/>
                <a:cs typeface="Century Gothic"/>
              </a:rPr>
              <a:t> </a:t>
            </a:r>
            <a:r>
              <a:rPr sz="2400" spc="0" dirty="0" smtClean="0">
                <a:latin typeface="Century Gothic"/>
                <a:cs typeface="Century Gothic"/>
              </a:rPr>
              <a:t>of</a:t>
            </a:r>
            <a:endParaRPr sz="2400">
              <a:latin typeface="Century Gothic"/>
              <a:cs typeface="Century Gothic"/>
            </a:endParaRPr>
          </a:p>
          <a:p>
            <a:pPr marL="187960" marR="45941">
              <a:lnSpc>
                <a:spcPts val="2880"/>
              </a:lnSpc>
              <a:spcBef>
                <a:spcPts val="14"/>
              </a:spcBef>
            </a:pPr>
            <a:r>
              <a:rPr sz="3600" spc="0" baseline="-1132" dirty="0" smtClean="0">
                <a:latin typeface="Century Gothic"/>
                <a:cs typeface="Century Gothic"/>
              </a:rPr>
              <a:t>ed</a:t>
            </a:r>
            <a:r>
              <a:rPr sz="3600" spc="4" baseline="-1132" dirty="0" smtClean="0">
                <a:latin typeface="Century Gothic"/>
                <a:cs typeface="Century Gothic"/>
              </a:rPr>
              <a:t>u</a:t>
            </a:r>
            <a:r>
              <a:rPr sz="3600" spc="-4" baseline="-1132" dirty="0" smtClean="0">
                <a:latin typeface="Century Gothic"/>
                <a:cs typeface="Century Gothic"/>
              </a:rPr>
              <a:t>c</a:t>
            </a:r>
            <a:r>
              <a:rPr sz="3600" spc="4" baseline="-1132" dirty="0" smtClean="0">
                <a:latin typeface="Century Gothic"/>
                <a:cs typeface="Century Gothic"/>
              </a:rPr>
              <a:t>a</a:t>
            </a:r>
            <a:r>
              <a:rPr sz="3600" spc="0" baseline="-1132" dirty="0" smtClean="0">
                <a:latin typeface="Century Gothic"/>
                <a:cs typeface="Century Gothic"/>
              </a:rPr>
              <a:t>tor </a:t>
            </a:r>
            <a:r>
              <a:rPr sz="3600" spc="-4" baseline="-1132" dirty="0" smtClean="0">
                <a:latin typeface="Century Gothic"/>
                <a:cs typeface="Century Gothic"/>
              </a:rPr>
              <a:t>p</a:t>
            </a:r>
            <a:r>
              <a:rPr sz="3600" spc="0" baseline="-1132" dirty="0" smtClean="0">
                <a:latin typeface="Century Gothic"/>
                <a:cs typeface="Century Gothic"/>
              </a:rPr>
              <a:t>re</a:t>
            </a:r>
            <a:r>
              <a:rPr sz="3600" spc="-4" baseline="-1132" dirty="0" smtClean="0">
                <a:latin typeface="Century Gothic"/>
                <a:cs typeface="Century Gothic"/>
              </a:rPr>
              <a:t>p</a:t>
            </a:r>
            <a:r>
              <a:rPr sz="3600" spc="4" baseline="-1132" dirty="0" smtClean="0">
                <a:latin typeface="Century Gothic"/>
                <a:cs typeface="Century Gothic"/>
              </a:rPr>
              <a:t>a</a:t>
            </a:r>
            <a:r>
              <a:rPr sz="3600" spc="0" baseline="-1132" dirty="0" smtClean="0">
                <a:latin typeface="Century Gothic"/>
                <a:cs typeface="Century Gothic"/>
              </a:rPr>
              <a:t>r</a:t>
            </a:r>
            <a:r>
              <a:rPr sz="3600" spc="4" baseline="-1132" dirty="0" smtClean="0">
                <a:latin typeface="Century Gothic"/>
                <a:cs typeface="Century Gothic"/>
              </a:rPr>
              <a:t>a</a:t>
            </a:r>
            <a:r>
              <a:rPr sz="3600" spc="0" baseline="-1132" dirty="0" smtClean="0">
                <a:latin typeface="Century Gothic"/>
                <a:cs typeface="Century Gothic"/>
              </a:rPr>
              <a:t>t</a:t>
            </a:r>
            <a:r>
              <a:rPr sz="3600" spc="25" baseline="-1132" dirty="0" smtClean="0">
                <a:latin typeface="Century Gothic"/>
                <a:cs typeface="Century Gothic"/>
              </a:rPr>
              <a:t>i</a:t>
            </a:r>
            <a:r>
              <a:rPr sz="3600" spc="0" baseline="-1132" dirty="0" smtClean="0">
                <a:latin typeface="Century Gothic"/>
                <a:cs typeface="Century Gothic"/>
              </a:rPr>
              <a:t>on</a:t>
            </a:r>
            <a:endParaRPr sz="2400">
              <a:latin typeface="Century Gothic"/>
              <a:cs typeface="Century Gothic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51194" y="2884470"/>
            <a:ext cx="194966" cy="3042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45"/>
              </a:lnSpc>
              <a:spcBef>
                <a:spcPts val="117"/>
              </a:spcBef>
            </a:pPr>
            <a:r>
              <a:rPr sz="2200" spc="0" dirty="0" smtClean="0">
                <a:solidFill>
                  <a:srgbClr val="047D57"/>
                </a:solidFill>
                <a:latin typeface="Wingdings"/>
                <a:cs typeface="Wingdings"/>
              </a:rPr>
              <a:t></a:t>
            </a:r>
            <a:endParaRPr sz="2200" dirty="0">
              <a:latin typeface="Wingdings"/>
              <a:cs typeface="Wingdings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036182" y="2883014"/>
            <a:ext cx="7702181" cy="63952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75"/>
              </a:lnSpc>
              <a:spcBef>
                <a:spcPts val="118"/>
              </a:spcBef>
            </a:pPr>
            <a:r>
              <a:rPr sz="2200" spc="0" dirty="0" smtClean="0">
                <a:latin typeface="Century Gothic"/>
                <a:cs typeface="Century Gothic"/>
              </a:rPr>
              <a:t>E</a:t>
            </a:r>
            <a:r>
              <a:rPr sz="2200" spc="19" dirty="0" smtClean="0">
                <a:latin typeface="Century Gothic"/>
                <a:cs typeface="Century Gothic"/>
              </a:rPr>
              <a:t>vi</a:t>
            </a:r>
            <a:r>
              <a:rPr sz="2200" spc="-4" dirty="0" smtClean="0">
                <a:latin typeface="Century Gothic"/>
                <a:cs typeface="Century Gothic"/>
              </a:rPr>
              <a:t>d</a:t>
            </a:r>
            <a:r>
              <a:rPr sz="2200" spc="0" dirty="0" smtClean="0">
                <a:latin typeface="Century Gothic"/>
                <a:cs typeface="Century Gothic"/>
              </a:rPr>
              <a:t>e</a:t>
            </a:r>
            <a:r>
              <a:rPr sz="2200" spc="4" dirty="0" smtClean="0">
                <a:latin typeface="Century Gothic"/>
                <a:cs typeface="Century Gothic"/>
              </a:rPr>
              <a:t>n</a:t>
            </a:r>
            <a:r>
              <a:rPr sz="2200" spc="-4" dirty="0" smtClean="0">
                <a:latin typeface="Century Gothic"/>
                <a:cs typeface="Century Gothic"/>
              </a:rPr>
              <a:t>c</a:t>
            </a:r>
            <a:r>
              <a:rPr sz="2200" spc="0" dirty="0" smtClean="0">
                <a:latin typeface="Century Gothic"/>
                <a:cs typeface="Century Gothic"/>
              </a:rPr>
              <a:t>e</a:t>
            </a:r>
            <a:r>
              <a:rPr sz="2200" spc="-129" dirty="0" smtClean="0">
                <a:latin typeface="Century Gothic"/>
                <a:cs typeface="Century Gothic"/>
              </a:rPr>
              <a:t> </a:t>
            </a:r>
            <a:r>
              <a:rPr sz="2200" spc="19" dirty="0" smtClean="0">
                <a:latin typeface="Century Gothic"/>
                <a:cs typeface="Century Gothic"/>
              </a:rPr>
              <a:t>i</a:t>
            </a:r>
            <a:r>
              <a:rPr sz="2200" spc="4" dirty="0" smtClean="0">
                <a:latin typeface="Century Gothic"/>
                <a:cs typeface="Century Gothic"/>
              </a:rPr>
              <a:t>n</a:t>
            </a:r>
            <a:r>
              <a:rPr sz="2200" spc="-4" dirty="0" smtClean="0">
                <a:latin typeface="Century Gothic"/>
                <a:cs typeface="Century Gothic"/>
              </a:rPr>
              <a:t>f</a:t>
            </a:r>
            <a:r>
              <a:rPr sz="2200" spc="0" dirty="0" smtClean="0">
                <a:latin typeface="Century Gothic"/>
                <a:cs typeface="Century Gothic"/>
              </a:rPr>
              <a:t>or</a:t>
            </a:r>
            <a:r>
              <a:rPr sz="2200" spc="4" dirty="0" smtClean="0">
                <a:latin typeface="Century Gothic"/>
                <a:cs typeface="Century Gothic"/>
              </a:rPr>
              <a:t>m</a:t>
            </a:r>
            <a:r>
              <a:rPr sz="2200" spc="0" dirty="0" smtClean="0">
                <a:latin typeface="Century Gothic"/>
                <a:cs typeface="Century Gothic"/>
              </a:rPr>
              <a:t>s</a:t>
            </a:r>
            <a:r>
              <a:rPr sz="2200" spc="-87" dirty="0" smtClean="0">
                <a:latin typeface="Century Gothic"/>
                <a:cs typeface="Century Gothic"/>
              </a:rPr>
              <a:t> </a:t>
            </a:r>
            <a:r>
              <a:rPr sz="2200" spc="0" dirty="0" smtClean="0">
                <a:latin typeface="Century Gothic"/>
                <a:cs typeface="Century Gothic"/>
              </a:rPr>
              <a:t>E</a:t>
            </a:r>
            <a:r>
              <a:rPr sz="2200" spc="-4" dirty="0" smtClean="0">
                <a:latin typeface="Century Gothic"/>
                <a:cs typeface="Century Gothic"/>
              </a:rPr>
              <a:t>PP</a:t>
            </a:r>
            <a:r>
              <a:rPr sz="2200" spc="0" dirty="0" smtClean="0">
                <a:latin typeface="Century Gothic"/>
                <a:cs typeface="Century Gothic"/>
              </a:rPr>
              <a:t>s</a:t>
            </a:r>
            <a:r>
              <a:rPr sz="2200" spc="-31" dirty="0" smtClean="0">
                <a:latin typeface="Century Gothic"/>
                <a:cs typeface="Century Gothic"/>
              </a:rPr>
              <a:t> </a:t>
            </a:r>
            <a:r>
              <a:rPr sz="2200" spc="0" dirty="0" smtClean="0">
                <a:latin typeface="Century Gothic"/>
                <a:cs typeface="Century Gothic"/>
              </a:rPr>
              <a:t>a</a:t>
            </a:r>
            <a:r>
              <a:rPr sz="2200" spc="4" dirty="0" smtClean="0">
                <a:latin typeface="Century Gothic"/>
                <a:cs typeface="Century Gothic"/>
              </a:rPr>
              <a:t>n</a:t>
            </a:r>
            <a:r>
              <a:rPr sz="2200" spc="0" dirty="0" smtClean="0">
                <a:latin typeface="Century Gothic"/>
                <a:cs typeface="Century Gothic"/>
              </a:rPr>
              <a:t>d</a:t>
            </a:r>
            <a:r>
              <a:rPr sz="2200" spc="-43" dirty="0" smtClean="0">
                <a:latin typeface="Century Gothic"/>
                <a:cs typeface="Century Gothic"/>
              </a:rPr>
              <a:t> </a:t>
            </a:r>
            <a:r>
              <a:rPr sz="2200" spc="19" dirty="0" smtClean="0">
                <a:latin typeface="Century Gothic"/>
                <a:cs typeface="Century Gothic"/>
              </a:rPr>
              <a:t>i</a:t>
            </a:r>
            <a:r>
              <a:rPr sz="2200" spc="0" dirty="0" smtClean="0">
                <a:latin typeface="Century Gothic"/>
                <a:cs typeface="Century Gothic"/>
              </a:rPr>
              <a:t>s</a:t>
            </a:r>
            <a:r>
              <a:rPr sz="2200" spc="-22" dirty="0" smtClean="0">
                <a:latin typeface="Century Gothic"/>
                <a:cs typeface="Century Gothic"/>
              </a:rPr>
              <a:t> </a:t>
            </a:r>
            <a:r>
              <a:rPr sz="2200" spc="-4" dirty="0" smtClean="0">
                <a:latin typeface="Century Gothic"/>
                <a:cs typeface="Century Gothic"/>
              </a:rPr>
              <a:t>u</a:t>
            </a:r>
            <a:r>
              <a:rPr sz="2200" spc="0" dirty="0" smtClean="0">
                <a:latin typeface="Century Gothic"/>
                <a:cs typeface="Century Gothic"/>
              </a:rPr>
              <a:t>sed</a:t>
            </a:r>
            <a:r>
              <a:rPr sz="2200" spc="-41" dirty="0" smtClean="0">
                <a:latin typeface="Century Gothic"/>
                <a:cs typeface="Century Gothic"/>
              </a:rPr>
              <a:t> </a:t>
            </a:r>
            <a:r>
              <a:rPr sz="2200" spc="0" dirty="0" smtClean="0">
                <a:latin typeface="Century Gothic"/>
                <a:cs typeface="Century Gothic"/>
              </a:rPr>
              <a:t>by</a:t>
            </a:r>
            <a:r>
              <a:rPr sz="2200" spc="-26" dirty="0" smtClean="0">
                <a:latin typeface="Century Gothic"/>
                <a:cs typeface="Century Gothic"/>
              </a:rPr>
              <a:t> </a:t>
            </a:r>
            <a:r>
              <a:rPr sz="2200" spc="0" dirty="0" smtClean="0">
                <a:latin typeface="Century Gothic"/>
                <a:cs typeface="Century Gothic"/>
              </a:rPr>
              <a:t>E</a:t>
            </a:r>
            <a:r>
              <a:rPr sz="2200" spc="-4" dirty="0" smtClean="0">
                <a:latin typeface="Century Gothic"/>
                <a:cs typeface="Century Gothic"/>
              </a:rPr>
              <a:t>PP</a:t>
            </a:r>
            <a:r>
              <a:rPr sz="2200" spc="0" dirty="0" smtClean="0">
                <a:latin typeface="Century Gothic"/>
                <a:cs typeface="Century Gothic"/>
              </a:rPr>
              <a:t>s</a:t>
            </a:r>
            <a:r>
              <a:rPr sz="2200" spc="-46" dirty="0" smtClean="0">
                <a:latin typeface="Century Gothic"/>
                <a:cs typeface="Century Gothic"/>
              </a:rPr>
              <a:t> </a:t>
            </a:r>
            <a:r>
              <a:rPr sz="2200" spc="-4" dirty="0" smtClean="0">
                <a:latin typeface="Century Gothic"/>
                <a:cs typeface="Century Gothic"/>
              </a:rPr>
              <a:t>f</a:t>
            </a:r>
            <a:r>
              <a:rPr sz="2200" spc="0" dirty="0" smtClean="0">
                <a:latin typeface="Century Gothic"/>
                <a:cs typeface="Century Gothic"/>
              </a:rPr>
              <a:t>or</a:t>
            </a:r>
            <a:r>
              <a:rPr sz="2200" spc="-14" dirty="0" smtClean="0">
                <a:latin typeface="Century Gothic"/>
                <a:cs typeface="Century Gothic"/>
              </a:rPr>
              <a:t> </a:t>
            </a:r>
            <a:r>
              <a:rPr sz="2200" spc="-4" dirty="0" smtClean="0">
                <a:latin typeface="Century Gothic"/>
                <a:cs typeface="Century Gothic"/>
              </a:rPr>
              <a:t>c</a:t>
            </a:r>
            <a:r>
              <a:rPr sz="2200" spc="0" dirty="0" smtClean="0">
                <a:latin typeface="Century Gothic"/>
                <a:cs typeface="Century Gothic"/>
              </a:rPr>
              <a:t>o</a:t>
            </a:r>
            <a:r>
              <a:rPr sz="2200" spc="4" dirty="0" smtClean="0">
                <a:latin typeface="Century Gothic"/>
                <a:cs typeface="Century Gothic"/>
              </a:rPr>
              <a:t>n</a:t>
            </a:r>
            <a:r>
              <a:rPr sz="2200" spc="9" dirty="0" smtClean="0">
                <a:latin typeface="Century Gothic"/>
                <a:cs typeface="Century Gothic"/>
              </a:rPr>
              <a:t>t</a:t>
            </a:r>
            <a:r>
              <a:rPr sz="2200" spc="19" dirty="0" smtClean="0">
                <a:latin typeface="Century Gothic"/>
                <a:cs typeface="Century Gothic"/>
              </a:rPr>
              <a:t>i</a:t>
            </a:r>
            <a:r>
              <a:rPr sz="2200" spc="4" dirty="0" smtClean="0">
                <a:latin typeface="Century Gothic"/>
                <a:cs typeface="Century Gothic"/>
              </a:rPr>
              <a:t>n</a:t>
            </a:r>
            <a:r>
              <a:rPr sz="2200" spc="0" dirty="0" smtClean="0">
                <a:latin typeface="Century Gothic"/>
                <a:cs typeface="Century Gothic"/>
              </a:rPr>
              <a:t>uous</a:t>
            </a:r>
            <a:endParaRPr sz="2200">
              <a:latin typeface="Century Gothic"/>
              <a:cs typeface="Century Gothic"/>
            </a:endParaRPr>
          </a:p>
          <a:p>
            <a:pPr marL="12700" marR="41833">
              <a:lnSpc>
                <a:spcPts val="2640"/>
              </a:lnSpc>
              <a:spcBef>
                <a:spcPts val="13"/>
              </a:spcBef>
            </a:pPr>
            <a:r>
              <a:rPr sz="3300" spc="19" baseline="-1235" dirty="0" smtClean="0">
                <a:latin typeface="Century Gothic"/>
                <a:cs typeface="Century Gothic"/>
              </a:rPr>
              <a:t>i</a:t>
            </a:r>
            <a:r>
              <a:rPr sz="3300" spc="4" baseline="-1235" dirty="0" smtClean="0">
                <a:latin typeface="Century Gothic"/>
                <a:cs typeface="Century Gothic"/>
              </a:rPr>
              <a:t>m</a:t>
            </a:r>
            <a:r>
              <a:rPr sz="3300" spc="0" baseline="-1235" dirty="0" smtClean="0">
                <a:latin typeface="Century Gothic"/>
                <a:cs typeface="Century Gothic"/>
              </a:rPr>
              <a:t>pro</a:t>
            </a:r>
            <a:r>
              <a:rPr sz="3300" spc="19" baseline="-1235" dirty="0" smtClean="0">
                <a:latin typeface="Century Gothic"/>
                <a:cs typeface="Century Gothic"/>
              </a:rPr>
              <a:t>v</a:t>
            </a:r>
            <a:r>
              <a:rPr sz="3300" spc="0" baseline="-1235" dirty="0" smtClean="0">
                <a:latin typeface="Century Gothic"/>
                <a:cs typeface="Century Gothic"/>
              </a:rPr>
              <a:t>e</a:t>
            </a:r>
            <a:r>
              <a:rPr sz="3300" spc="4" baseline="-1235" dirty="0" smtClean="0">
                <a:latin typeface="Century Gothic"/>
                <a:cs typeface="Century Gothic"/>
              </a:rPr>
              <a:t>m</a:t>
            </a:r>
            <a:r>
              <a:rPr sz="3300" spc="0" baseline="-1235" dirty="0" smtClean="0">
                <a:latin typeface="Century Gothic"/>
                <a:cs typeface="Century Gothic"/>
              </a:rPr>
              <a:t>e</a:t>
            </a:r>
            <a:r>
              <a:rPr sz="3300" spc="-9" baseline="-1235" dirty="0" smtClean="0">
                <a:latin typeface="Century Gothic"/>
                <a:cs typeface="Century Gothic"/>
              </a:rPr>
              <a:t>n</a:t>
            </a:r>
            <a:r>
              <a:rPr sz="3300" spc="0" baseline="-1235" dirty="0" smtClean="0">
                <a:latin typeface="Century Gothic"/>
                <a:cs typeface="Century Gothic"/>
              </a:rPr>
              <a:t>t</a:t>
            </a:r>
            <a:endParaRPr sz="2200">
              <a:latin typeface="Century Gothic"/>
              <a:cs typeface="Century Gothic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036182" y="3986390"/>
            <a:ext cx="7026623" cy="97474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8684">
              <a:lnSpc>
                <a:spcPts val="2375"/>
              </a:lnSpc>
              <a:spcBef>
                <a:spcPts val="118"/>
              </a:spcBef>
            </a:pPr>
            <a:r>
              <a:rPr sz="2200" spc="0" dirty="0" smtClean="0">
                <a:latin typeface="Century Gothic"/>
                <a:cs typeface="Century Gothic"/>
              </a:rPr>
              <a:t>E</a:t>
            </a:r>
            <a:r>
              <a:rPr sz="2200" spc="19" dirty="0" smtClean="0">
                <a:latin typeface="Century Gothic"/>
                <a:cs typeface="Century Gothic"/>
              </a:rPr>
              <a:t>vi</a:t>
            </a:r>
            <a:r>
              <a:rPr sz="2200" spc="-4" dirty="0" smtClean="0">
                <a:latin typeface="Century Gothic"/>
                <a:cs typeface="Century Gothic"/>
              </a:rPr>
              <a:t>d</a:t>
            </a:r>
            <a:r>
              <a:rPr sz="2200" spc="0" dirty="0" smtClean="0">
                <a:latin typeface="Century Gothic"/>
                <a:cs typeface="Century Gothic"/>
              </a:rPr>
              <a:t>e</a:t>
            </a:r>
            <a:r>
              <a:rPr sz="2200" spc="4" dirty="0" smtClean="0">
                <a:latin typeface="Century Gothic"/>
                <a:cs typeface="Century Gothic"/>
              </a:rPr>
              <a:t>n</a:t>
            </a:r>
            <a:r>
              <a:rPr sz="2200" spc="-4" dirty="0" smtClean="0">
                <a:latin typeface="Century Gothic"/>
                <a:cs typeface="Century Gothic"/>
              </a:rPr>
              <a:t>c</a:t>
            </a:r>
            <a:r>
              <a:rPr sz="2200" spc="0" dirty="0" smtClean="0">
                <a:latin typeface="Century Gothic"/>
                <a:cs typeface="Century Gothic"/>
              </a:rPr>
              <a:t>e</a:t>
            </a:r>
            <a:r>
              <a:rPr sz="2200" spc="-129" dirty="0" smtClean="0">
                <a:latin typeface="Century Gothic"/>
                <a:cs typeface="Century Gothic"/>
              </a:rPr>
              <a:t> </a:t>
            </a:r>
            <a:r>
              <a:rPr sz="2200" spc="19" dirty="0" smtClean="0">
                <a:latin typeface="Century Gothic"/>
                <a:cs typeface="Century Gothic"/>
              </a:rPr>
              <a:t>i</a:t>
            </a:r>
            <a:r>
              <a:rPr sz="2200" spc="4" dirty="0" smtClean="0">
                <a:latin typeface="Century Gothic"/>
                <a:cs typeface="Century Gothic"/>
              </a:rPr>
              <a:t>n</a:t>
            </a:r>
            <a:r>
              <a:rPr sz="2200" spc="-4" dirty="0" smtClean="0">
                <a:latin typeface="Century Gothic"/>
                <a:cs typeface="Century Gothic"/>
              </a:rPr>
              <a:t>f</a:t>
            </a:r>
            <a:r>
              <a:rPr sz="2200" spc="0" dirty="0" smtClean="0">
                <a:latin typeface="Century Gothic"/>
                <a:cs typeface="Century Gothic"/>
              </a:rPr>
              <a:t>or</a:t>
            </a:r>
            <a:r>
              <a:rPr sz="2200" spc="4" dirty="0" smtClean="0">
                <a:latin typeface="Century Gothic"/>
                <a:cs typeface="Century Gothic"/>
              </a:rPr>
              <a:t>m</a:t>
            </a:r>
            <a:r>
              <a:rPr sz="2200" spc="0" dirty="0" smtClean="0">
                <a:latin typeface="Century Gothic"/>
                <a:cs typeface="Century Gothic"/>
              </a:rPr>
              <a:t>s</a:t>
            </a:r>
            <a:r>
              <a:rPr sz="2200" spc="-87" dirty="0" smtClean="0">
                <a:latin typeface="Century Gothic"/>
                <a:cs typeface="Century Gothic"/>
              </a:rPr>
              <a:t> </a:t>
            </a:r>
            <a:r>
              <a:rPr sz="2200" spc="0" dirty="0" smtClean="0">
                <a:latin typeface="Century Gothic"/>
                <a:cs typeface="Century Gothic"/>
              </a:rPr>
              <a:t>C</a:t>
            </a:r>
            <a:r>
              <a:rPr sz="2200" spc="-29" dirty="0" smtClean="0">
                <a:latin typeface="Century Gothic"/>
                <a:cs typeface="Century Gothic"/>
              </a:rPr>
              <a:t>A</a:t>
            </a:r>
            <a:r>
              <a:rPr sz="2200" spc="0" dirty="0" smtClean="0">
                <a:latin typeface="Century Gothic"/>
                <a:cs typeface="Century Gothic"/>
              </a:rPr>
              <a:t>E</a:t>
            </a:r>
            <a:r>
              <a:rPr sz="2200" spc="9" dirty="0" smtClean="0">
                <a:latin typeface="Century Gothic"/>
                <a:cs typeface="Century Gothic"/>
              </a:rPr>
              <a:t>P</a:t>
            </a:r>
            <a:r>
              <a:rPr sz="2200" spc="0" dirty="0" smtClean="0">
                <a:latin typeface="Century Gothic"/>
                <a:cs typeface="Century Gothic"/>
              </a:rPr>
              <a:t>,</a:t>
            </a:r>
            <a:r>
              <a:rPr sz="2200" spc="-28" dirty="0" smtClean="0">
                <a:latin typeface="Century Gothic"/>
                <a:cs typeface="Century Gothic"/>
              </a:rPr>
              <a:t> </a:t>
            </a:r>
            <a:r>
              <a:rPr sz="2200" spc="19" dirty="0" smtClean="0">
                <a:latin typeface="Century Gothic"/>
                <a:cs typeface="Century Gothic"/>
              </a:rPr>
              <a:t>i</a:t>
            </a:r>
            <a:r>
              <a:rPr sz="2200" spc="4" dirty="0" smtClean="0">
                <a:latin typeface="Century Gothic"/>
                <a:cs typeface="Century Gothic"/>
              </a:rPr>
              <a:t>n</a:t>
            </a:r>
            <a:r>
              <a:rPr sz="2200" spc="19" dirty="0" smtClean="0">
                <a:latin typeface="Century Gothic"/>
                <a:cs typeface="Century Gothic"/>
              </a:rPr>
              <a:t>i</a:t>
            </a:r>
            <a:r>
              <a:rPr sz="2200" spc="0" dirty="0" smtClean="0">
                <a:latin typeface="Century Gothic"/>
                <a:cs typeface="Century Gothic"/>
              </a:rPr>
              <a:t>t</a:t>
            </a:r>
            <a:r>
              <a:rPr sz="2200" spc="4" dirty="0" smtClean="0">
                <a:latin typeface="Century Gothic"/>
                <a:cs typeface="Century Gothic"/>
              </a:rPr>
              <a:t>i</a:t>
            </a:r>
            <a:r>
              <a:rPr sz="2200" spc="0" dirty="0" smtClean="0">
                <a:latin typeface="Century Gothic"/>
                <a:cs typeface="Century Gothic"/>
              </a:rPr>
              <a:t>a</a:t>
            </a:r>
            <a:r>
              <a:rPr sz="2200" spc="9" dirty="0" smtClean="0">
                <a:latin typeface="Century Gothic"/>
                <a:cs typeface="Century Gothic"/>
              </a:rPr>
              <a:t>t</a:t>
            </a:r>
            <a:r>
              <a:rPr sz="2200" spc="0" dirty="0" smtClean="0">
                <a:latin typeface="Century Gothic"/>
                <a:cs typeface="Century Gothic"/>
              </a:rPr>
              <a:t>es</a:t>
            </a:r>
            <a:r>
              <a:rPr sz="2200" spc="-122" dirty="0" smtClean="0">
                <a:latin typeface="Century Gothic"/>
                <a:cs typeface="Century Gothic"/>
              </a:rPr>
              <a:t> </a:t>
            </a:r>
            <a:r>
              <a:rPr sz="2200" spc="0" dirty="0" smtClean="0">
                <a:latin typeface="Century Gothic"/>
                <a:cs typeface="Century Gothic"/>
              </a:rPr>
              <a:t>a</a:t>
            </a:r>
            <a:r>
              <a:rPr sz="2200" spc="-4" dirty="0" smtClean="0">
                <a:latin typeface="Century Gothic"/>
                <a:cs typeface="Century Gothic"/>
              </a:rPr>
              <a:t>cc</a:t>
            </a:r>
            <a:r>
              <a:rPr sz="2200" spc="0" dirty="0" smtClean="0">
                <a:latin typeface="Century Gothic"/>
                <a:cs typeface="Century Gothic"/>
              </a:rPr>
              <a:t>re</a:t>
            </a:r>
            <a:r>
              <a:rPr sz="2200" spc="-4" dirty="0" smtClean="0">
                <a:latin typeface="Century Gothic"/>
                <a:cs typeface="Century Gothic"/>
              </a:rPr>
              <a:t>d</a:t>
            </a:r>
            <a:r>
              <a:rPr sz="2200" spc="19" dirty="0" smtClean="0">
                <a:latin typeface="Century Gothic"/>
                <a:cs typeface="Century Gothic"/>
              </a:rPr>
              <a:t>i</a:t>
            </a:r>
            <a:r>
              <a:rPr sz="2200" spc="9" dirty="0" smtClean="0">
                <a:latin typeface="Century Gothic"/>
                <a:cs typeface="Century Gothic"/>
              </a:rPr>
              <a:t>t</a:t>
            </a:r>
            <a:r>
              <a:rPr sz="2200" spc="0" dirty="0" smtClean="0">
                <a:latin typeface="Century Gothic"/>
                <a:cs typeface="Century Gothic"/>
              </a:rPr>
              <a:t>a</a:t>
            </a:r>
            <a:r>
              <a:rPr sz="2200" spc="9" dirty="0" smtClean="0">
                <a:latin typeface="Century Gothic"/>
                <a:cs typeface="Century Gothic"/>
              </a:rPr>
              <a:t>t</a:t>
            </a:r>
            <a:r>
              <a:rPr sz="2200" spc="19" dirty="0" smtClean="0">
                <a:latin typeface="Century Gothic"/>
                <a:cs typeface="Century Gothic"/>
              </a:rPr>
              <a:t>i</a:t>
            </a:r>
            <a:r>
              <a:rPr sz="2200" spc="0" dirty="0" smtClean="0">
                <a:latin typeface="Century Gothic"/>
                <a:cs typeface="Century Gothic"/>
              </a:rPr>
              <a:t>on</a:t>
            </a:r>
            <a:endParaRPr sz="2200" dirty="0">
              <a:latin typeface="Century Gothic"/>
              <a:cs typeface="Century Gothic"/>
            </a:endParaRPr>
          </a:p>
          <a:p>
            <a:pPr marL="12700">
              <a:lnSpc>
                <a:spcPts val="2640"/>
              </a:lnSpc>
              <a:spcBef>
                <a:spcPts val="53"/>
              </a:spcBef>
            </a:pPr>
            <a:r>
              <a:rPr sz="2200" spc="-4" dirty="0" smtClean="0">
                <a:latin typeface="Century Gothic"/>
                <a:cs typeface="Century Gothic"/>
              </a:rPr>
              <a:t>c</a:t>
            </a:r>
            <a:r>
              <a:rPr sz="2200" spc="0" dirty="0" smtClean="0">
                <a:latin typeface="Century Gothic"/>
                <a:cs typeface="Century Gothic"/>
              </a:rPr>
              <a:t>o</a:t>
            </a:r>
            <a:r>
              <a:rPr sz="2200" spc="4" dirty="0" smtClean="0">
                <a:latin typeface="Century Gothic"/>
                <a:cs typeface="Century Gothic"/>
              </a:rPr>
              <a:t>n</a:t>
            </a:r>
            <a:r>
              <a:rPr sz="2200" spc="19" dirty="0" smtClean="0">
                <a:latin typeface="Century Gothic"/>
                <a:cs typeface="Century Gothic"/>
              </a:rPr>
              <a:t>v</a:t>
            </a:r>
            <a:r>
              <a:rPr sz="2200" spc="0" dirty="0" smtClean="0">
                <a:latin typeface="Century Gothic"/>
                <a:cs typeface="Century Gothic"/>
              </a:rPr>
              <a:t>ersa</a:t>
            </a:r>
            <a:r>
              <a:rPr sz="2200" spc="9" dirty="0" smtClean="0">
                <a:latin typeface="Century Gothic"/>
                <a:cs typeface="Century Gothic"/>
              </a:rPr>
              <a:t>t</a:t>
            </a:r>
            <a:r>
              <a:rPr sz="2200" spc="19" dirty="0" smtClean="0">
                <a:latin typeface="Century Gothic"/>
                <a:cs typeface="Century Gothic"/>
              </a:rPr>
              <a:t>i</a:t>
            </a:r>
            <a:r>
              <a:rPr sz="2200" spc="0" dirty="0" smtClean="0">
                <a:latin typeface="Century Gothic"/>
                <a:cs typeface="Century Gothic"/>
              </a:rPr>
              <a:t>o</a:t>
            </a:r>
            <a:r>
              <a:rPr sz="2200" spc="-4" dirty="0" smtClean="0">
                <a:latin typeface="Century Gothic"/>
                <a:cs typeface="Century Gothic"/>
              </a:rPr>
              <a:t>n</a:t>
            </a:r>
            <a:r>
              <a:rPr sz="2200" spc="0" dirty="0" smtClean="0">
                <a:latin typeface="Century Gothic"/>
                <a:cs typeface="Century Gothic"/>
              </a:rPr>
              <a:t>s</a:t>
            </a:r>
            <a:r>
              <a:rPr sz="2200" spc="-170" dirty="0" smtClean="0">
                <a:latin typeface="Century Gothic"/>
                <a:cs typeface="Century Gothic"/>
              </a:rPr>
              <a:t> </a:t>
            </a:r>
            <a:r>
              <a:rPr sz="2200" spc="0" dirty="0" smtClean="0">
                <a:latin typeface="Century Gothic"/>
                <a:cs typeface="Century Gothic"/>
              </a:rPr>
              <a:t>a</a:t>
            </a:r>
            <a:r>
              <a:rPr sz="2200" spc="4" dirty="0" smtClean="0">
                <a:latin typeface="Century Gothic"/>
                <a:cs typeface="Century Gothic"/>
              </a:rPr>
              <a:t>n</a:t>
            </a:r>
            <a:r>
              <a:rPr sz="2200" spc="0" dirty="0" smtClean="0">
                <a:latin typeface="Century Gothic"/>
                <a:cs typeface="Century Gothic"/>
              </a:rPr>
              <a:t>d</a:t>
            </a:r>
            <a:r>
              <a:rPr sz="2200" spc="-33" dirty="0" smtClean="0">
                <a:latin typeface="Century Gothic"/>
                <a:cs typeface="Century Gothic"/>
              </a:rPr>
              <a:t> </a:t>
            </a:r>
            <a:r>
              <a:rPr sz="2200" spc="0" dirty="0" smtClean="0">
                <a:latin typeface="Century Gothic"/>
                <a:cs typeface="Century Gothic"/>
              </a:rPr>
              <a:t>s</a:t>
            </a:r>
            <a:r>
              <a:rPr sz="2200" spc="-4" dirty="0" smtClean="0">
                <a:latin typeface="Century Gothic"/>
                <a:cs typeface="Century Gothic"/>
              </a:rPr>
              <a:t>u</a:t>
            </a:r>
            <a:r>
              <a:rPr sz="2200" spc="0" dirty="0" smtClean="0">
                <a:latin typeface="Century Gothic"/>
                <a:cs typeface="Century Gothic"/>
              </a:rPr>
              <a:t>ppor</a:t>
            </a:r>
            <a:r>
              <a:rPr sz="2200" spc="9" dirty="0" smtClean="0">
                <a:latin typeface="Century Gothic"/>
                <a:cs typeface="Century Gothic"/>
              </a:rPr>
              <a:t>t</a:t>
            </a:r>
            <a:r>
              <a:rPr sz="2200" spc="0" dirty="0" smtClean="0">
                <a:latin typeface="Century Gothic"/>
                <a:cs typeface="Century Gothic"/>
              </a:rPr>
              <a:t>s</a:t>
            </a:r>
            <a:r>
              <a:rPr sz="2200" spc="-84" dirty="0" smtClean="0">
                <a:latin typeface="Century Gothic"/>
                <a:cs typeface="Century Gothic"/>
              </a:rPr>
              <a:t> </a:t>
            </a:r>
            <a:r>
              <a:rPr sz="2200" spc="0" dirty="0" smtClean="0">
                <a:latin typeface="Century Gothic"/>
                <a:cs typeface="Century Gothic"/>
              </a:rPr>
              <a:t>peer</a:t>
            </a:r>
            <a:r>
              <a:rPr sz="2200" spc="-14" dirty="0" smtClean="0">
                <a:latin typeface="Century Gothic"/>
                <a:cs typeface="Century Gothic"/>
              </a:rPr>
              <a:t> </a:t>
            </a:r>
            <a:r>
              <a:rPr sz="2200" spc="0" dirty="0" smtClean="0">
                <a:latin typeface="Century Gothic"/>
                <a:cs typeface="Century Gothic"/>
              </a:rPr>
              <a:t>re</a:t>
            </a:r>
            <a:r>
              <a:rPr sz="2200" spc="19" dirty="0" smtClean="0">
                <a:latin typeface="Century Gothic"/>
                <a:cs typeface="Century Gothic"/>
              </a:rPr>
              <a:t>vi</a:t>
            </a:r>
            <a:r>
              <a:rPr sz="2200" spc="0" dirty="0" smtClean="0">
                <a:latin typeface="Century Gothic"/>
                <a:cs typeface="Century Gothic"/>
              </a:rPr>
              <a:t>ews</a:t>
            </a:r>
            <a:r>
              <a:rPr sz="2200" spc="-108" dirty="0" smtClean="0">
                <a:latin typeface="Century Gothic"/>
                <a:cs typeface="Century Gothic"/>
              </a:rPr>
              <a:t> </a:t>
            </a:r>
            <a:r>
              <a:rPr sz="2200" spc="9" dirty="0" smtClean="0">
                <a:latin typeface="Century Gothic"/>
                <a:cs typeface="Century Gothic"/>
              </a:rPr>
              <a:t>t</a:t>
            </a:r>
            <a:r>
              <a:rPr sz="2200" spc="4" dirty="0" smtClean="0">
                <a:latin typeface="Century Gothic"/>
                <a:cs typeface="Century Gothic"/>
              </a:rPr>
              <a:t>h</a:t>
            </a:r>
            <a:r>
              <a:rPr sz="2200" spc="0" dirty="0" smtClean="0">
                <a:latin typeface="Century Gothic"/>
                <a:cs typeface="Century Gothic"/>
              </a:rPr>
              <a:t>at</a:t>
            </a:r>
            <a:r>
              <a:rPr sz="2200" spc="-35" dirty="0" smtClean="0">
                <a:latin typeface="Century Gothic"/>
                <a:cs typeface="Century Gothic"/>
              </a:rPr>
              <a:t> </a:t>
            </a:r>
            <a:r>
              <a:rPr sz="2200" spc="-4" dirty="0" smtClean="0">
                <a:latin typeface="Century Gothic"/>
                <a:cs typeface="Century Gothic"/>
              </a:rPr>
              <a:t>f</a:t>
            </a:r>
            <a:r>
              <a:rPr sz="2200" spc="19" dirty="0" smtClean="0">
                <a:latin typeface="Century Gothic"/>
                <a:cs typeface="Century Gothic"/>
              </a:rPr>
              <a:t>i</a:t>
            </a:r>
            <a:r>
              <a:rPr sz="2200" spc="4" dirty="0" smtClean="0">
                <a:latin typeface="Century Gothic"/>
                <a:cs typeface="Century Gothic"/>
              </a:rPr>
              <a:t>n</a:t>
            </a:r>
            <a:r>
              <a:rPr sz="2200" spc="0" dirty="0" smtClean="0">
                <a:latin typeface="Century Gothic"/>
                <a:cs typeface="Century Gothic"/>
              </a:rPr>
              <a:t>a</a:t>
            </a:r>
            <a:r>
              <a:rPr sz="2200" spc="4" dirty="0" smtClean="0">
                <a:latin typeface="Century Gothic"/>
                <a:cs typeface="Century Gothic"/>
              </a:rPr>
              <a:t>ll</a:t>
            </a:r>
            <a:r>
              <a:rPr sz="2200" spc="0" dirty="0" smtClean="0">
                <a:latin typeface="Century Gothic"/>
                <a:cs typeface="Century Gothic"/>
              </a:rPr>
              <a:t>y </a:t>
            </a:r>
            <a:r>
              <a:rPr sz="2200" spc="-4" dirty="0" smtClean="0">
                <a:latin typeface="Century Gothic"/>
                <a:cs typeface="Century Gothic"/>
              </a:rPr>
              <a:t>c</a:t>
            </a:r>
            <a:r>
              <a:rPr sz="2200" spc="0" dirty="0" smtClean="0">
                <a:latin typeface="Century Gothic"/>
                <a:cs typeface="Century Gothic"/>
              </a:rPr>
              <a:t>o</a:t>
            </a:r>
            <a:r>
              <a:rPr sz="2200" spc="4" dirty="0" smtClean="0">
                <a:latin typeface="Century Gothic"/>
                <a:cs typeface="Century Gothic"/>
              </a:rPr>
              <a:t>m</a:t>
            </a:r>
            <a:r>
              <a:rPr sz="2200" spc="0" dirty="0" smtClean="0">
                <a:latin typeface="Century Gothic"/>
                <a:cs typeface="Century Gothic"/>
              </a:rPr>
              <a:t>e</a:t>
            </a:r>
            <a:r>
              <a:rPr sz="2200" spc="-73" dirty="0" smtClean="0">
                <a:latin typeface="Century Gothic"/>
                <a:cs typeface="Century Gothic"/>
              </a:rPr>
              <a:t> </a:t>
            </a:r>
            <a:r>
              <a:rPr sz="2200" spc="9" dirty="0" smtClean="0">
                <a:latin typeface="Century Gothic"/>
                <a:cs typeface="Century Gothic"/>
              </a:rPr>
              <a:t>t</a:t>
            </a:r>
            <a:r>
              <a:rPr sz="2200" spc="0" dirty="0" smtClean="0">
                <a:latin typeface="Century Gothic"/>
                <a:cs typeface="Century Gothic"/>
              </a:rPr>
              <a:t>o</a:t>
            </a:r>
            <a:r>
              <a:rPr sz="2200" spc="-4" dirty="0" smtClean="0">
                <a:latin typeface="Century Gothic"/>
                <a:cs typeface="Century Gothic"/>
              </a:rPr>
              <a:t> </a:t>
            </a:r>
            <a:r>
              <a:rPr sz="2200" spc="0" dirty="0" smtClean="0">
                <a:latin typeface="Century Gothic"/>
                <a:cs typeface="Century Gothic"/>
              </a:rPr>
              <a:t>a</a:t>
            </a:r>
            <a:r>
              <a:rPr sz="2200" spc="-4" dirty="0" smtClean="0">
                <a:latin typeface="Century Gothic"/>
                <a:cs typeface="Century Gothic"/>
              </a:rPr>
              <a:t>cc</a:t>
            </a:r>
            <a:r>
              <a:rPr sz="2200" spc="0" dirty="0" smtClean="0">
                <a:latin typeface="Century Gothic"/>
                <a:cs typeface="Century Gothic"/>
              </a:rPr>
              <a:t>re</a:t>
            </a:r>
            <a:r>
              <a:rPr sz="2200" spc="-4" dirty="0" smtClean="0">
                <a:latin typeface="Century Gothic"/>
                <a:cs typeface="Century Gothic"/>
              </a:rPr>
              <a:t>d</a:t>
            </a:r>
            <a:r>
              <a:rPr sz="2200" spc="19" dirty="0" smtClean="0">
                <a:latin typeface="Century Gothic"/>
                <a:cs typeface="Century Gothic"/>
              </a:rPr>
              <a:t>i</a:t>
            </a:r>
            <a:r>
              <a:rPr sz="2200" spc="9" dirty="0" smtClean="0">
                <a:latin typeface="Century Gothic"/>
                <a:cs typeface="Century Gothic"/>
              </a:rPr>
              <a:t>t</a:t>
            </a:r>
            <a:r>
              <a:rPr sz="2200" spc="0" dirty="0" smtClean="0">
                <a:latin typeface="Century Gothic"/>
                <a:cs typeface="Century Gothic"/>
              </a:rPr>
              <a:t>a</a:t>
            </a:r>
            <a:r>
              <a:rPr sz="2200" spc="9" dirty="0" smtClean="0">
                <a:latin typeface="Century Gothic"/>
                <a:cs typeface="Century Gothic"/>
              </a:rPr>
              <a:t>t</a:t>
            </a:r>
            <a:r>
              <a:rPr sz="2200" spc="19" dirty="0" smtClean="0">
                <a:latin typeface="Century Gothic"/>
                <a:cs typeface="Century Gothic"/>
              </a:rPr>
              <a:t>i</a:t>
            </a:r>
            <a:r>
              <a:rPr sz="2200" spc="0" dirty="0" smtClean="0">
                <a:latin typeface="Century Gothic"/>
                <a:cs typeface="Century Gothic"/>
              </a:rPr>
              <a:t>on</a:t>
            </a:r>
            <a:r>
              <a:rPr sz="2200" spc="-156" dirty="0" smtClean="0">
                <a:latin typeface="Century Gothic"/>
                <a:cs typeface="Century Gothic"/>
              </a:rPr>
              <a:t> </a:t>
            </a:r>
            <a:r>
              <a:rPr sz="2200" spc="-4" dirty="0" smtClean="0">
                <a:latin typeface="Century Gothic"/>
                <a:cs typeface="Century Gothic"/>
              </a:rPr>
              <a:t>d</a:t>
            </a:r>
            <a:r>
              <a:rPr sz="2200" spc="0" dirty="0" smtClean="0">
                <a:latin typeface="Century Gothic"/>
                <a:cs typeface="Century Gothic"/>
              </a:rPr>
              <a:t>e</a:t>
            </a:r>
            <a:r>
              <a:rPr sz="2200" spc="-4" dirty="0" smtClean="0">
                <a:latin typeface="Century Gothic"/>
                <a:cs typeface="Century Gothic"/>
              </a:rPr>
              <a:t>c</a:t>
            </a:r>
            <a:r>
              <a:rPr sz="2200" spc="19" dirty="0" smtClean="0">
                <a:latin typeface="Century Gothic"/>
                <a:cs typeface="Century Gothic"/>
              </a:rPr>
              <a:t>i</a:t>
            </a:r>
            <a:r>
              <a:rPr sz="2200" spc="0" dirty="0" smtClean="0">
                <a:latin typeface="Century Gothic"/>
                <a:cs typeface="Century Gothic"/>
              </a:rPr>
              <a:t>s</a:t>
            </a:r>
            <a:r>
              <a:rPr sz="2200" spc="19" dirty="0" smtClean="0">
                <a:latin typeface="Century Gothic"/>
                <a:cs typeface="Century Gothic"/>
              </a:rPr>
              <a:t>i</a:t>
            </a:r>
            <a:r>
              <a:rPr sz="2200" spc="0" dirty="0" smtClean="0">
                <a:latin typeface="Century Gothic"/>
                <a:cs typeface="Century Gothic"/>
              </a:rPr>
              <a:t>o</a:t>
            </a:r>
            <a:r>
              <a:rPr sz="2200" spc="4" dirty="0" smtClean="0">
                <a:latin typeface="Century Gothic"/>
                <a:cs typeface="Century Gothic"/>
              </a:rPr>
              <a:t>n</a:t>
            </a:r>
            <a:r>
              <a:rPr sz="2200" spc="0" dirty="0" smtClean="0">
                <a:latin typeface="Century Gothic"/>
                <a:cs typeface="Century Gothic"/>
              </a:rPr>
              <a:t>s</a:t>
            </a:r>
            <a:endParaRPr sz="2200" dirty="0">
              <a:latin typeface="Century Gothic"/>
              <a:cs typeface="Century Gothic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592132" y="6436185"/>
            <a:ext cx="5130568" cy="17828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45"/>
              </a:lnSpc>
              <a:spcBef>
                <a:spcPts val="67"/>
              </a:spcBef>
            </a:pP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ONN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-1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29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H</a:t>
            </a:r>
            <a:r>
              <a:rPr sz="1200" spc="1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A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P </a:t>
            </a:r>
            <a:r>
              <a:rPr sz="1200" b="1" spc="0" dirty="0" smtClean="0">
                <a:solidFill>
                  <a:srgbClr val="DDC12B"/>
                </a:solidFill>
                <a:latin typeface="Century Gothic"/>
                <a:cs typeface="Century Gothic"/>
              </a:rPr>
              <a:t>|  </a:t>
            </a:r>
            <a:r>
              <a:rPr sz="1200" spc="-319" dirty="0" smtClean="0">
                <a:solidFill>
                  <a:srgbClr val="0000FF"/>
                </a:solidFill>
                <a:latin typeface="Century Gothic"/>
                <a:cs typeface="Century Gothic"/>
              </a:rPr>
              <a:t> </a:t>
            </a:r>
            <a:r>
              <a:rPr sz="1200" u="sng" spc="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www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.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C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A</a:t>
            </a:r>
            <a:r>
              <a:rPr sz="1200" u="sng" spc="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E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Pne</a:t>
            </a:r>
            <a:r>
              <a:rPr sz="1200" u="sng" spc="-25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t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.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o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rg</a:t>
            </a:r>
            <a:r>
              <a:rPr sz="1200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200" spc="-281" dirty="0" smtClean="0">
                <a:solidFill>
                  <a:srgbClr val="DDC12B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200" u="sng" spc="0" dirty="0" smtClean="0">
                <a:solidFill>
                  <a:srgbClr val="DDC12B"/>
                </a:solidFill>
                <a:latin typeface="Century Gothic"/>
                <a:cs typeface="Century Gothic"/>
                <a:hlinkClick r:id="rId3"/>
              </a:rPr>
              <a:t>|</a:t>
            </a:r>
            <a:r>
              <a:rPr sz="1200" u="sng" spc="0" dirty="0" smtClean="0">
                <a:solidFill>
                  <a:srgbClr val="DDC12B"/>
                </a:solidFill>
                <a:latin typeface="Century Gothic"/>
                <a:cs typeface="Century Gothic"/>
              </a:rPr>
              <a:t> </a:t>
            </a:r>
            <a:r>
              <a:rPr sz="1200" spc="-316" dirty="0" smtClean="0">
                <a:solidFill>
                  <a:srgbClr val="DDC12B"/>
                </a:solidFill>
                <a:latin typeface="Century Gothic"/>
                <a:cs typeface="Century Gothic"/>
              </a:rPr>
              <a:t> 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9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</a:rPr>
              <a:t>tt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9" dirty="0" smtClean="0">
                <a:solidFill>
                  <a:srgbClr val="397D59"/>
                </a:solidFill>
                <a:latin typeface="Century Gothic"/>
                <a:cs typeface="Century Gothic"/>
              </a:rPr>
              <a:t>r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:</a:t>
            </a:r>
            <a:r>
              <a:rPr sz="1200" spc="4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@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A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Pup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d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a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es</a:t>
            </a:r>
            <a:endParaRPr sz="1200">
              <a:latin typeface="Century Gothic"/>
              <a:cs typeface="Century Gothic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596252" y="2726817"/>
            <a:ext cx="88392" cy="36575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pic>
        <p:nvPicPr>
          <p:cNvPr id="19" name="Picture 18" descr="caep-logo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799" y="6172200"/>
            <a:ext cx="885525" cy="609600"/>
          </a:xfrm>
          <a:prstGeom prst="rect">
            <a:avLst/>
          </a:prstGeom>
        </p:spPr>
      </p:pic>
      <p:sp>
        <p:nvSpPr>
          <p:cNvPr id="20" name="object 9"/>
          <p:cNvSpPr txBox="1"/>
          <p:nvPr/>
        </p:nvSpPr>
        <p:spPr>
          <a:xfrm>
            <a:off x="762000" y="4038600"/>
            <a:ext cx="194966" cy="3042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45"/>
              </a:lnSpc>
              <a:spcBef>
                <a:spcPts val="117"/>
              </a:spcBef>
            </a:pPr>
            <a:r>
              <a:rPr sz="2200" spc="0" dirty="0" smtClean="0">
                <a:solidFill>
                  <a:srgbClr val="047D57"/>
                </a:solidFill>
                <a:latin typeface="Wingdings"/>
                <a:cs typeface="Wingdings"/>
              </a:rPr>
              <a:t></a:t>
            </a:r>
            <a:endParaRPr sz="2200" dirty="0">
              <a:latin typeface="Wingdings"/>
              <a:cs typeface="Wingdings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object 20"/>
          <p:cNvSpPr/>
          <p:nvPr/>
        </p:nvSpPr>
        <p:spPr>
          <a:xfrm>
            <a:off x="0" y="1587"/>
            <a:ext cx="9144000" cy="1417320"/>
          </a:xfrm>
          <a:custGeom>
            <a:avLst/>
            <a:gdLst/>
            <a:ahLst/>
            <a:cxnLst/>
            <a:rect l="l" t="t" r="r" b="b"/>
            <a:pathLst>
              <a:path w="9144000" h="1417320">
                <a:moveTo>
                  <a:pt x="9143999" y="0"/>
                </a:moveTo>
                <a:lnTo>
                  <a:pt x="0" y="0"/>
                </a:lnTo>
                <a:lnTo>
                  <a:pt x="0" y="1417320"/>
                </a:lnTo>
                <a:lnTo>
                  <a:pt x="9143999" y="1417320"/>
                </a:lnTo>
                <a:lnTo>
                  <a:pt x="9143999" y="0"/>
                </a:lnTo>
                <a:close/>
              </a:path>
            </a:pathLst>
          </a:custGeom>
          <a:solidFill>
            <a:srgbClr val="047D5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326847" y="1"/>
            <a:ext cx="0" cy="1417320"/>
          </a:xfrm>
          <a:custGeom>
            <a:avLst/>
            <a:gdLst/>
            <a:ahLst/>
            <a:cxnLst/>
            <a:rect l="l" t="t" r="r" b="b"/>
            <a:pathLst>
              <a:path h="1417320">
                <a:moveTo>
                  <a:pt x="0" y="1417320"/>
                </a:moveTo>
                <a:lnTo>
                  <a:pt x="0" y="0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0" y="6140449"/>
            <a:ext cx="9143999" cy="7175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6782371" y="6595694"/>
            <a:ext cx="48768" cy="0"/>
          </a:xfrm>
          <a:custGeom>
            <a:avLst/>
            <a:gdLst/>
            <a:ahLst/>
            <a:cxnLst/>
            <a:rect l="l" t="t" r="r" b="b"/>
            <a:pathLst>
              <a:path w="48768">
                <a:moveTo>
                  <a:pt x="0" y="0"/>
                </a:moveTo>
                <a:lnTo>
                  <a:pt x="48768" y="0"/>
                </a:lnTo>
              </a:path>
            </a:pathLst>
          </a:custGeom>
          <a:ln w="11937">
            <a:solidFill>
              <a:srgbClr val="397D5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3624690" y="6297578"/>
            <a:ext cx="5519305" cy="1587"/>
          </a:xfrm>
          <a:custGeom>
            <a:avLst/>
            <a:gdLst/>
            <a:ahLst/>
            <a:cxnLst/>
            <a:rect l="l" t="t" r="r" b="b"/>
            <a:pathLst>
              <a:path w="5519305" h="1587">
                <a:moveTo>
                  <a:pt x="0" y="0"/>
                </a:moveTo>
                <a:lnTo>
                  <a:pt x="5519305" y="1587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609601" y="228600"/>
            <a:ext cx="5750968" cy="88975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4"/>
              </a:lnSpc>
              <a:spcBef>
                <a:spcPts val="170"/>
              </a:spcBef>
            </a:pP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C</a:t>
            </a:r>
            <a:r>
              <a:rPr sz="3200" b="1" spc="4" dirty="0" smtClean="0">
                <a:solidFill>
                  <a:srgbClr val="FEFFFF"/>
                </a:solidFill>
                <a:latin typeface="Century Gothic"/>
                <a:cs typeface="Century Gothic"/>
              </a:rPr>
              <a:t>AE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P</a:t>
            </a:r>
            <a:r>
              <a:rPr sz="3200" b="1" spc="-19" dirty="0" smtClean="0">
                <a:solidFill>
                  <a:srgbClr val="FEFFFF"/>
                </a:solidFill>
                <a:latin typeface="Century Gothic"/>
                <a:cs typeface="Century Gothic"/>
              </a:rPr>
              <a:t> </a:t>
            </a:r>
            <a:r>
              <a:rPr sz="3200" b="1" spc="4" dirty="0" smtClean="0">
                <a:solidFill>
                  <a:srgbClr val="FEFFFF"/>
                </a:solidFill>
                <a:latin typeface="Century Gothic"/>
                <a:cs typeface="Century Gothic"/>
              </a:rPr>
              <a:t>S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t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andar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d 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5</a:t>
            </a:r>
            <a:r>
              <a:rPr lang="x-none"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 </a:t>
            </a:r>
            <a:endParaRPr sz="3200" dirty="0">
              <a:latin typeface="Century Gothic"/>
              <a:cs typeface="Century Gothic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51194" y="1712100"/>
            <a:ext cx="16438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dirty="0" smtClean="0">
                <a:solidFill>
                  <a:srgbClr val="047D57"/>
                </a:solidFill>
                <a:latin typeface="Wingdings"/>
                <a:cs typeface="Wingdings"/>
              </a:rPr>
              <a:t>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036182" y="1710174"/>
            <a:ext cx="7680552" cy="108356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4670">
              <a:lnSpc>
                <a:spcPts val="1970"/>
              </a:lnSpc>
              <a:spcBef>
                <a:spcPts val="98"/>
              </a:spcBef>
            </a:pPr>
            <a:r>
              <a:rPr sz="18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The</a:t>
            </a:r>
            <a:r>
              <a:rPr sz="1800" b="1" spc="-19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18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EPP maintains</a:t>
            </a:r>
            <a:r>
              <a:rPr sz="1800" b="1" spc="-9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18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a</a:t>
            </a:r>
            <a:r>
              <a:rPr sz="1800" b="1" spc="-9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18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quality</a:t>
            </a:r>
            <a:r>
              <a:rPr sz="1800" b="1" spc="14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18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assurance</a:t>
            </a:r>
            <a:r>
              <a:rPr sz="1800" b="1" spc="-34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18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system</a:t>
            </a:r>
            <a:endParaRPr sz="1800">
              <a:latin typeface="Century Gothic"/>
              <a:cs typeface="Century Gothic"/>
            </a:endParaRPr>
          </a:p>
          <a:p>
            <a:pPr marL="12700" marR="24670">
              <a:lnSpc>
                <a:spcPct val="102172"/>
              </a:lnSpc>
              <a:spcBef>
                <a:spcPts val="236"/>
              </a:spcBef>
            </a:pPr>
            <a:r>
              <a:rPr sz="1600" spc="0" dirty="0" smtClean="0">
                <a:solidFill>
                  <a:srgbClr val="DDC12B"/>
                </a:solidFill>
                <a:latin typeface="Arial"/>
                <a:cs typeface="Arial"/>
              </a:rPr>
              <a:t>•</a:t>
            </a:r>
            <a:r>
              <a:rPr sz="1600" spc="397" dirty="0" smtClean="0">
                <a:solidFill>
                  <a:srgbClr val="DDC12B"/>
                </a:solidFill>
                <a:latin typeface="Arial"/>
                <a:cs typeface="Arial"/>
              </a:rPr>
              <a:t> </a:t>
            </a:r>
            <a:r>
              <a:rPr sz="1600" spc="25" dirty="0" smtClean="0">
                <a:latin typeface="Century Gothic"/>
                <a:cs typeface="Century Gothic"/>
              </a:rPr>
              <a:t>v</a:t>
            </a:r>
            <a:r>
              <a:rPr sz="1600" spc="0" dirty="0" smtClean="0">
                <a:latin typeface="Century Gothic"/>
                <a:cs typeface="Century Gothic"/>
              </a:rPr>
              <a:t>a</a:t>
            </a:r>
            <a:r>
              <a:rPr sz="1600" spc="14" dirty="0" smtClean="0">
                <a:latin typeface="Century Gothic"/>
                <a:cs typeface="Century Gothic"/>
              </a:rPr>
              <a:t>l</a:t>
            </a:r>
            <a:r>
              <a:rPr sz="1600" spc="4" dirty="0" smtClean="0">
                <a:latin typeface="Century Gothic"/>
                <a:cs typeface="Century Gothic"/>
              </a:rPr>
              <a:t>i</a:t>
            </a:r>
            <a:r>
              <a:rPr sz="1600" spc="0" dirty="0" smtClean="0">
                <a:latin typeface="Century Gothic"/>
                <a:cs typeface="Century Gothic"/>
              </a:rPr>
              <a:t>d</a:t>
            </a:r>
            <a:r>
              <a:rPr sz="1600" spc="-82" dirty="0" smtClean="0">
                <a:latin typeface="Century Gothic"/>
                <a:cs typeface="Century Gothic"/>
              </a:rPr>
              <a:t> </a:t>
            </a:r>
            <a:r>
              <a:rPr sz="1600" spc="0" dirty="0" smtClean="0">
                <a:latin typeface="Century Gothic"/>
                <a:cs typeface="Century Gothic"/>
              </a:rPr>
              <a:t>da</a:t>
            </a:r>
            <a:r>
              <a:rPr sz="1600" spc="-14" dirty="0" smtClean="0">
                <a:latin typeface="Century Gothic"/>
                <a:cs typeface="Century Gothic"/>
              </a:rPr>
              <a:t>t</a:t>
            </a:r>
            <a:r>
              <a:rPr sz="1600" spc="0" dirty="0" smtClean="0">
                <a:latin typeface="Century Gothic"/>
                <a:cs typeface="Century Gothic"/>
              </a:rPr>
              <a:t>a</a:t>
            </a:r>
            <a:r>
              <a:rPr sz="1600" spc="-38" dirty="0" smtClean="0">
                <a:latin typeface="Century Gothic"/>
                <a:cs typeface="Century Gothic"/>
              </a:rPr>
              <a:t> </a:t>
            </a:r>
            <a:r>
              <a:rPr sz="1600" spc="4" dirty="0" smtClean="0">
                <a:latin typeface="Century Gothic"/>
                <a:cs typeface="Century Gothic"/>
              </a:rPr>
              <a:t>f</a:t>
            </a:r>
            <a:r>
              <a:rPr sz="1600" spc="0" dirty="0" smtClean="0">
                <a:latin typeface="Century Gothic"/>
                <a:cs typeface="Century Gothic"/>
              </a:rPr>
              <a:t>rom</a:t>
            </a:r>
            <a:r>
              <a:rPr sz="1600" spc="-20" dirty="0" smtClean="0">
                <a:latin typeface="Century Gothic"/>
                <a:cs typeface="Century Gothic"/>
              </a:rPr>
              <a:t> </a:t>
            </a:r>
            <a:r>
              <a:rPr sz="1600" spc="4" dirty="0" smtClean="0">
                <a:latin typeface="Century Gothic"/>
                <a:cs typeface="Century Gothic"/>
              </a:rPr>
              <a:t>m</a:t>
            </a:r>
            <a:r>
              <a:rPr sz="1600" spc="0" dirty="0" smtClean="0">
                <a:latin typeface="Century Gothic"/>
                <a:cs typeface="Century Gothic"/>
              </a:rPr>
              <a:t>u</a:t>
            </a:r>
            <a:r>
              <a:rPr sz="1600" spc="14" dirty="0" smtClean="0">
                <a:latin typeface="Century Gothic"/>
                <a:cs typeface="Century Gothic"/>
              </a:rPr>
              <a:t>l</a:t>
            </a:r>
            <a:r>
              <a:rPr sz="1600" spc="-14" dirty="0" smtClean="0">
                <a:latin typeface="Century Gothic"/>
                <a:cs typeface="Century Gothic"/>
              </a:rPr>
              <a:t>t</a:t>
            </a:r>
            <a:r>
              <a:rPr sz="1600" spc="4" dirty="0" smtClean="0">
                <a:latin typeface="Century Gothic"/>
                <a:cs typeface="Century Gothic"/>
              </a:rPr>
              <a:t>ip</a:t>
            </a:r>
            <a:r>
              <a:rPr sz="1600" spc="14" dirty="0" smtClean="0">
                <a:latin typeface="Century Gothic"/>
                <a:cs typeface="Century Gothic"/>
              </a:rPr>
              <a:t>l</a:t>
            </a:r>
            <a:r>
              <a:rPr sz="1600" spc="0" dirty="0" smtClean="0">
                <a:latin typeface="Century Gothic"/>
                <a:cs typeface="Century Gothic"/>
              </a:rPr>
              <a:t>e</a:t>
            </a:r>
            <a:r>
              <a:rPr sz="1600" spc="-70" dirty="0" smtClean="0">
                <a:latin typeface="Century Gothic"/>
                <a:cs typeface="Century Gothic"/>
              </a:rPr>
              <a:t> </a:t>
            </a:r>
            <a:r>
              <a:rPr sz="1600" spc="4" dirty="0" smtClean="0">
                <a:latin typeface="Century Gothic"/>
                <a:cs typeface="Century Gothic"/>
              </a:rPr>
              <a:t>m</a:t>
            </a:r>
            <a:r>
              <a:rPr sz="1600" spc="-4" dirty="0" smtClean="0">
                <a:latin typeface="Century Gothic"/>
                <a:cs typeface="Century Gothic"/>
              </a:rPr>
              <a:t>e</a:t>
            </a:r>
            <a:r>
              <a:rPr sz="1600" spc="0" dirty="0" smtClean="0">
                <a:latin typeface="Century Gothic"/>
                <a:cs typeface="Century Gothic"/>
              </a:rPr>
              <a:t>a</a:t>
            </a:r>
            <a:r>
              <a:rPr sz="1600" spc="4" dirty="0" smtClean="0">
                <a:latin typeface="Century Gothic"/>
                <a:cs typeface="Century Gothic"/>
              </a:rPr>
              <a:t>s</a:t>
            </a:r>
            <a:r>
              <a:rPr sz="1600" spc="0" dirty="0" smtClean="0">
                <a:latin typeface="Century Gothic"/>
                <a:cs typeface="Century Gothic"/>
              </a:rPr>
              <a:t>ur</a:t>
            </a:r>
            <a:r>
              <a:rPr sz="1600" spc="-4" dirty="0" smtClean="0">
                <a:latin typeface="Century Gothic"/>
                <a:cs typeface="Century Gothic"/>
              </a:rPr>
              <a:t>e</a:t>
            </a:r>
            <a:r>
              <a:rPr sz="1600" spc="0" dirty="0" smtClean="0">
                <a:latin typeface="Century Gothic"/>
                <a:cs typeface="Century Gothic"/>
              </a:rPr>
              <a:t>s</a:t>
            </a:r>
            <a:endParaRPr sz="1600">
              <a:latin typeface="Century Gothic"/>
              <a:cs typeface="Century Gothic"/>
            </a:endParaRPr>
          </a:p>
          <a:p>
            <a:pPr marL="191007" indent="-178307">
              <a:lnSpc>
                <a:spcPts val="1920"/>
              </a:lnSpc>
              <a:spcBef>
                <a:spcPts val="511"/>
              </a:spcBef>
            </a:pPr>
            <a:r>
              <a:rPr sz="1600" spc="0" dirty="0" smtClean="0">
                <a:solidFill>
                  <a:srgbClr val="DDC12B"/>
                </a:solidFill>
                <a:latin typeface="Arial"/>
                <a:cs typeface="Arial"/>
              </a:rPr>
              <a:t>•</a:t>
            </a:r>
            <a:r>
              <a:rPr sz="1600" spc="397" dirty="0" smtClean="0">
                <a:solidFill>
                  <a:srgbClr val="DDC12B"/>
                </a:solidFill>
                <a:latin typeface="Arial"/>
                <a:cs typeface="Arial"/>
              </a:rPr>
              <a:t> </a:t>
            </a:r>
            <a:r>
              <a:rPr sz="1600" spc="4" dirty="0" smtClean="0">
                <a:latin typeface="Century Gothic"/>
                <a:cs typeface="Century Gothic"/>
              </a:rPr>
              <a:t>i</a:t>
            </a:r>
            <a:r>
              <a:rPr sz="1600" spc="0" dirty="0" smtClean="0">
                <a:latin typeface="Century Gothic"/>
                <a:cs typeface="Century Gothic"/>
              </a:rPr>
              <a:t>nc</a:t>
            </a:r>
            <a:r>
              <a:rPr sz="1600" spc="14" dirty="0" smtClean="0">
                <a:latin typeface="Century Gothic"/>
                <a:cs typeface="Century Gothic"/>
              </a:rPr>
              <a:t>l</a:t>
            </a:r>
            <a:r>
              <a:rPr sz="1600" spc="0" dirty="0" smtClean="0">
                <a:latin typeface="Century Gothic"/>
                <a:cs typeface="Century Gothic"/>
              </a:rPr>
              <a:t>ud</a:t>
            </a:r>
            <a:r>
              <a:rPr sz="1600" spc="4" dirty="0" smtClean="0">
                <a:latin typeface="Century Gothic"/>
                <a:cs typeface="Century Gothic"/>
              </a:rPr>
              <a:t>i</a:t>
            </a:r>
            <a:r>
              <a:rPr sz="1600" spc="0" dirty="0" smtClean="0">
                <a:latin typeface="Century Gothic"/>
                <a:cs typeface="Century Gothic"/>
              </a:rPr>
              <a:t>ng</a:t>
            </a:r>
            <a:r>
              <a:rPr sz="1600" spc="-70" dirty="0" smtClean="0">
                <a:latin typeface="Century Gothic"/>
                <a:cs typeface="Century Gothic"/>
              </a:rPr>
              <a:t> </a:t>
            </a:r>
            <a:r>
              <a:rPr sz="1600" spc="-4" dirty="0" smtClean="0">
                <a:latin typeface="Century Gothic"/>
                <a:cs typeface="Century Gothic"/>
              </a:rPr>
              <a:t>e</a:t>
            </a:r>
            <a:r>
              <a:rPr sz="1600" spc="25" dirty="0" smtClean="0">
                <a:latin typeface="Century Gothic"/>
                <a:cs typeface="Century Gothic"/>
              </a:rPr>
              <a:t>v</a:t>
            </a:r>
            <a:r>
              <a:rPr sz="1600" spc="4" dirty="0" smtClean="0">
                <a:latin typeface="Century Gothic"/>
                <a:cs typeface="Century Gothic"/>
              </a:rPr>
              <a:t>i</a:t>
            </a:r>
            <a:r>
              <a:rPr sz="1600" spc="0" dirty="0" smtClean="0">
                <a:latin typeface="Century Gothic"/>
                <a:cs typeface="Century Gothic"/>
              </a:rPr>
              <a:t>d</a:t>
            </a:r>
            <a:r>
              <a:rPr sz="1600" spc="-4" dirty="0" smtClean="0">
                <a:latin typeface="Century Gothic"/>
                <a:cs typeface="Century Gothic"/>
              </a:rPr>
              <a:t>e</a:t>
            </a:r>
            <a:r>
              <a:rPr sz="1600" spc="0" dirty="0" smtClean="0">
                <a:latin typeface="Century Gothic"/>
                <a:cs typeface="Century Gothic"/>
              </a:rPr>
              <a:t>nce</a:t>
            </a:r>
            <a:r>
              <a:rPr sz="1600" spc="-74" dirty="0" smtClean="0">
                <a:latin typeface="Century Gothic"/>
                <a:cs typeface="Century Gothic"/>
              </a:rPr>
              <a:t> </a:t>
            </a:r>
            <a:r>
              <a:rPr sz="1600" spc="0" dirty="0" smtClean="0">
                <a:latin typeface="Century Gothic"/>
                <a:cs typeface="Century Gothic"/>
              </a:rPr>
              <a:t>of</a:t>
            </a:r>
            <a:r>
              <a:rPr sz="1600" spc="-10" dirty="0" smtClean="0">
                <a:latin typeface="Century Gothic"/>
                <a:cs typeface="Century Gothic"/>
              </a:rPr>
              <a:t> </a:t>
            </a:r>
            <a:r>
              <a:rPr sz="1600" spc="0" dirty="0" smtClean="0">
                <a:latin typeface="Century Gothic"/>
                <a:cs typeface="Century Gothic"/>
              </a:rPr>
              <a:t>cand</a:t>
            </a:r>
            <a:r>
              <a:rPr sz="1600" spc="4" dirty="0" smtClean="0">
                <a:latin typeface="Century Gothic"/>
                <a:cs typeface="Century Gothic"/>
              </a:rPr>
              <a:t>i</a:t>
            </a:r>
            <a:r>
              <a:rPr sz="1600" spc="0" dirty="0" smtClean="0">
                <a:latin typeface="Century Gothic"/>
                <a:cs typeface="Century Gothic"/>
              </a:rPr>
              <a:t>da</a:t>
            </a:r>
            <a:r>
              <a:rPr sz="1600" spc="-14" dirty="0" smtClean="0">
                <a:latin typeface="Century Gothic"/>
                <a:cs typeface="Century Gothic"/>
              </a:rPr>
              <a:t>t</a:t>
            </a:r>
            <a:r>
              <a:rPr sz="1600" spc="-4" dirty="0" smtClean="0">
                <a:latin typeface="Century Gothic"/>
                <a:cs typeface="Century Gothic"/>
              </a:rPr>
              <a:t>e</a:t>
            </a:r>
            <a:r>
              <a:rPr sz="1600" spc="4" dirty="0" smtClean="0">
                <a:latin typeface="Century Gothic"/>
                <a:cs typeface="Century Gothic"/>
              </a:rPr>
              <a:t>s</a:t>
            </a:r>
            <a:r>
              <a:rPr sz="1600" spc="0" dirty="0" smtClean="0">
                <a:latin typeface="Century Gothic"/>
                <a:cs typeface="Century Gothic"/>
              </a:rPr>
              <a:t>’</a:t>
            </a:r>
            <a:r>
              <a:rPr sz="1600" spc="-59" dirty="0" smtClean="0">
                <a:latin typeface="Century Gothic"/>
                <a:cs typeface="Century Gothic"/>
              </a:rPr>
              <a:t> </a:t>
            </a:r>
            <a:r>
              <a:rPr sz="1600" spc="0" dirty="0" smtClean="0">
                <a:latin typeface="Century Gothic"/>
                <a:cs typeface="Century Gothic"/>
              </a:rPr>
              <a:t>and</a:t>
            </a:r>
            <a:r>
              <a:rPr sz="1600" spc="-31" dirty="0" smtClean="0">
                <a:latin typeface="Century Gothic"/>
                <a:cs typeface="Century Gothic"/>
              </a:rPr>
              <a:t> </a:t>
            </a:r>
            <a:r>
              <a:rPr sz="1600" spc="0" dirty="0" smtClean="0">
                <a:latin typeface="Century Gothic"/>
                <a:cs typeface="Century Gothic"/>
              </a:rPr>
              <a:t>co</a:t>
            </a:r>
            <a:r>
              <a:rPr sz="1600" spc="4" dirty="0" smtClean="0">
                <a:latin typeface="Century Gothic"/>
                <a:cs typeface="Century Gothic"/>
              </a:rPr>
              <a:t>mp</a:t>
            </a:r>
            <a:r>
              <a:rPr sz="1600" spc="19" dirty="0" smtClean="0">
                <a:latin typeface="Century Gothic"/>
                <a:cs typeface="Century Gothic"/>
              </a:rPr>
              <a:t>l</a:t>
            </a:r>
            <a:r>
              <a:rPr sz="1600" spc="-4" dirty="0" smtClean="0">
                <a:latin typeface="Century Gothic"/>
                <a:cs typeface="Century Gothic"/>
              </a:rPr>
              <a:t>e</a:t>
            </a:r>
            <a:r>
              <a:rPr sz="1600" spc="-14" dirty="0" smtClean="0">
                <a:latin typeface="Century Gothic"/>
                <a:cs typeface="Century Gothic"/>
              </a:rPr>
              <a:t>t</a:t>
            </a:r>
            <a:r>
              <a:rPr sz="1600" spc="-4" dirty="0" smtClean="0">
                <a:latin typeface="Century Gothic"/>
                <a:cs typeface="Century Gothic"/>
              </a:rPr>
              <a:t>e</a:t>
            </a:r>
            <a:r>
              <a:rPr sz="1600" spc="0" dirty="0" smtClean="0">
                <a:latin typeface="Century Gothic"/>
                <a:cs typeface="Century Gothic"/>
              </a:rPr>
              <a:t>r</a:t>
            </a:r>
            <a:r>
              <a:rPr sz="1600" spc="4" dirty="0" smtClean="0">
                <a:latin typeface="Century Gothic"/>
                <a:cs typeface="Century Gothic"/>
              </a:rPr>
              <a:t>s</a:t>
            </a:r>
            <a:r>
              <a:rPr sz="1600" spc="0" dirty="0" smtClean="0">
                <a:latin typeface="Century Gothic"/>
                <a:cs typeface="Century Gothic"/>
              </a:rPr>
              <a:t>’</a:t>
            </a:r>
            <a:r>
              <a:rPr sz="1600" spc="-52" dirty="0" smtClean="0">
                <a:latin typeface="Century Gothic"/>
                <a:cs typeface="Century Gothic"/>
              </a:rPr>
              <a:t> </a:t>
            </a:r>
            <a:r>
              <a:rPr sz="1600" spc="4" dirty="0" smtClean="0">
                <a:latin typeface="Century Gothic"/>
                <a:cs typeface="Century Gothic"/>
              </a:rPr>
              <a:t>p</a:t>
            </a:r>
            <a:r>
              <a:rPr sz="1600" spc="0" dirty="0" smtClean="0">
                <a:latin typeface="Century Gothic"/>
                <a:cs typeface="Century Gothic"/>
              </a:rPr>
              <a:t>o</a:t>
            </a:r>
            <a:r>
              <a:rPr sz="1600" spc="4" dirty="0" smtClean="0">
                <a:latin typeface="Century Gothic"/>
                <a:cs typeface="Century Gothic"/>
              </a:rPr>
              <a:t>si</a:t>
            </a:r>
            <a:r>
              <a:rPr sz="1600" spc="-14" dirty="0" smtClean="0">
                <a:latin typeface="Century Gothic"/>
                <a:cs typeface="Century Gothic"/>
              </a:rPr>
              <a:t>t</a:t>
            </a:r>
            <a:r>
              <a:rPr sz="1600" spc="4" dirty="0" smtClean="0">
                <a:latin typeface="Century Gothic"/>
                <a:cs typeface="Century Gothic"/>
              </a:rPr>
              <a:t>i</a:t>
            </a:r>
            <a:r>
              <a:rPr sz="1600" spc="25" dirty="0" smtClean="0">
                <a:latin typeface="Century Gothic"/>
                <a:cs typeface="Century Gothic"/>
              </a:rPr>
              <a:t>v</a:t>
            </a:r>
            <a:r>
              <a:rPr sz="1600" spc="0" dirty="0" smtClean="0">
                <a:latin typeface="Century Gothic"/>
                <a:cs typeface="Century Gothic"/>
              </a:rPr>
              <a:t>e</a:t>
            </a:r>
            <a:r>
              <a:rPr sz="1600" spc="-68" dirty="0" smtClean="0">
                <a:latin typeface="Century Gothic"/>
                <a:cs typeface="Century Gothic"/>
              </a:rPr>
              <a:t> </a:t>
            </a:r>
            <a:r>
              <a:rPr sz="1600" spc="4" dirty="0" smtClean="0">
                <a:latin typeface="Century Gothic"/>
                <a:cs typeface="Century Gothic"/>
              </a:rPr>
              <a:t>imp</a:t>
            </a:r>
            <a:r>
              <a:rPr sz="1600" spc="0" dirty="0" smtClean="0">
                <a:latin typeface="Century Gothic"/>
                <a:cs typeface="Century Gothic"/>
              </a:rPr>
              <a:t>act</a:t>
            </a:r>
            <a:r>
              <a:rPr sz="1600" spc="-60" dirty="0" smtClean="0">
                <a:latin typeface="Century Gothic"/>
                <a:cs typeface="Century Gothic"/>
              </a:rPr>
              <a:t> </a:t>
            </a:r>
            <a:r>
              <a:rPr sz="1600" spc="0" dirty="0" smtClean="0">
                <a:latin typeface="Century Gothic"/>
                <a:cs typeface="Century Gothic"/>
              </a:rPr>
              <a:t>on</a:t>
            </a:r>
            <a:r>
              <a:rPr sz="1600" spc="-20" dirty="0" smtClean="0">
                <a:latin typeface="Century Gothic"/>
                <a:cs typeface="Century Gothic"/>
              </a:rPr>
              <a:t> </a:t>
            </a:r>
            <a:r>
              <a:rPr sz="1600" spc="4" dirty="0" smtClean="0">
                <a:latin typeface="Century Gothic"/>
                <a:cs typeface="Century Gothic"/>
              </a:rPr>
              <a:t>P</a:t>
            </a:r>
            <a:r>
              <a:rPr sz="1600" spc="0" dirty="0" smtClean="0">
                <a:latin typeface="Century Gothic"/>
                <a:cs typeface="Century Gothic"/>
              </a:rPr>
              <a:t>-</a:t>
            </a:r>
            <a:r>
              <a:rPr sz="1600" spc="4" dirty="0" smtClean="0">
                <a:latin typeface="Century Gothic"/>
                <a:cs typeface="Century Gothic"/>
              </a:rPr>
              <a:t>12 s</a:t>
            </a:r>
            <a:r>
              <a:rPr sz="1600" spc="-14" dirty="0" smtClean="0">
                <a:latin typeface="Century Gothic"/>
                <a:cs typeface="Century Gothic"/>
              </a:rPr>
              <a:t>t</a:t>
            </a:r>
            <a:r>
              <a:rPr sz="1600" spc="0" dirty="0" smtClean="0">
                <a:latin typeface="Century Gothic"/>
                <a:cs typeface="Century Gothic"/>
              </a:rPr>
              <a:t>ud</a:t>
            </a:r>
            <a:r>
              <a:rPr sz="1600" spc="-4" dirty="0" smtClean="0">
                <a:latin typeface="Century Gothic"/>
                <a:cs typeface="Century Gothic"/>
              </a:rPr>
              <a:t>e</a:t>
            </a:r>
            <a:r>
              <a:rPr sz="1600" spc="0" dirty="0" smtClean="0">
                <a:latin typeface="Century Gothic"/>
                <a:cs typeface="Century Gothic"/>
              </a:rPr>
              <a:t>nt</a:t>
            </a:r>
            <a:r>
              <a:rPr sz="1600" spc="-37" dirty="0" smtClean="0">
                <a:latin typeface="Century Gothic"/>
                <a:cs typeface="Century Gothic"/>
              </a:rPr>
              <a:t> </a:t>
            </a:r>
            <a:r>
              <a:rPr sz="1600" spc="14" dirty="0" smtClean="0">
                <a:latin typeface="Century Gothic"/>
                <a:cs typeface="Century Gothic"/>
              </a:rPr>
              <a:t>l</a:t>
            </a:r>
            <a:r>
              <a:rPr sz="1600" spc="-4" dirty="0" smtClean="0">
                <a:latin typeface="Century Gothic"/>
                <a:cs typeface="Century Gothic"/>
              </a:rPr>
              <a:t>e</a:t>
            </a:r>
            <a:r>
              <a:rPr sz="1600" spc="0" dirty="0" smtClean="0">
                <a:latin typeface="Century Gothic"/>
                <a:cs typeface="Century Gothic"/>
              </a:rPr>
              <a:t>arn</a:t>
            </a:r>
            <a:r>
              <a:rPr sz="1600" spc="4" dirty="0" smtClean="0">
                <a:latin typeface="Century Gothic"/>
                <a:cs typeface="Century Gothic"/>
              </a:rPr>
              <a:t>i</a:t>
            </a:r>
            <a:r>
              <a:rPr sz="1600" spc="0" dirty="0" smtClean="0">
                <a:latin typeface="Century Gothic"/>
                <a:cs typeface="Century Gothic"/>
              </a:rPr>
              <a:t>ng</a:t>
            </a:r>
            <a:r>
              <a:rPr sz="1600" spc="-57" dirty="0" smtClean="0">
                <a:latin typeface="Century Gothic"/>
                <a:cs typeface="Century Gothic"/>
              </a:rPr>
              <a:t> </a:t>
            </a:r>
            <a:r>
              <a:rPr sz="1600" spc="0" dirty="0" smtClean="0">
                <a:latin typeface="Century Gothic"/>
                <a:cs typeface="Century Gothic"/>
              </a:rPr>
              <a:t>and</a:t>
            </a:r>
            <a:r>
              <a:rPr sz="1600" spc="-31" dirty="0" smtClean="0">
                <a:latin typeface="Century Gothic"/>
                <a:cs typeface="Century Gothic"/>
              </a:rPr>
              <a:t> </a:t>
            </a:r>
            <a:r>
              <a:rPr sz="1600" spc="0" dirty="0" smtClean="0">
                <a:latin typeface="Century Gothic"/>
                <a:cs typeface="Century Gothic"/>
              </a:rPr>
              <a:t>d</a:t>
            </a:r>
            <a:r>
              <a:rPr sz="1600" spc="-4" dirty="0" smtClean="0">
                <a:latin typeface="Century Gothic"/>
                <a:cs typeface="Century Gothic"/>
              </a:rPr>
              <a:t>e</a:t>
            </a:r>
            <a:r>
              <a:rPr sz="1600" spc="25" dirty="0" smtClean="0">
                <a:latin typeface="Century Gothic"/>
                <a:cs typeface="Century Gothic"/>
              </a:rPr>
              <a:t>v</a:t>
            </a:r>
            <a:r>
              <a:rPr sz="1600" spc="-4" dirty="0" smtClean="0">
                <a:latin typeface="Century Gothic"/>
                <a:cs typeface="Century Gothic"/>
              </a:rPr>
              <a:t>e</a:t>
            </a:r>
            <a:r>
              <a:rPr sz="1600" spc="14" dirty="0" smtClean="0">
                <a:latin typeface="Century Gothic"/>
                <a:cs typeface="Century Gothic"/>
              </a:rPr>
              <a:t>l</a:t>
            </a:r>
            <a:r>
              <a:rPr sz="1600" spc="0" dirty="0" smtClean="0">
                <a:latin typeface="Century Gothic"/>
                <a:cs typeface="Century Gothic"/>
              </a:rPr>
              <a:t>o</a:t>
            </a:r>
            <a:r>
              <a:rPr sz="1600" spc="4" dirty="0" smtClean="0">
                <a:latin typeface="Century Gothic"/>
                <a:cs typeface="Century Gothic"/>
              </a:rPr>
              <a:t>pm</a:t>
            </a:r>
            <a:r>
              <a:rPr sz="1600" spc="-4" dirty="0" smtClean="0">
                <a:latin typeface="Century Gothic"/>
                <a:cs typeface="Century Gothic"/>
              </a:rPr>
              <a:t>e</a:t>
            </a:r>
            <a:r>
              <a:rPr sz="1600" spc="0" dirty="0" smtClean="0">
                <a:latin typeface="Century Gothic"/>
                <a:cs typeface="Century Gothic"/>
              </a:rPr>
              <a:t>n</a:t>
            </a:r>
            <a:r>
              <a:rPr sz="1600" spc="-14" dirty="0" smtClean="0">
                <a:latin typeface="Century Gothic"/>
                <a:cs typeface="Century Gothic"/>
              </a:rPr>
              <a:t>t</a:t>
            </a:r>
            <a:r>
              <a:rPr sz="1600" spc="0" dirty="0" smtClean="0">
                <a:latin typeface="Century Gothic"/>
                <a:cs typeface="Century Gothic"/>
              </a:rPr>
              <a:t>.</a:t>
            </a:r>
            <a:endParaRPr sz="1600">
              <a:latin typeface="Century Gothic"/>
              <a:cs typeface="Century Gothic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51194" y="3053220"/>
            <a:ext cx="16438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dirty="0" smtClean="0">
                <a:solidFill>
                  <a:srgbClr val="047D57"/>
                </a:solidFill>
                <a:latin typeface="Wingdings"/>
                <a:cs typeface="Wingdings"/>
              </a:rPr>
              <a:t>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036182" y="3051294"/>
            <a:ext cx="4680610" cy="84071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The</a:t>
            </a:r>
            <a:r>
              <a:rPr sz="1800" b="1" spc="-19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18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EPP supports</a:t>
            </a:r>
            <a:r>
              <a:rPr sz="1800" b="1" spc="-19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18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continuous</a:t>
            </a:r>
            <a:r>
              <a:rPr sz="1800" b="1" spc="-34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18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improvement</a:t>
            </a:r>
            <a:endParaRPr sz="1800" dirty="0">
              <a:latin typeface="Century Gothic"/>
              <a:cs typeface="Century Gothic"/>
            </a:endParaRPr>
          </a:p>
          <a:p>
            <a:pPr marL="12700" marR="34289">
              <a:lnSpc>
                <a:spcPct val="102172"/>
              </a:lnSpc>
              <a:spcBef>
                <a:spcPts val="236"/>
              </a:spcBef>
            </a:pPr>
            <a:r>
              <a:rPr sz="1600" spc="0" dirty="0" smtClean="0">
                <a:solidFill>
                  <a:srgbClr val="DDC12B"/>
                </a:solidFill>
                <a:latin typeface="Arial"/>
                <a:cs typeface="Arial"/>
              </a:rPr>
              <a:t>•</a:t>
            </a:r>
            <a:r>
              <a:rPr sz="1600" spc="397" dirty="0" smtClean="0">
                <a:solidFill>
                  <a:srgbClr val="DDC12B"/>
                </a:solidFill>
                <a:latin typeface="Arial"/>
                <a:cs typeface="Arial"/>
              </a:rPr>
              <a:t> </a:t>
            </a:r>
            <a:r>
              <a:rPr sz="1600" spc="4" dirty="0" smtClean="0">
                <a:latin typeface="Century Gothic"/>
                <a:cs typeface="Century Gothic"/>
              </a:rPr>
              <a:t>s</a:t>
            </a:r>
            <a:r>
              <a:rPr sz="1600" spc="0" dirty="0" smtClean="0">
                <a:latin typeface="Century Gothic"/>
                <a:cs typeface="Century Gothic"/>
              </a:rPr>
              <a:t>u</a:t>
            </a:r>
            <a:r>
              <a:rPr sz="1600" spc="4" dirty="0" smtClean="0">
                <a:latin typeface="Century Gothic"/>
                <a:cs typeface="Century Gothic"/>
              </a:rPr>
              <a:t>s</a:t>
            </a:r>
            <a:r>
              <a:rPr sz="1600" spc="-14" dirty="0" smtClean="0">
                <a:latin typeface="Century Gothic"/>
                <a:cs typeface="Century Gothic"/>
              </a:rPr>
              <a:t>t</a:t>
            </a:r>
            <a:r>
              <a:rPr sz="1600" spc="0" dirty="0" smtClean="0">
                <a:latin typeface="Century Gothic"/>
                <a:cs typeface="Century Gothic"/>
              </a:rPr>
              <a:t>a</a:t>
            </a:r>
            <a:r>
              <a:rPr sz="1600" spc="4" dirty="0" smtClean="0">
                <a:latin typeface="Century Gothic"/>
                <a:cs typeface="Century Gothic"/>
              </a:rPr>
              <a:t>i</a:t>
            </a:r>
            <a:r>
              <a:rPr sz="1600" spc="0" dirty="0" smtClean="0">
                <a:latin typeface="Century Gothic"/>
                <a:cs typeface="Century Gothic"/>
              </a:rPr>
              <a:t>n</a:t>
            </a:r>
            <a:r>
              <a:rPr sz="1600" spc="-4" dirty="0" smtClean="0">
                <a:latin typeface="Century Gothic"/>
                <a:cs typeface="Century Gothic"/>
              </a:rPr>
              <a:t>e</a:t>
            </a:r>
            <a:r>
              <a:rPr sz="1600" spc="0" dirty="0" smtClean="0">
                <a:latin typeface="Century Gothic"/>
                <a:cs typeface="Century Gothic"/>
              </a:rPr>
              <a:t>d</a:t>
            </a:r>
            <a:r>
              <a:rPr sz="1600" spc="-52" dirty="0" smtClean="0">
                <a:latin typeface="Century Gothic"/>
                <a:cs typeface="Century Gothic"/>
              </a:rPr>
              <a:t> </a:t>
            </a:r>
            <a:r>
              <a:rPr sz="1600" spc="0" dirty="0" smtClean="0">
                <a:latin typeface="Century Gothic"/>
                <a:cs typeface="Century Gothic"/>
              </a:rPr>
              <a:t>and</a:t>
            </a:r>
            <a:r>
              <a:rPr sz="1600" spc="-31" dirty="0" smtClean="0">
                <a:latin typeface="Century Gothic"/>
                <a:cs typeface="Century Gothic"/>
              </a:rPr>
              <a:t> </a:t>
            </a:r>
            <a:r>
              <a:rPr sz="1600" spc="-4" dirty="0" smtClean="0">
                <a:latin typeface="Century Gothic"/>
                <a:cs typeface="Century Gothic"/>
              </a:rPr>
              <a:t>e</a:t>
            </a:r>
            <a:r>
              <a:rPr sz="1600" spc="25" dirty="0" smtClean="0">
                <a:latin typeface="Century Gothic"/>
                <a:cs typeface="Century Gothic"/>
              </a:rPr>
              <a:t>v</a:t>
            </a:r>
            <a:r>
              <a:rPr sz="1600" spc="4" dirty="0" smtClean="0">
                <a:latin typeface="Century Gothic"/>
                <a:cs typeface="Century Gothic"/>
              </a:rPr>
              <a:t>i</a:t>
            </a:r>
            <a:r>
              <a:rPr sz="1600" spc="0" dirty="0" smtClean="0">
                <a:latin typeface="Century Gothic"/>
                <a:cs typeface="Century Gothic"/>
              </a:rPr>
              <a:t>d</a:t>
            </a:r>
            <a:r>
              <a:rPr sz="1600" spc="-4" dirty="0" smtClean="0">
                <a:latin typeface="Century Gothic"/>
                <a:cs typeface="Century Gothic"/>
              </a:rPr>
              <a:t>e</a:t>
            </a:r>
            <a:r>
              <a:rPr sz="1600" spc="0" dirty="0" smtClean="0">
                <a:latin typeface="Century Gothic"/>
                <a:cs typeface="Century Gothic"/>
              </a:rPr>
              <a:t>nc</a:t>
            </a:r>
            <a:r>
              <a:rPr sz="1600" spc="-4" dirty="0" smtClean="0">
                <a:latin typeface="Century Gothic"/>
                <a:cs typeface="Century Gothic"/>
              </a:rPr>
              <a:t>e</a:t>
            </a:r>
            <a:r>
              <a:rPr sz="1600" spc="0" dirty="0" smtClean="0">
                <a:latin typeface="Century Gothic"/>
                <a:cs typeface="Century Gothic"/>
              </a:rPr>
              <a:t>-</a:t>
            </a:r>
            <a:r>
              <a:rPr sz="1600" spc="4" dirty="0" smtClean="0">
                <a:latin typeface="Century Gothic"/>
                <a:cs typeface="Century Gothic"/>
              </a:rPr>
              <a:t>b</a:t>
            </a:r>
            <a:r>
              <a:rPr sz="1600" spc="0" dirty="0" smtClean="0">
                <a:latin typeface="Century Gothic"/>
                <a:cs typeface="Century Gothic"/>
              </a:rPr>
              <a:t>a</a:t>
            </a:r>
            <a:r>
              <a:rPr sz="1600" spc="4" dirty="0" smtClean="0">
                <a:latin typeface="Century Gothic"/>
                <a:cs typeface="Century Gothic"/>
              </a:rPr>
              <a:t>s</a:t>
            </a:r>
            <a:r>
              <a:rPr sz="1600" spc="-4" dirty="0" smtClean="0">
                <a:latin typeface="Century Gothic"/>
                <a:cs typeface="Century Gothic"/>
              </a:rPr>
              <a:t>e</a:t>
            </a:r>
            <a:r>
              <a:rPr sz="1600" spc="0" dirty="0" smtClean="0">
                <a:latin typeface="Century Gothic"/>
                <a:cs typeface="Century Gothic"/>
              </a:rPr>
              <a:t>d</a:t>
            </a:r>
            <a:r>
              <a:rPr sz="1600" spc="-113" dirty="0" smtClean="0">
                <a:latin typeface="Century Gothic"/>
                <a:cs typeface="Century Gothic"/>
              </a:rPr>
              <a:t> </a:t>
            </a:r>
            <a:r>
              <a:rPr sz="1600" spc="0" dirty="0" smtClean="0">
                <a:latin typeface="Century Gothic"/>
                <a:cs typeface="Century Gothic"/>
              </a:rPr>
              <a:t>and</a:t>
            </a:r>
            <a:endParaRPr sz="1600" dirty="0">
              <a:latin typeface="Century Gothic"/>
              <a:cs typeface="Century Gothic"/>
            </a:endParaRPr>
          </a:p>
          <a:p>
            <a:pPr marL="12700" marR="34289">
              <a:lnSpc>
                <a:spcPct val="102172"/>
              </a:lnSpc>
              <a:spcBef>
                <a:spcPts val="340"/>
              </a:spcBef>
            </a:pPr>
            <a:r>
              <a:rPr sz="1600" spc="0" dirty="0" smtClean="0">
                <a:solidFill>
                  <a:srgbClr val="DDC12B"/>
                </a:solidFill>
                <a:latin typeface="Arial"/>
                <a:cs typeface="Arial"/>
              </a:rPr>
              <a:t>•</a:t>
            </a:r>
            <a:r>
              <a:rPr sz="1600" spc="397" dirty="0" smtClean="0">
                <a:solidFill>
                  <a:srgbClr val="DDC12B"/>
                </a:solidFill>
                <a:latin typeface="Arial"/>
                <a:cs typeface="Arial"/>
              </a:rPr>
              <a:t> </a:t>
            </a:r>
            <a:r>
              <a:rPr sz="1600" spc="-4" dirty="0" smtClean="0">
                <a:latin typeface="Century Gothic"/>
                <a:cs typeface="Century Gothic"/>
              </a:rPr>
              <a:t>e</a:t>
            </a:r>
            <a:r>
              <a:rPr sz="1600" spc="25" dirty="0" smtClean="0">
                <a:latin typeface="Century Gothic"/>
                <a:cs typeface="Century Gothic"/>
              </a:rPr>
              <a:t>v</a:t>
            </a:r>
            <a:r>
              <a:rPr sz="1600" spc="0" dirty="0" smtClean="0">
                <a:latin typeface="Century Gothic"/>
                <a:cs typeface="Century Gothic"/>
              </a:rPr>
              <a:t>a</a:t>
            </a:r>
            <a:r>
              <a:rPr sz="1600" spc="14" dirty="0" smtClean="0">
                <a:latin typeface="Century Gothic"/>
                <a:cs typeface="Century Gothic"/>
              </a:rPr>
              <a:t>l</a:t>
            </a:r>
            <a:r>
              <a:rPr sz="1600" spc="0" dirty="0" smtClean="0">
                <a:latin typeface="Century Gothic"/>
                <a:cs typeface="Century Gothic"/>
              </a:rPr>
              <a:t>ua</a:t>
            </a:r>
            <a:r>
              <a:rPr sz="1600" spc="-14" dirty="0" smtClean="0">
                <a:latin typeface="Century Gothic"/>
                <a:cs typeface="Century Gothic"/>
              </a:rPr>
              <a:t>t</a:t>
            </a:r>
            <a:r>
              <a:rPr sz="1600" spc="-4" dirty="0" smtClean="0">
                <a:latin typeface="Century Gothic"/>
                <a:cs typeface="Century Gothic"/>
              </a:rPr>
              <a:t>e</a:t>
            </a:r>
            <a:r>
              <a:rPr sz="1600" spc="0" dirty="0" smtClean="0">
                <a:latin typeface="Century Gothic"/>
                <a:cs typeface="Century Gothic"/>
              </a:rPr>
              <a:t>s</a:t>
            </a:r>
            <a:r>
              <a:rPr sz="1600" spc="-100" dirty="0" smtClean="0">
                <a:latin typeface="Century Gothic"/>
                <a:cs typeface="Century Gothic"/>
              </a:rPr>
              <a:t> </a:t>
            </a:r>
            <a:r>
              <a:rPr sz="1600" spc="-14" dirty="0" smtClean="0">
                <a:latin typeface="Century Gothic"/>
                <a:cs typeface="Century Gothic"/>
              </a:rPr>
              <a:t>t</a:t>
            </a:r>
            <a:r>
              <a:rPr sz="1600" spc="0" dirty="0" smtClean="0">
                <a:latin typeface="Century Gothic"/>
                <a:cs typeface="Century Gothic"/>
              </a:rPr>
              <a:t>he</a:t>
            </a:r>
            <a:r>
              <a:rPr sz="1600" spc="-10" dirty="0" smtClean="0">
                <a:latin typeface="Century Gothic"/>
                <a:cs typeface="Century Gothic"/>
              </a:rPr>
              <a:t> </a:t>
            </a:r>
            <a:r>
              <a:rPr sz="1600" spc="-4" dirty="0" smtClean="0">
                <a:latin typeface="Century Gothic"/>
                <a:cs typeface="Century Gothic"/>
              </a:rPr>
              <a:t>e</a:t>
            </a:r>
            <a:r>
              <a:rPr sz="1600" spc="4" dirty="0" smtClean="0">
                <a:latin typeface="Century Gothic"/>
                <a:cs typeface="Century Gothic"/>
              </a:rPr>
              <a:t>ff</a:t>
            </a:r>
            <a:r>
              <a:rPr sz="1600" spc="-4" dirty="0" smtClean="0">
                <a:latin typeface="Century Gothic"/>
                <a:cs typeface="Century Gothic"/>
              </a:rPr>
              <a:t>e</a:t>
            </a:r>
            <a:r>
              <a:rPr sz="1600" spc="0" dirty="0" smtClean="0">
                <a:latin typeface="Century Gothic"/>
                <a:cs typeface="Century Gothic"/>
              </a:rPr>
              <a:t>c</a:t>
            </a:r>
            <a:r>
              <a:rPr sz="1600" spc="-14" dirty="0" smtClean="0">
                <a:latin typeface="Century Gothic"/>
                <a:cs typeface="Century Gothic"/>
              </a:rPr>
              <a:t>t</a:t>
            </a:r>
            <a:r>
              <a:rPr sz="1600" spc="4" dirty="0" smtClean="0">
                <a:latin typeface="Century Gothic"/>
                <a:cs typeface="Century Gothic"/>
              </a:rPr>
              <a:t>i</a:t>
            </a:r>
            <a:r>
              <a:rPr sz="1600" spc="25" dirty="0" smtClean="0">
                <a:latin typeface="Century Gothic"/>
                <a:cs typeface="Century Gothic"/>
              </a:rPr>
              <a:t>v</a:t>
            </a:r>
            <a:r>
              <a:rPr sz="1600" spc="-4" dirty="0" smtClean="0">
                <a:latin typeface="Century Gothic"/>
                <a:cs typeface="Century Gothic"/>
              </a:rPr>
              <a:t>e</a:t>
            </a:r>
            <a:r>
              <a:rPr sz="1600" spc="0" dirty="0" smtClean="0">
                <a:latin typeface="Century Gothic"/>
                <a:cs typeface="Century Gothic"/>
              </a:rPr>
              <a:t>n</a:t>
            </a:r>
            <a:r>
              <a:rPr sz="1600" spc="-4" dirty="0" smtClean="0">
                <a:latin typeface="Century Gothic"/>
                <a:cs typeface="Century Gothic"/>
              </a:rPr>
              <a:t>e</a:t>
            </a:r>
            <a:r>
              <a:rPr sz="1600" spc="4" dirty="0" smtClean="0">
                <a:latin typeface="Century Gothic"/>
                <a:cs typeface="Century Gothic"/>
              </a:rPr>
              <a:t>s</a:t>
            </a:r>
            <a:r>
              <a:rPr sz="1600" spc="0" dirty="0" smtClean="0">
                <a:latin typeface="Century Gothic"/>
                <a:cs typeface="Century Gothic"/>
              </a:rPr>
              <a:t>s</a:t>
            </a:r>
            <a:r>
              <a:rPr sz="1600" spc="-86" dirty="0" smtClean="0">
                <a:latin typeface="Century Gothic"/>
                <a:cs typeface="Century Gothic"/>
              </a:rPr>
              <a:t> </a:t>
            </a:r>
            <a:r>
              <a:rPr sz="1600" spc="0" dirty="0" smtClean="0">
                <a:latin typeface="Century Gothic"/>
                <a:cs typeface="Century Gothic"/>
              </a:rPr>
              <a:t>of</a:t>
            </a:r>
            <a:r>
              <a:rPr sz="1600" spc="-5" dirty="0" smtClean="0">
                <a:latin typeface="Century Gothic"/>
                <a:cs typeface="Century Gothic"/>
              </a:rPr>
              <a:t> </a:t>
            </a:r>
            <a:r>
              <a:rPr sz="1600" spc="4" dirty="0" smtClean="0">
                <a:latin typeface="Century Gothic"/>
                <a:cs typeface="Century Gothic"/>
              </a:rPr>
              <a:t>i</a:t>
            </a:r>
            <a:r>
              <a:rPr sz="1600" spc="-14" dirty="0" smtClean="0">
                <a:latin typeface="Century Gothic"/>
                <a:cs typeface="Century Gothic"/>
              </a:rPr>
              <a:t>t</a:t>
            </a:r>
            <a:r>
              <a:rPr sz="1600" spc="0" dirty="0" smtClean="0">
                <a:latin typeface="Century Gothic"/>
                <a:cs typeface="Century Gothic"/>
              </a:rPr>
              <a:t>s</a:t>
            </a:r>
            <a:r>
              <a:rPr sz="1600" spc="-4" dirty="0" smtClean="0">
                <a:latin typeface="Century Gothic"/>
                <a:cs typeface="Century Gothic"/>
              </a:rPr>
              <a:t> </a:t>
            </a:r>
            <a:r>
              <a:rPr sz="1600" spc="0" dirty="0" smtClean="0">
                <a:latin typeface="Century Gothic"/>
                <a:cs typeface="Century Gothic"/>
              </a:rPr>
              <a:t>co</a:t>
            </a:r>
            <a:r>
              <a:rPr sz="1600" spc="4" dirty="0" smtClean="0">
                <a:latin typeface="Century Gothic"/>
                <a:cs typeface="Century Gothic"/>
              </a:rPr>
              <a:t>mp</a:t>
            </a:r>
            <a:r>
              <a:rPr sz="1600" spc="19" dirty="0" smtClean="0">
                <a:latin typeface="Century Gothic"/>
                <a:cs typeface="Century Gothic"/>
              </a:rPr>
              <a:t>l</a:t>
            </a:r>
            <a:r>
              <a:rPr sz="1600" spc="-4" dirty="0" smtClean="0">
                <a:latin typeface="Century Gothic"/>
                <a:cs typeface="Century Gothic"/>
              </a:rPr>
              <a:t>e</a:t>
            </a:r>
            <a:r>
              <a:rPr sz="1600" spc="-14" dirty="0" smtClean="0">
                <a:latin typeface="Century Gothic"/>
                <a:cs typeface="Century Gothic"/>
              </a:rPr>
              <a:t>t</a:t>
            </a:r>
            <a:r>
              <a:rPr sz="1600" spc="-4" dirty="0" smtClean="0">
                <a:latin typeface="Century Gothic"/>
                <a:cs typeface="Century Gothic"/>
              </a:rPr>
              <a:t>e</a:t>
            </a:r>
            <a:r>
              <a:rPr sz="1600" spc="0" dirty="0" smtClean="0">
                <a:latin typeface="Century Gothic"/>
                <a:cs typeface="Century Gothic"/>
              </a:rPr>
              <a:t>r</a:t>
            </a:r>
            <a:r>
              <a:rPr sz="1600" spc="4" dirty="0" smtClean="0">
                <a:latin typeface="Century Gothic"/>
                <a:cs typeface="Century Gothic"/>
              </a:rPr>
              <a:t>s</a:t>
            </a:r>
            <a:r>
              <a:rPr sz="1600" spc="0" dirty="0" smtClean="0">
                <a:latin typeface="Century Gothic"/>
                <a:cs typeface="Century Gothic"/>
              </a:rPr>
              <a:t>.</a:t>
            </a:r>
            <a:endParaRPr sz="1600" dirty="0">
              <a:latin typeface="Century Gothic"/>
              <a:cs typeface="Century Gothic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51194" y="4150500"/>
            <a:ext cx="16438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dirty="0" smtClean="0">
                <a:solidFill>
                  <a:srgbClr val="047D57"/>
                </a:solidFill>
                <a:latin typeface="Wingdings"/>
                <a:cs typeface="Wingdings"/>
              </a:rPr>
              <a:t>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036182" y="4148574"/>
            <a:ext cx="7164349" cy="140764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The</a:t>
            </a:r>
            <a:r>
              <a:rPr sz="1800" b="1" spc="-19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18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EPP uses</a:t>
            </a:r>
            <a:r>
              <a:rPr sz="1800" b="1" spc="-19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18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the</a:t>
            </a:r>
            <a:r>
              <a:rPr sz="1800" b="1" spc="-9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18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results</a:t>
            </a:r>
            <a:r>
              <a:rPr sz="1800" b="1" spc="-9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18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of</a:t>
            </a:r>
            <a:r>
              <a:rPr sz="1800" b="1" spc="-9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18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inquiry and</a:t>
            </a:r>
            <a:r>
              <a:rPr sz="1800" b="1" spc="-9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18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data collection</a:t>
            </a:r>
            <a:r>
              <a:rPr sz="1800" b="1" spc="-9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18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to improve</a:t>
            </a:r>
            <a:endParaRPr sz="1800">
              <a:latin typeface="Century Gothic"/>
              <a:cs typeface="Century Gothic"/>
            </a:endParaRPr>
          </a:p>
          <a:p>
            <a:pPr marL="12700" marR="34290">
              <a:lnSpc>
                <a:spcPts val="2160"/>
              </a:lnSpc>
              <a:spcBef>
                <a:spcPts val="9"/>
              </a:spcBef>
            </a:pPr>
            <a:r>
              <a:rPr sz="2700" b="1" spc="0" baseline="-1510" dirty="0" smtClean="0">
                <a:solidFill>
                  <a:srgbClr val="047D57"/>
                </a:solidFill>
                <a:latin typeface="Century Gothic"/>
                <a:cs typeface="Century Gothic"/>
              </a:rPr>
              <a:t>completers’</a:t>
            </a:r>
            <a:r>
              <a:rPr sz="2700" b="1" spc="-34" baseline="-1510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2700" b="1" spc="0" baseline="-1510" dirty="0" smtClean="0">
                <a:solidFill>
                  <a:srgbClr val="047D57"/>
                </a:solidFill>
                <a:latin typeface="Century Gothic"/>
                <a:cs typeface="Century Gothic"/>
              </a:rPr>
              <a:t>impact</a:t>
            </a:r>
            <a:r>
              <a:rPr sz="2700" b="1" spc="-9" baseline="-1510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2700" b="1" spc="0" baseline="-1510" dirty="0" smtClean="0">
                <a:solidFill>
                  <a:srgbClr val="047D57"/>
                </a:solidFill>
                <a:latin typeface="Century Gothic"/>
                <a:cs typeface="Century Gothic"/>
              </a:rPr>
              <a:t>on</a:t>
            </a:r>
            <a:r>
              <a:rPr sz="2700" b="1" spc="-9" baseline="-1510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2700" b="1" spc="0" baseline="-1510" dirty="0" smtClean="0">
                <a:solidFill>
                  <a:srgbClr val="047D57"/>
                </a:solidFill>
                <a:latin typeface="Century Gothic"/>
                <a:cs typeface="Century Gothic"/>
              </a:rPr>
              <a:t>P-12</a:t>
            </a:r>
            <a:r>
              <a:rPr sz="2700" b="1" spc="14" baseline="-1510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2700" b="1" spc="0" baseline="-1510" dirty="0" smtClean="0">
                <a:solidFill>
                  <a:srgbClr val="047D57"/>
                </a:solidFill>
                <a:latin typeface="Century Gothic"/>
                <a:cs typeface="Century Gothic"/>
              </a:rPr>
              <a:t>student</a:t>
            </a:r>
            <a:r>
              <a:rPr sz="2700" b="1" spc="-19" baseline="-1510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2700" b="1" spc="0" baseline="-1510" dirty="0" smtClean="0">
                <a:solidFill>
                  <a:srgbClr val="047D57"/>
                </a:solidFill>
                <a:latin typeface="Century Gothic"/>
                <a:cs typeface="Century Gothic"/>
              </a:rPr>
              <a:t>learning</a:t>
            </a:r>
            <a:r>
              <a:rPr sz="2700" b="1" spc="-9" baseline="-1510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2700" b="1" spc="0" baseline="-1510" dirty="0" smtClean="0">
                <a:solidFill>
                  <a:srgbClr val="047D57"/>
                </a:solidFill>
                <a:latin typeface="Century Gothic"/>
                <a:cs typeface="Century Gothic"/>
              </a:rPr>
              <a:t>and</a:t>
            </a:r>
            <a:r>
              <a:rPr sz="2700" b="1" spc="-9" baseline="-1510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2700" b="1" spc="0" baseline="-1510" dirty="0" smtClean="0">
                <a:solidFill>
                  <a:srgbClr val="047D57"/>
                </a:solidFill>
                <a:latin typeface="Century Gothic"/>
                <a:cs typeface="Century Gothic"/>
              </a:rPr>
              <a:t>development</a:t>
            </a:r>
            <a:endParaRPr sz="1800">
              <a:latin typeface="Century Gothic"/>
              <a:cs typeface="Century Gothic"/>
            </a:endParaRPr>
          </a:p>
          <a:p>
            <a:pPr marL="12700" marR="34290">
              <a:lnSpc>
                <a:spcPct val="102172"/>
              </a:lnSpc>
              <a:spcBef>
                <a:spcPts val="226"/>
              </a:spcBef>
            </a:pPr>
            <a:r>
              <a:rPr sz="1600" spc="0" dirty="0" smtClean="0">
                <a:solidFill>
                  <a:srgbClr val="DDC12B"/>
                </a:solidFill>
                <a:latin typeface="Arial"/>
                <a:cs typeface="Arial"/>
              </a:rPr>
              <a:t>•</a:t>
            </a:r>
            <a:r>
              <a:rPr sz="1600" spc="397" dirty="0" smtClean="0">
                <a:solidFill>
                  <a:srgbClr val="DDC12B"/>
                </a:solidFill>
                <a:latin typeface="Arial"/>
                <a:cs typeface="Arial"/>
              </a:rPr>
              <a:t> </a:t>
            </a:r>
            <a:r>
              <a:rPr sz="1600" spc="-14" dirty="0" smtClean="0">
                <a:latin typeface="Century Gothic"/>
                <a:cs typeface="Century Gothic"/>
              </a:rPr>
              <a:t>t</a:t>
            </a:r>
            <a:r>
              <a:rPr sz="1600" spc="0" dirty="0" smtClean="0">
                <a:latin typeface="Century Gothic"/>
                <a:cs typeface="Century Gothic"/>
              </a:rPr>
              <a:t>o</a:t>
            </a:r>
            <a:r>
              <a:rPr sz="1600" spc="-10" dirty="0" smtClean="0">
                <a:latin typeface="Century Gothic"/>
                <a:cs typeface="Century Gothic"/>
              </a:rPr>
              <a:t> </a:t>
            </a:r>
            <a:r>
              <a:rPr sz="1600" spc="-4" dirty="0" smtClean="0">
                <a:latin typeface="Century Gothic"/>
                <a:cs typeface="Century Gothic"/>
              </a:rPr>
              <a:t>e</a:t>
            </a:r>
            <a:r>
              <a:rPr sz="1600" spc="4" dirty="0" smtClean="0">
                <a:latin typeface="Century Gothic"/>
                <a:cs typeface="Century Gothic"/>
              </a:rPr>
              <a:t>s</a:t>
            </a:r>
            <a:r>
              <a:rPr sz="1600" spc="-14" dirty="0" smtClean="0">
                <a:latin typeface="Century Gothic"/>
                <a:cs typeface="Century Gothic"/>
              </a:rPr>
              <a:t>t</a:t>
            </a:r>
            <a:r>
              <a:rPr sz="1600" spc="0" dirty="0" smtClean="0">
                <a:latin typeface="Century Gothic"/>
                <a:cs typeface="Century Gothic"/>
              </a:rPr>
              <a:t>a</a:t>
            </a:r>
            <a:r>
              <a:rPr sz="1600" spc="4" dirty="0" smtClean="0">
                <a:latin typeface="Century Gothic"/>
                <a:cs typeface="Century Gothic"/>
              </a:rPr>
              <a:t>b</a:t>
            </a:r>
            <a:r>
              <a:rPr sz="1600" spc="19" dirty="0" smtClean="0">
                <a:latin typeface="Century Gothic"/>
                <a:cs typeface="Century Gothic"/>
              </a:rPr>
              <a:t>l</a:t>
            </a:r>
            <a:r>
              <a:rPr sz="1600" spc="4" dirty="0" smtClean="0">
                <a:latin typeface="Century Gothic"/>
                <a:cs typeface="Century Gothic"/>
              </a:rPr>
              <a:t>is</a:t>
            </a:r>
            <a:r>
              <a:rPr sz="1600" spc="0" dirty="0" smtClean="0">
                <a:latin typeface="Century Gothic"/>
                <a:cs typeface="Century Gothic"/>
              </a:rPr>
              <a:t>h</a:t>
            </a:r>
            <a:r>
              <a:rPr sz="1600" spc="-76" dirty="0" smtClean="0">
                <a:latin typeface="Century Gothic"/>
                <a:cs typeface="Century Gothic"/>
              </a:rPr>
              <a:t> </a:t>
            </a:r>
            <a:r>
              <a:rPr sz="1600" spc="4" dirty="0" smtClean="0">
                <a:latin typeface="Century Gothic"/>
                <a:cs typeface="Century Gothic"/>
              </a:rPr>
              <a:t>p</a:t>
            </a:r>
            <a:r>
              <a:rPr sz="1600" spc="0" dirty="0" smtClean="0">
                <a:latin typeface="Century Gothic"/>
                <a:cs typeface="Century Gothic"/>
              </a:rPr>
              <a:t>r</a:t>
            </a:r>
            <a:r>
              <a:rPr sz="1600" spc="4" dirty="0" smtClean="0">
                <a:latin typeface="Century Gothic"/>
                <a:cs typeface="Century Gothic"/>
              </a:rPr>
              <a:t>i</a:t>
            </a:r>
            <a:r>
              <a:rPr sz="1600" spc="0" dirty="0" smtClean="0">
                <a:latin typeface="Century Gothic"/>
                <a:cs typeface="Century Gothic"/>
              </a:rPr>
              <a:t>or</a:t>
            </a:r>
            <a:r>
              <a:rPr sz="1600" spc="4" dirty="0" smtClean="0">
                <a:latin typeface="Century Gothic"/>
                <a:cs typeface="Century Gothic"/>
              </a:rPr>
              <a:t>i</a:t>
            </a:r>
            <a:r>
              <a:rPr sz="1600" spc="-14" dirty="0" smtClean="0">
                <a:latin typeface="Century Gothic"/>
                <a:cs typeface="Century Gothic"/>
              </a:rPr>
              <a:t>t</a:t>
            </a:r>
            <a:r>
              <a:rPr sz="1600" spc="4" dirty="0" smtClean="0">
                <a:latin typeface="Century Gothic"/>
                <a:cs typeface="Century Gothic"/>
              </a:rPr>
              <a:t>i</a:t>
            </a:r>
            <a:r>
              <a:rPr sz="1600" spc="-4" dirty="0" smtClean="0">
                <a:latin typeface="Century Gothic"/>
                <a:cs typeface="Century Gothic"/>
              </a:rPr>
              <a:t>e</a:t>
            </a:r>
            <a:r>
              <a:rPr sz="1600" spc="4" dirty="0" smtClean="0">
                <a:latin typeface="Century Gothic"/>
                <a:cs typeface="Century Gothic"/>
              </a:rPr>
              <a:t>s,</a:t>
            </a:r>
            <a:endParaRPr sz="1600">
              <a:latin typeface="Century Gothic"/>
              <a:cs typeface="Century Gothic"/>
            </a:endParaRPr>
          </a:p>
          <a:p>
            <a:pPr marL="12700" marR="34290">
              <a:lnSpc>
                <a:spcPct val="102172"/>
              </a:lnSpc>
              <a:spcBef>
                <a:spcPts val="340"/>
              </a:spcBef>
            </a:pPr>
            <a:r>
              <a:rPr sz="1600" spc="0" dirty="0" smtClean="0">
                <a:solidFill>
                  <a:srgbClr val="DDC12B"/>
                </a:solidFill>
                <a:latin typeface="Arial"/>
                <a:cs typeface="Arial"/>
              </a:rPr>
              <a:t>•</a:t>
            </a:r>
            <a:r>
              <a:rPr sz="1600" spc="397" dirty="0" smtClean="0">
                <a:solidFill>
                  <a:srgbClr val="DDC12B"/>
                </a:solidFill>
                <a:latin typeface="Arial"/>
                <a:cs typeface="Arial"/>
              </a:rPr>
              <a:t> </a:t>
            </a:r>
            <a:r>
              <a:rPr sz="1600" spc="-4" dirty="0" smtClean="0">
                <a:latin typeface="Century Gothic"/>
                <a:cs typeface="Century Gothic"/>
              </a:rPr>
              <a:t>e</a:t>
            </a:r>
            <a:r>
              <a:rPr sz="1600" spc="0" dirty="0" smtClean="0">
                <a:latin typeface="Century Gothic"/>
                <a:cs typeface="Century Gothic"/>
              </a:rPr>
              <a:t>nhance</a:t>
            </a:r>
            <a:r>
              <a:rPr sz="1600" spc="-71" dirty="0" smtClean="0">
                <a:latin typeface="Century Gothic"/>
                <a:cs typeface="Century Gothic"/>
              </a:rPr>
              <a:t> </a:t>
            </a:r>
            <a:r>
              <a:rPr sz="1600" spc="4" dirty="0" smtClean="0">
                <a:latin typeface="Century Gothic"/>
                <a:cs typeface="Century Gothic"/>
              </a:rPr>
              <a:t>p</a:t>
            </a:r>
            <a:r>
              <a:rPr sz="1600" spc="0" dirty="0" smtClean="0">
                <a:latin typeface="Century Gothic"/>
                <a:cs typeface="Century Gothic"/>
              </a:rPr>
              <a:t>ro</a:t>
            </a:r>
            <a:r>
              <a:rPr sz="1600" spc="-4" dirty="0" smtClean="0">
                <a:latin typeface="Century Gothic"/>
                <a:cs typeface="Century Gothic"/>
              </a:rPr>
              <a:t>g</a:t>
            </a:r>
            <a:r>
              <a:rPr sz="1600" spc="0" dirty="0" smtClean="0">
                <a:latin typeface="Century Gothic"/>
                <a:cs typeface="Century Gothic"/>
              </a:rPr>
              <a:t>ram</a:t>
            </a:r>
            <a:r>
              <a:rPr sz="1600" spc="-38" dirty="0" smtClean="0">
                <a:latin typeface="Century Gothic"/>
                <a:cs typeface="Century Gothic"/>
              </a:rPr>
              <a:t> </a:t>
            </a:r>
            <a:r>
              <a:rPr sz="1600" spc="-4" dirty="0" smtClean="0">
                <a:latin typeface="Century Gothic"/>
                <a:cs typeface="Century Gothic"/>
              </a:rPr>
              <a:t>e</a:t>
            </a:r>
            <a:r>
              <a:rPr sz="1600" spc="14" dirty="0" smtClean="0">
                <a:latin typeface="Century Gothic"/>
                <a:cs typeface="Century Gothic"/>
              </a:rPr>
              <a:t>l</a:t>
            </a:r>
            <a:r>
              <a:rPr sz="1600" spc="-4" dirty="0" smtClean="0">
                <a:latin typeface="Century Gothic"/>
                <a:cs typeface="Century Gothic"/>
              </a:rPr>
              <a:t>e</a:t>
            </a:r>
            <a:r>
              <a:rPr sz="1600" spc="4" dirty="0" smtClean="0">
                <a:latin typeface="Century Gothic"/>
                <a:cs typeface="Century Gothic"/>
              </a:rPr>
              <a:t>m</a:t>
            </a:r>
            <a:r>
              <a:rPr sz="1600" spc="-4" dirty="0" smtClean="0">
                <a:latin typeface="Century Gothic"/>
                <a:cs typeface="Century Gothic"/>
              </a:rPr>
              <a:t>e</a:t>
            </a:r>
            <a:r>
              <a:rPr sz="1600" spc="0" dirty="0" smtClean="0">
                <a:latin typeface="Century Gothic"/>
                <a:cs typeface="Century Gothic"/>
              </a:rPr>
              <a:t>n</a:t>
            </a:r>
            <a:r>
              <a:rPr sz="1600" spc="-14" dirty="0" smtClean="0">
                <a:latin typeface="Century Gothic"/>
                <a:cs typeface="Century Gothic"/>
              </a:rPr>
              <a:t>t</a:t>
            </a:r>
            <a:r>
              <a:rPr sz="1600" spc="0" dirty="0" smtClean="0">
                <a:latin typeface="Century Gothic"/>
                <a:cs typeface="Century Gothic"/>
              </a:rPr>
              <a:t>s</a:t>
            </a:r>
            <a:r>
              <a:rPr sz="1600" spc="-50" dirty="0" smtClean="0">
                <a:latin typeface="Century Gothic"/>
                <a:cs typeface="Century Gothic"/>
              </a:rPr>
              <a:t> </a:t>
            </a:r>
            <a:r>
              <a:rPr sz="1600" spc="0" dirty="0" smtClean="0">
                <a:latin typeface="Century Gothic"/>
                <a:cs typeface="Century Gothic"/>
              </a:rPr>
              <a:t>and</a:t>
            </a:r>
            <a:r>
              <a:rPr sz="1600" spc="-31" dirty="0" smtClean="0">
                <a:latin typeface="Century Gothic"/>
                <a:cs typeface="Century Gothic"/>
              </a:rPr>
              <a:t> </a:t>
            </a:r>
            <a:r>
              <a:rPr sz="1600" spc="0" dirty="0" smtClean="0">
                <a:latin typeface="Century Gothic"/>
                <a:cs typeface="Century Gothic"/>
              </a:rPr>
              <a:t>ca</a:t>
            </a:r>
            <a:r>
              <a:rPr sz="1600" spc="4" dirty="0" smtClean="0">
                <a:latin typeface="Century Gothic"/>
                <a:cs typeface="Century Gothic"/>
              </a:rPr>
              <a:t>p</a:t>
            </a:r>
            <a:r>
              <a:rPr sz="1600" spc="0" dirty="0" smtClean="0">
                <a:latin typeface="Century Gothic"/>
                <a:cs typeface="Century Gothic"/>
              </a:rPr>
              <a:t>ac</a:t>
            </a:r>
            <a:r>
              <a:rPr sz="1600" spc="4" dirty="0" smtClean="0">
                <a:latin typeface="Century Gothic"/>
                <a:cs typeface="Century Gothic"/>
              </a:rPr>
              <a:t>i</a:t>
            </a:r>
            <a:r>
              <a:rPr sz="1600" spc="-14" dirty="0" smtClean="0">
                <a:latin typeface="Century Gothic"/>
                <a:cs typeface="Century Gothic"/>
              </a:rPr>
              <a:t>t</a:t>
            </a:r>
            <a:r>
              <a:rPr sz="1600" spc="9" dirty="0" smtClean="0">
                <a:latin typeface="Century Gothic"/>
                <a:cs typeface="Century Gothic"/>
              </a:rPr>
              <a:t>y</a:t>
            </a:r>
            <a:r>
              <a:rPr sz="1600" spc="0" dirty="0" smtClean="0">
                <a:latin typeface="Century Gothic"/>
                <a:cs typeface="Century Gothic"/>
              </a:rPr>
              <a:t>,</a:t>
            </a:r>
            <a:endParaRPr sz="1600">
              <a:latin typeface="Century Gothic"/>
              <a:cs typeface="Century Gothic"/>
            </a:endParaRPr>
          </a:p>
          <a:p>
            <a:pPr marL="12700" marR="34290">
              <a:lnSpc>
                <a:spcPct val="102172"/>
              </a:lnSpc>
              <a:spcBef>
                <a:spcPts val="340"/>
              </a:spcBef>
            </a:pPr>
            <a:r>
              <a:rPr sz="1600" spc="0" dirty="0" smtClean="0">
                <a:solidFill>
                  <a:srgbClr val="DDC12B"/>
                </a:solidFill>
                <a:latin typeface="Arial"/>
                <a:cs typeface="Arial"/>
              </a:rPr>
              <a:t>•</a:t>
            </a:r>
            <a:r>
              <a:rPr sz="1600" spc="397" dirty="0" smtClean="0">
                <a:solidFill>
                  <a:srgbClr val="DDC12B"/>
                </a:solidFill>
                <a:latin typeface="Arial"/>
                <a:cs typeface="Arial"/>
              </a:rPr>
              <a:t> </a:t>
            </a:r>
            <a:r>
              <a:rPr sz="1600" spc="-14" dirty="0" smtClean="0">
                <a:latin typeface="Century Gothic"/>
                <a:cs typeface="Century Gothic"/>
              </a:rPr>
              <a:t>t</a:t>
            </a:r>
            <a:r>
              <a:rPr sz="1600" spc="-4" dirty="0" smtClean="0">
                <a:latin typeface="Century Gothic"/>
                <a:cs typeface="Century Gothic"/>
              </a:rPr>
              <a:t>e</a:t>
            </a:r>
            <a:r>
              <a:rPr sz="1600" spc="4" dirty="0" smtClean="0">
                <a:latin typeface="Century Gothic"/>
                <a:cs typeface="Century Gothic"/>
              </a:rPr>
              <a:t>s</a:t>
            </a:r>
            <a:r>
              <a:rPr sz="1600" spc="0" dirty="0" smtClean="0">
                <a:latin typeface="Century Gothic"/>
                <a:cs typeface="Century Gothic"/>
              </a:rPr>
              <a:t>t</a:t>
            </a:r>
            <a:r>
              <a:rPr sz="1600" spc="-21" dirty="0" smtClean="0">
                <a:latin typeface="Century Gothic"/>
                <a:cs typeface="Century Gothic"/>
              </a:rPr>
              <a:t> </a:t>
            </a:r>
            <a:r>
              <a:rPr sz="1600" spc="4" dirty="0" smtClean="0">
                <a:latin typeface="Century Gothic"/>
                <a:cs typeface="Century Gothic"/>
              </a:rPr>
              <a:t>i</a:t>
            </a:r>
            <a:r>
              <a:rPr sz="1600" spc="0" dirty="0" smtClean="0">
                <a:latin typeface="Century Gothic"/>
                <a:cs typeface="Century Gothic"/>
              </a:rPr>
              <a:t>nno</a:t>
            </a:r>
            <a:r>
              <a:rPr sz="1600" spc="25" dirty="0" smtClean="0">
                <a:latin typeface="Century Gothic"/>
                <a:cs typeface="Century Gothic"/>
              </a:rPr>
              <a:t>v</a:t>
            </a:r>
            <a:r>
              <a:rPr sz="1600" spc="0" dirty="0" smtClean="0">
                <a:latin typeface="Century Gothic"/>
                <a:cs typeface="Century Gothic"/>
              </a:rPr>
              <a:t>a</a:t>
            </a:r>
            <a:r>
              <a:rPr sz="1600" spc="-14" dirty="0" smtClean="0">
                <a:latin typeface="Century Gothic"/>
                <a:cs typeface="Century Gothic"/>
              </a:rPr>
              <a:t>t</a:t>
            </a:r>
            <a:r>
              <a:rPr sz="1600" spc="4" dirty="0" smtClean="0">
                <a:latin typeface="Century Gothic"/>
                <a:cs typeface="Century Gothic"/>
              </a:rPr>
              <a:t>i</a:t>
            </a:r>
            <a:r>
              <a:rPr sz="1600" spc="0" dirty="0" smtClean="0">
                <a:latin typeface="Century Gothic"/>
                <a:cs typeface="Century Gothic"/>
              </a:rPr>
              <a:t>ons</a:t>
            </a:r>
            <a:endParaRPr sz="1600">
              <a:latin typeface="Century Gothic"/>
              <a:cs typeface="Century Gothic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51194" y="5814708"/>
            <a:ext cx="16438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dirty="0" smtClean="0">
                <a:solidFill>
                  <a:srgbClr val="047D57"/>
                </a:solidFill>
                <a:latin typeface="Wingdings"/>
                <a:cs typeface="Wingdings"/>
              </a:rPr>
              <a:t>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036182" y="5813514"/>
            <a:ext cx="515586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50" dirty="0" smtClean="0">
                <a:latin typeface="Century Gothic"/>
                <a:cs typeface="Century Gothic"/>
              </a:rPr>
              <a:t>W</a:t>
            </a:r>
            <a:r>
              <a:rPr sz="1800" spc="25" dirty="0" smtClean="0">
                <a:latin typeface="Century Gothic"/>
                <a:cs typeface="Century Gothic"/>
              </a:rPr>
              <a:t>A</a:t>
            </a:r>
            <a:r>
              <a:rPr sz="1800" spc="4" dirty="0" smtClean="0">
                <a:latin typeface="Century Gothic"/>
                <a:cs typeface="Century Gothic"/>
              </a:rPr>
              <a:t>S</a:t>
            </a:r>
            <a:r>
              <a:rPr sz="1800" spc="0" dirty="0" smtClean="0">
                <a:latin typeface="Century Gothic"/>
                <a:cs typeface="Century Gothic"/>
              </a:rPr>
              <a:t>C,</a:t>
            </a:r>
            <a:r>
              <a:rPr sz="1800" spc="14" dirty="0" smtClean="0">
                <a:latin typeface="Century Gothic"/>
                <a:cs typeface="Century Gothic"/>
              </a:rPr>
              <a:t> </a:t>
            </a:r>
            <a:r>
              <a:rPr sz="1800" spc="0" dirty="0" smtClean="0">
                <a:latin typeface="Century Gothic"/>
                <a:cs typeface="Century Gothic"/>
              </a:rPr>
              <a:t>B</a:t>
            </a:r>
            <a:r>
              <a:rPr sz="1800" spc="-4" dirty="0" smtClean="0">
                <a:latin typeface="Century Gothic"/>
                <a:cs typeface="Century Gothic"/>
              </a:rPr>
              <a:t>a</a:t>
            </a:r>
            <a:r>
              <a:rPr sz="1800" spc="14" dirty="0" smtClean="0">
                <a:latin typeface="Century Gothic"/>
                <a:cs typeface="Century Gothic"/>
              </a:rPr>
              <a:t>l</a:t>
            </a:r>
            <a:r>
              <a:rPr sz="1800" spc="4" dirty="0" smtClean="0">
                <a:latin typeface="Century Gothic"/>
                <a:cs typeface="Century Gothic"/>
              </a:rPr>
              <a:t>d</a:t>
            </a:r>
            <a:r>
              <a:rPr sz="1800" spc="0" dirty="0" smtClean="0">
                <a:latin typeface="Century Gothic"/>
                <a:cs typeface="Century Gothic"/>
              </a:rPr>
              <a:t>r</a:t>
            </a:r>
            <a:r>
              <a:rPr sz="1800" spc="25" dirty="0" smtClean="0">
                <a:latin typeface="Century Gothic"/>
                <a:cs typeface="Century Gothic"/>
              </a:rPr>
              <a:t>i</a:t>
            </a:r>
            <a:r>
              <a:rPr sz="1800" spc="0" dirty="0" smtClean="0">
                <a:latin typeface="Century Gothic"/>
                <a:cs typeface="Century Gothic"/>
              </a:rPr>
              <a:t>g</a:t>
            </a:r>
            <a:r>
              <a:rPr sz="1800" spc="-4" dirty="0" smtClean="0">
                <a:latin typeface="Century Gothic"/>
                <a:cs typeface="Century Gothic"/>
              </a:rPr>
              <a:t>e</a:t>
            </a:r>
            <a:r>
              <a:rPr sz="1800" spc="0" dirty="0" smtClean="0">
                <a:latin typeface="Century Gothic"/>
                <a:cs typeface="Century Gothic"/>
              </a:rPr>
              <a:t>, C</a:t>
            </a:r>
            <a:r>
              <a:rPr sz="1800" spc="-4" dirty="0" smtClean="0">
                <a:latin typeface="Century Gothic"/>
                <a:cs typeface="Century Gothic"/>
              </a:rPr>
              <a:t>a</a:t>
            </a:r>
            <a:r>
              <a:rPr sz="1800" spc="0" dirty="0" smtClean="0">
                <a:latin typeface="Century Gothic"/>
                <a:cs typeface="Century Gothic"/>
              </a:rPr>
              <a:t>r</a:t>
            </a:r>
            <a:r>
              <a:rPr sz="1800" spc="-4" dirty="0" smtClean="0">
                <a:latin typeface="Century Gothic"/>
                <a:cs typeface="Century Gothic"/>
              </a:rPr>
              <a:t>ne</a:t>
            </a:r>
            <a:r>
              <a:rPr sz="1800" spc="0" dirty="0" smtClean="0">
                <a:latin typeface="Century Gothic"/>
                <a:cs typeface="Century Gothic"/>
              </a:rPr>
              <a:t>g</a:t>
            </a:r>
            <a:r>
              <a:rPr sz="1800" spc="25" dirty="0" smtClean="0">
                <a:latin typeface="Century Gothic"/>
                <a:cs typeface="Century Gothic"/>
              </a:rPr>
              <a:t>i</a:t>
            </a:r>
            <a:r>
              <a:rPr sz="1800" spc="0" dirty="0" smtClean="0">
                <a:latin typeface="Century Gothic"/>
                <a:cs typeface="Century Gothic"/>
              </a:rPr>
              <a:t>e </a:t>
            </a:r>
            <a:r>
              <a:rPr sz="1800" spc="-4" dirty="0" smtClean="0">
                <a:latin typeface="Century Gothic"/>
                <a:cs typeface="Century Gothic"/>
              </a:rPr>
              <a:t>a</a:t>
            </a:r>
            <a:r>
              <a:rPr sz="1800" spc="4" dirty="0" smtClean="0">
                <a:latin typeface="Century Gothic"/>
                <a:cs typeface="Century Gothic"/>
              </a:rPr>
              <a:t>m</a:t>
            </a:r>
            <a:r>
              <a:rPr sz="1800" spc="-4" dirty="0" smtClean="0">
                <a:latin typeface="Century Gothic"/>
                <a:cs typeface="Century Gothic"/>
              </a:rPr>
              <a:t>on</a:t>
            </a:r>
            <a:r>
              <a:rPr sz="1800" spc="0" dirty="0" smtClean="0">
                <a:latin typeface="Century Gothic"/>
                <a:cs typeface="Century Gothic"/>
              </a:rPr>
              <a:t>g</a:t>
            </a:r>
            <a:r>
              <a:rPr sz="1800" spc="4" dirty="0" smtClean="0">
                <a:latin typeface="Century Gothic"/>
                <a:cs typeface="Century Gothic"/>
              </a:rPr>
              <a:t> </a:t>
            </a:r>
            <a:r>
              <a:rPr sz="1800" spc="-9" dirty="0" smtClean="0">
                <a:latin typeface="Century Gothic"/>
                <a:cs typeface="Century Gothic"/>
              </a:rPr>
              <a:t>t</a:t>
            </a:r>
            <a:r>
              <a:rPr sz="1800" spc="-4" dirty="0" smtClean="0">
                <a:latin typeface="Century Gothic"/>
                <a:cs typeface="Century Gothic"/>
              </a:rPr>
              <a:t>h</a:t>
            </a:r>
            <a:r>
              <a:rPr sz="1800" spc="0" dirty="0" smtClean="0">
                <a:latin typeface="Century Gothic"/>
                <a:cs typeface="Century Gothic"/>
              </a:rPr>
              <a:t>e</a:t>
            </a:r>
            <a:r>
              <a:rPr sz="1800" spc="25" dirty="0" smtClean="0">
                <a:latin typeface="Century Gothic"/>
                <a:cs typeface="Century Gothic"/>
              </a:rPr>
              <a:t> </a:t>
            </a:r>
            <a:r>
              <a:rPr sz="1800" spc="0" dirty="0" smtClean="0">
                <a:latin typeface="Century Gothic"/>
                <a:cs typeface="Century Gothic"/>
              </a:rPr>
              <a:t>s</a:t>
            </a:r>
            <a:r>
              <a:rPr sz="1800" spc="-4" dirty="0" smtClean="0">
                <a:latin typeface="Century Gothic"/>
                <a:cs typeface="Century Gothic"/>
              </a:rPr>
              <a:t>o</a:t>
            </a:r>
            <a:r>
              <a:rPr sz="1800" spc="0" dirty="0" smtClean="0">
                <a:latin typeface="Century Gothic"/>
                <a:cs typeface="Century Gothic"/>
              </a:rPr>
              <a:t>urc</a:t>
            </a:r>
            <a:r>
              <a:rPr sz="1800" spc="-4" dirty="0" smtClean="0">
                <a:latin typeface="Century Gothic"/>
                <a:cs typeface="Century Gothic"/>
              </a:rPr>
              <a:t>es</a:t>
            </a:r>
            <a:endParaRPr sz="1800">
              <a:latin typeface="Century Gothic"/>
              <a:cs typeface="Century Gothic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592132" y="6436185"/>
            <a:ext cx="5130568" cy="17828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45"/>
              </a:lnSpc>
              <a:spcBef>
                <a:spcPts val="67"/>
              </a:spcBef>
            </a:pP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ONN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-1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29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H</a:t>
            </a:r>
            <a:r>
              <a:rPr sz="1200" spc="1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A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P </a:t>
            </a:r>
            <a:r>
              <a:rPr sz="1200" b="1" spc="0" dirty="0" smtClean="0">
                <a:solidFill>
                  <a:srgbClr val="DDC12B"/>
                </a:solidFill>
                <a:latin typeface="Century Gothic"/>
                <a:cs typeface="Century Gothic"/>
              </a:rPr>
              <a:t>|  </a:t>
            </a:r>
            <a:r>
              <a:rPr sz="1200" spc="-319" dirty="0" smtClean="0">
                <a:solidFill>
                  <a:srgbClr val="0000FF"/>
                </a:solidFill>
                <a:latin typeface="Century Gothic"/>
                <a:cs typeface="Century Gothic"/>
              </a:rPr>
              <a:t> </a:t>
            </a:r>
            <a:r>
              <a:rPr sz="1200" u="sng" spc="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www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.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C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A</a:t>
            </a:r>
            <a:r>
              <a:rPr sz="1200" u="sng" spc="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E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Pne</a:t>
            </a:r>
            <a:r>
              <a:rPr sz="1200" u="sng" spc="-25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t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.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o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rg</a:t>
            </a:r>
            <a:r>
              <a:rPr sz="1200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200" spc="-281" dirty="0" smtClean="0">
                <a:solidFill>
                  <a:srgbClr val="DDC12B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200" u="sng" spc="0" dirty="0" smtClean="0">
                <a:solidFill>
                  <a:srgbClr val="DDC12B"/>
                </a:solidFill>
                <a:latin typeface="Century Gothic"/>
                <a:cs typeface="Century Gothic"/>
                <a:hlinkClick r:id="rId3"/>
              </a:rPr>
              <a:t>|</a:t>
            </a:r>
            <a:r>
              <a:rPr sz="1200" u="sng" spc="0" dirty="0" smtClean="0">
                <a:solidFill>
                  <a:srgbClr val="DDC12B"/>
                </a:solidFill>
                <a:latin typeface="Century Gothic"/>
                <a:cs typeface="Century Gothic"/>
              </a:rPr>
              <a:t> </a:t>
            </a:r>
            <a:r>
              <a:rPr sz="1200" spc="-316" dirty="0" smtClean="0">
                <a:solidFill>
                  <a:srgbClr val="DDC12B"/>
                </a:solidFill>
                <a:latin typeface="Century Gothic"/>
                <a:cs typeface="Century Gothic"/>
              </a:rPr>
              <a:t> 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9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</a:rPr>
              <a:t>tt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9" dirty="0" smtClean="0">
                <a:solidFill>
                  <a:srgbClr val="397D59"/>
                </a:solidFill>
                <a:latin typeface="Century Gothic"/>
                <a:cs typeface="Century Gothic"/>
              </a:rPr>
              <a:t>r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:</a:t>
            </a:r>
            <a:r>
              <a:rPr sz="1200" spc="4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@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A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Pup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d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a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es</a:t>
            </a:r>
            <a:endParaRPr sz="1200">
              <a:latin typeface="Century Gothic"/>
              <a:cs typeface="Century Gothic"/>
            </a:endParaRPr>
          </a:p>
        </p:txBody>
      </p:sp>
      <p:pic>
        <p:nvPicPr>
          <p:cNvPr id="22" name="Picture 21" descr="caep-logo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799" y="6172200"/>
            <a:ext cx="885525" cy="6096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object 24"/>
          <p:cNvSpPr/>
          <p:nvPr/>
        </p:nvSpPr>
        <p:spPr>
          <a:xfrm>
            <a:off x="0" y="1587"/>
            <a:ext cx="9144000" cy="1417320"/>
          </a:xfrm>
          <a:custGeom>
            <a:avLst/>
            <a:gdLst/>
            <a:ahLst/>
            <a:cxnLst/>
            <a:rect l="l" t="t" r="r" b="b"/>
            <a:pathLst>
              <a:path w="9144000" h="1417320">
                <a:moveTo>
                  <a:pt x="9143999" y="0"/>
                </a:moveTo>
                <a:lnTo>
                  <a:pt x="0" y="0"/>
                </a:lnTo>
                <a:lnTo>
                  <a:pt x="0" y="1417320"/>
                </a:lnTo>
                <a:lnTo>
                  <a:pt x="9143999" y="1417320"/>
                </a:lnTo>
                <a:lnTo>
                  <a:pt x="9143999" y="0"/>
                </a:lnTo>
                <a:close/>
              </a:path>
            </a:pathLst>
          </a:custGeom>
          <a:solidFill>
            <a:srgbClr val="047D5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326847" y="1"/>
            <a:ext cx="0" cy="1417320"/>
          </a:xfrm>
          <a:custGeom>
            <a:avLst/>
            <a:gdLst/>
            <a:ahLst/>
            <a:cxnLst/>
            <a:rect l="l" t="t" r="r" b="b"/>
            <a:pathLst>
              <a:path h="1417320">
                <a:moveTo>
                  <a:pt x="0" y="1417320"/>
                </a:moveTo>
                <a:lnTo>
                  <a:pt x="0" y="0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0" y="6140449"/>
            <a:ext cx="9143999" cy="7175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6782371" y="6595694"/>
            <a:ext cx="48768" cy="0"/>
          </a:xfrm>
          <a:custGeom>
            <a:avLst/>
            <a:gdLst/>
            <a:ahLst/>
            <a:cxnLst/>
            <a:rect l="l" t="t" r="r" b="b"/>
            <a:pathLst>
              <a:path w="48768">
                <a:moveTo>
                  <a:pt x="0" y="0"/>
                </a:moveTo>
                <a:lnTo>
                  <a:pt x="48768" y="0"/>
                </a:lnTo>
              </a:path>
            </a:pathLst>
          </a:custGeom>
          <a:ln w="11937">
            <a:solidFill>
              <a:srgbClr val="397D5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3624690" y="6297578"/>
            <a:ext cx="5519305" cy="1587"/>
          </a:xfrm>
          <a:custGeom>
            <a:avLst/>
            <a:gdLst/>
            <a:ahLst/>
            <a:cxnLst/>
            <a:rect l="l" t="t" r="r" b="b"/>
            <a:pathLst>
              <a:path w="5519305" h="1587">
                <a:moveTo>
                  <a:pt x="0" y="0"/>
                </a:moveTo>
                <a:lnTo>
                  <a:pt x="5519305" y="1587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457200" y="228600"/>
            <a:ext cx="6249393" cy="5678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421230" marR="38176">
              <a:lnSpc>
                <a:spcPts val="3425"/>
              </a:lnSpc>
              <a:spcBef>
                <a:spcPts val="171"/>
              </a:spcBef>
            </a:pP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A</a:t>
            </a:r>
            <a:r>
              <a:rPr sz="3200" b="1" spc="-9" dirty="0" smtClean="0">
                <a:solidFill>
                  <a:srgbClr val="FEFFFF"/>
                </a:solidFill>
                <a:latin typeface="Century Gothic"/>
                <a:cs typeface="Century Gothic"/>
              </a:rPr>
              <a:t> 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c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u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lt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ur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e</a:t>
            </a:r>
            <a:r>
              <a:rPr sz="3200" b="1" spc="19" dirty="0" smtClean="0">
                <a:solidFill>
                  <a:srgbClr val="FEFFFF"/>
                </a:solidFill>
                <a:latin typeface="Century Gothic"/>
                <a:cs typeface="Century Gothic"/>
              </a:rPr>
              <a:t> 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of e</a:t>
            </a:r>
            <a:r>
              <a:rPr sz="3200" b="1" spc="4" dirty="0" smtClean="0">
                <a:solidFill>
                  <a:srgbClr val="FEFFFF"/>
                </a:solidFill>
                <a:latin typeface="Century Gothic"/>
                <a:cs typeface="Century Gothic"/>
              </a:rPr>
              <a:t>v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i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d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e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n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ce</a:t>
            </a:r>
            <a:r>
              <a:rPr sz="3200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:</a:t>
            </a:r>
            <a:endParaRPr sz="3200" dirty="0">
              <a:latin typeface="Century Gothic"/>
              <a:cs typeface="Century Gothic"/>
            </a:endParaRPr>
          </a:p>
          <a:p>
            <a:pPr marL="12700">
              <a:lnSpc>
                <a:spcPct val="102172"/>
              </a:lnSpc>
              <a:spcBef>
                <a:spcPts val="2629"/>
              </a:spcBef>
            </a:pPr>
            <a:r>
              <a:rPr sz="20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Suppo</a:t>
            </a:r>
            <a:r>
              <a:rPr sz="2000" b="1" spc="-4" dirty="0" smtClean="0">
                <a:solidFill>
                  <a:srgbClr val="047D57"/>
                </a:solidFill>
                <a:latin typeface="Century Gothic"/>
                <a:cs typeface="Century Gothic"/>
              </a:rPr>
              <a:t>r</a:t>
            </a:r>
            <a:r>
              <a:rPr sz="20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ts</a:t>
            </a:r>
            <a:r>
              <a:rPr sz="2000" b="1" spc="-25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20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management</a:t>
            </a:r>
            <a:r>
              <a:rPr sz="2000" b="1" spc="-9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20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to </a:t>
            </a:r>
            <a:r>
              <a:rPr sz="2000" b="1" spc="-4" dirty="0" smtClean="0">
                <a:solidFill>
                  <a:srgbClr val="047D57"/>
                </a:solidFill>
                <a:latin typeface="Century Gothic"/>
                <a:cs typeface="Century Gothic"/>
              </a:rPr>
              <a:t>r</a:t>
            </a:r>
            <a:r>
              <a:rPr sz="20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each</a:t>
            </a:r>
            <a:r>
              <a:rPr sz="2000" b="1" spc="-9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20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E</a:t>
            </a:r>
            <a:r>
              <a:rPr sz="2000" b="1" spc="4" dirty="0" smtClean="0">
                <a:solidFill>
                  <a:srgbClr val="047D57"/>
                </a:solidFill>
                <a:latin typeface="Century Gothic"/>
                <a:cs typeface="Century Gothic"/>
              </a:rPr>
              <a:t>P</a:t>
            </a:r>
            <a:r>
              <a:rPr sz="20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P</a:t>
            </a:r>
            <a:r>
              <a:rPr sz="2000" b="1" spc="-14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20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goal</a:t>
            </a:r>
            <a:r>
              <a:rPr sz="2000" b="1" spc="-4" dirty="0" smtClean="0">
                <a:solidFill>
                  <a:srgbClr val="047D57"/>
                </a:solidFill>
                <a:latin typeface="Century Gothic"/>
                <a:cs typeface="Century Gothic"/>
              </a:rPr>
              <a:t>s</a:t>
            </a:r>
            <a:r>
              <a:rPr sz="20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,</a:t>
            </a:r>
            <a:r>
              <a:rPr sz="2000" b="1" spc="4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20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mi</a:t>
            </a:r>
            <a:r>
              <a:rPr sz="2000" b="1" spc="-4" dirty="0" smtClean="0">
                <a:solidFill>
                  <a:srgbClr val="047D57"/>
                </a:solidFill>
                <a:latin typeface="Century Gothic"/>
                <a:cs typeface="Century Gothic"/>
              </a:rPr>
              <a:t>ss</a:t>
            </a:r>
            <a:r>
              <a:rPr sz="20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ion</a:t>
            </a:r>
            <a:endParaRPr sz="2000" dirty="0">
              <a:latin typeface="Century Gothic"/>
              <a:cs typeface="Century Gothic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751194" y="1402699"/>
            <a:ext cx="180140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solidFill>
                  <a:srgbClr val="047D57"/>
                </a:solidFill>
                <a:latin typeface="Wingdings"/>
                <a:cs typeface="Wingdings"/>
              </a:rPr>
              <a:t></a:t>
            </a:r>
            <a:endParaRPr sz="2000">
              <a:latin typeface="Wingdings"/>
              <a:cs typeface="Wingdings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036182" y="1756245"/>
            <a:ext cx="6266261" cy="8575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9342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solidFill>
                  <a:srgbClr val="DDC12B"/>
                </a:solidFill>
                <a:latin typeface="Arial"/>
                <a:cs typeface="Arial"/>
              </a:rPr>
              <a:t>•</a:t>
            </a:r>
            <a:r>
              <a:rPr sz="1800" spc="273" dirty="0" smtClean="0">
                <a:solidFill>
                  <a:srgbClr val="DDC12B"/>
                </a:solidFill>
                <a:latin typeface="Arial"/>
                <a:cs typeface="Arial"/>
              </a:rPr>
              <a:t> </a:t>
            </a:r>
            <a:r>
              <a:rPr sz="1800" spc="25" dirty="0" smtClean="0">
                <a:latin typeface="Century Gothic"/>
                <a:cs typeface="Century Gothic"/>
              </a:rPr>
              <a:t>I</a:t>
            </a:r>
            <a:r>
              <a:rPr sz="1800" spc="0" dirty="0" smtClean="0">
                <a:latin typeface="Century Gothic"/>
                <a:cs typeface="Century Gothic"/>
              </a:rPr>
              <a:t>t</a:t>
            </a:r>
            <a:r>
              <a:rPr sz="1800" spc="-25" dirty="0" smtClean="0">
                <a:latin typeface="Century Gothic"/>
                <a:cs typeface="Century Gothic"/>
              </a:rPr>
              <a:t> </a:t>
            </a:r>
            <a:r>
              <a:rPr sz="1800" spc="25" dirty="0" smtClean="0">
                <a:latin typeface="Century Gothic"/>
                <a:cs typeface="Century Gothic"/>
              </a:rPr>
              <a:t>i</a:t>
            </a:r>
            <a:r>
              <a:rPr sz="1800" spc="0" dirty="0" smtClean="0">
                <a:latin typeface="Century Gothic"/>
                <a:cs typeface="Century Gothic"/>
              </a:rPr>
              <a:t>s</a:t>
            </a:r>
            <a:r>
              <a:rPr sz="1800" spc="-19" dirty="0" smtClean="0">
                <a:latin typeface="Century Gothic"/>
                <a:cs typeface="Century Gothic"/>
              </a:rPr>
              <a:t> </a:t>
            </a:r>
            <a:r>
              <a:rPr sz="1800" spc="-4" dirty="0" smtClean="0">
                <a:latin typeface="Century Gothic"/>
                <a:cs typeface="Century Gothic"/>
              </a:rPr>
              <a:t>no</a:t>
            </a:r>
            <a:r>
              <a:rPr sz="1800" spc="0" dirty="0" smtClean="0">
                <a:latin typeface="Century Gothic"/>
                <a:cs typeface="Century Gothic"/>
              </a:rPr>
              <a:t>t</a:t>
            </a:r>
            <a:r>
              <a:rPr sz="1800" spc="19" dirty="0" smtClean="0">
                <a:latin typeface="Century Gothic"/>
                <a:cs typeface="Century Gothic"/>
              </a:rPr>
              <a:t> </a:t>
            </a:r>
            <a:r>
              <a:rPr sz="1800" spc="0" dirty="0" smtClean="0">
                <a:latin typeface="Century Gothic"/>
                <a:cs typeface="Century Gothic"/>
              </a:rPr>
              <a:t>c</a:t>
            </a:r>
            <a:r>
              <a:rPr sz="1800" spc="-4" dirty="0" smtClean="0">
                <a:latin typeface="Century Gothic"/>
                <a:cs typeface="Century Gothic"/>
              </a:rPr>
              <a:t>o</a:t>
            </a:r>
            <a:r>
              <a:rPr sz="1800" spc="4" dirty="0" smtClean="0">
                <a:latin typeface="Century Gothic"/>
                <a:cs typeface="Century Gothic"/>
              </a:rPr>
              <a:t>m</a:t>
            </a:r>
            <a:r>
              <a:rPr sz="1800" spc="-4" dirty="0" smtClean="0">
                <a:latin typeface="Century Gothic"/>
                <a:cs typeface="Century Gothic"/>
              </a:rPr>
              <a:t>p</a:t>
            </a:r>
            <a:r>
              <a:rPr sz="1800" spc="14" dirty="0" smtClean="0">
                <a:latin typeface="Century Gothic"/>
                <a:cs typeface="Century Gothic"/>
              </a:rPr>
              <a:t>l</a:t>
            </a:r>
            <a:r>
              <a:rPr sz="1800" spc="25" dirty="0" smtClean="0">
                <a:latin typeface="Century Gothic"/>
                <a:cs typeface="Century Gothic"/>
              </a:rPr>
              <a:t>i</a:t>
            </a:r>
            <a:r>
              <a:rPr sz="1800" spc="-4" dirty="0" smtClean="0">
                <a:latin typeface="Century Gothic"/>
                <a:cs typeface="Century Gothic"/>
              </a:rPr>
              <a:t>an</a:t>
            </a:r>
            <a:r>
              <a:rPr sz="1800" spc="0" dirty="0" smtClean="0">
                <a:latin typeface="Century Gothic"/>
                <a:cs typeface="Century Gothic"/>
              </a:rPr>
              <a:t>ce</a:t>
            </a:r>
            <a:r>
              <a:rPr sz="1800" spc="-19" dirty="0" smtClean="0">
                <a:latin typeface="Century Gothic"/>
                <a:cs typeface="Century Gothic"/>
              </a:rPr>
              <a:t> </a:t>
            </a:r>
            <a:r>
              <a:rPr sz="1800" spc="-4" dirty="0" smtClean="0">
                <a:latin typeface="Century Gothic"/>
                <a:cs typeface="Century Gothic"/>
              </a:rPr>
              <a:t>o</a:t>
            </a:r>
            <a:r>
              <a:rPr sz="1800" spc="0" dirty="0" smtClean="0">
                <a:latin typeface="Century Gothic"/>
                <a:cs typeface="Century Gothic"/>
              </a:rPr>
              <a:t>r</a:t>
            </a:r>
            <a:r>
              <a:rPr sz="1800" spc="-4" dirty="0" smtClean="0">
                <a:latin typeface="Century Gothic"/>
                <a:cs typeface="Century Gothic"/>
              </a:rPr>
              <a:t> p</a:t>
            </a:r>
            <a:r>
              <a:rPr sz="1800" spc="0" dirty="0" smtClean="0">
                <a:latin typeface="Century Gothic"/>
                <a:cs typeface="Century Gothic"/>
              </a:rPr>
              <a:t>r</a:t>
            </a:r>
            <a:r>
              <a:rPr sz="1800" spc="-4" dirty="0" smtClean="0">
                <a:latin typeface="Century Gothic"/>
                <a:cs typeface="Century Gothic"/>
              </a:rPr>
              <a:t>e</a:t>
            </a:r>
            <a:r>
              <a:rPr sz="1800" spc="0" dirty="0" smtClean="0">
                <a:latin typeface="Century Gothic"/>
                <a:cs typeface="Century Gothic"/>
              </a:rPr>
              <a:t>scr</a:t>
            </a:r>
            <a:r>
              <a:rPr sz="1800" spc="25" dirty="0" smtClean="0">
                <a:latin typeface="Century Gothic"/>
                <a:cs typeface="Century Gothic"/>
              </a:rPr>
              <a:t>i</a:t>
            </a:r>
            <a:r>
              <a:rPr sz="1800" spc="-4" dirty="0" smtClean="0">
                <a:latin typeface="Century Gothic"/>
                <a:cs typeface="Century Gothic"/>
              </a:rPr>
              <a:t>p</a:t>
            </a:r>
            <a:r>
              <a:rPr sz="1800" spc="-9" dirty="0" smtClean="0">
                <a:latin typeface="Century Gothic"/>
                <a:cs typeface="Century Gothic"/>
              </a:rPr>
              <a:t>t</a:t>
            </a:r>
            <a:r>
              <a:rPr sz="1800" spc="25" dirty="0" smtClean="0">
                <a:latin typeface="Century Gothic"/>
                <a:cs typeface="Century Gothic"/>
              </a:rPr>
              <a:t>i</a:t>
            </a:r>
            <a:r>
              <a:rPr sz="1800" spc="-4" dirty="0" smtClean="0">
                <a:latin typeface="Century Gothic"/>
                <a:cs typeface="Century Gothic"/>
              </a:rPr>
              <a:t>o</a:t>
            </a:r>
            <a:r>
              <a:rPr sz="1800" spc="0" dirty="0" smtClean="0">
                <a:latin typeface="Century Gothic"/>
                <a:cs typeface="Century Gothic"/>
              </a:rPr>
              <a:t>n</a:t>
            </a:r>
            <a:endParaRPr sz="1800">
              <a:latin typeface="Century Gothic"/>
              <a:cs typeface="Century Gothic"/>
            </a:endParaRPr>
          </a:p>
          <a:p>
            <a:pPr marL="191007" indent="-178307">
              <a:lnSpc>
                <a:spcPts val="2160"/>
              </a:lnSpc>
              <a:spcBef>
                <a:spcPts val="474"/>
              </a:spcBef>
            </a:pPr>
            <a:r>
              <a:rPr sz="1800" spc="0" dirty="0" smtClean="0">
                <a:solidFill>
                  <a:srgbClr val="DDC12B"/>
                </a:solidFill>
                <a:latin typeface="Arial"/>
                <a:cs typeface="Arial"/>
              </a:rPr>
              <a:t>•</a:t>
            </a:r>
            <a:r>
              <a:rPr sz="1800" spc="273" dirty="0" smtClean="0">
                <a:solidFill>
                  <a:srgbClr val="DDC12B"/>
                </a:solidFill>
                <a:latin typeface="Arial"/>
                <a:cs typeface="Arial"/>
              </a:rPr>
              <a:t> </a:t>
            </a:r>
            <a:r>
              <a:rPr sz="1800" spc="-4" dirty="0" smtClean="0">
                <a:latin typeface="Century Gothic"/>
                <a:cs typeface="Century Gothic"/>
              </a:rPr>
              <a:t>E</a:t>
            </a:r>
            <a:r>
              <a:rPr sz="1800" spc="0" dirty="0" smtClean="0">
                <a:latin typeface="Century Gothic"/>
                <a:cs typeface="Century Gothic"/>
              </a:rPr>
              <a:t>PPs</a:t>
            </a:r>
            <a:r>
              <a:rPr sz="1800" spc="-19" dirty="0" smtClean="0">
                <a:latin typeface="Century Gothic"/>
                <a:cs typeface="Century Gothic"/>
              </a:rPr>
              <a:t> </a:t>
            </a:r>
            <a:r>
              <a:rPr sz="1800" spc="-9" dirty="0" smtClean="0">
                <a:latin typeface="Century Gothic"/>
                <a:cs typeface="Century Gothic"/>
              </a:rPr>
              <a:t>t</a:t>
            </a:r>
            <a:r>
              <a:rPr sz="1800" spc="-4" dirty="0" smtClean="0">
                <a:latin typeface="Century Gothic"/>
                <a:cs typeface="Century Gothic"/>
              </a:rPr>
              <a:t>ak</a:t>
            </a:r>
            <a:r>
              <a:rPr sz="1800" spc="0" dirty="0" smtClean="0">
                <a:latin typeface="Century Gothic"/>
                <a:cs typeface="Century Gothic"/>
              </a:rPr>
              <a:t>e</a:t>
            </a:r>
            <a:r>
              <a:rPr sz="1800" spc="25" dirty="0" smtClean="0">
                <a:latin typeface="Century Gothic"/>
                <a:cs typeface="Century Gothic"/>
              </a:rPr>
              <a:t> </a:t>
            </a:r>
            <a:r>
              <a:rPr sz="1800" spc="0" dirty="0" smtClean="0">
                <a:latin typeface="Century Gothic"/>
                <a:cs typeface="Century Gothic"/>
              </a:rPr>
              <a:t>r</a:t>
            </a:r>
            <a:r>
              <a:rPr sz="1800" spc="-4" dirty="0" smtClean="0">
                <a:latin typeface="Century Gothic"/>
                <a:cs typeface="Century Gothic"/>
              </a:rPr>
              <a:t>e</a:t>
            </a:r>
            <a:r>
              <a:rPr sz="1800" spc="0" dirty="0" smtClean="0">
                <a:latin typeface="Century Gothic"/>
                <a:cs typeface="Century Gothic"/>
              </a:rPr>
              <a:t>s</a:t>
            </a:r>
            <a:r>
              <a:rPr sz="1800" spc="-4" dirty="0" smtClean="0">
                <a:latin typeface="Century Gothic"/>
                <a:cs typeface="Century Gothic"/>
              </a:rPr>
              <a:t>pon</a:t>
            </a:r>
            <a:r>
              <a:rPr sz="1800" spc="0" dirty="0" smtClean="0">
                <a:latin typeface="Century Gothic"/>
                <a:cs typeface="Century Gothic"/>
              </a:rPr>
              <a:t>s</a:t>
            </a:r>
            <a:r>
              <a:rPr sz="1800" spc="25" dirty="0" smtClean="0">
                <a:latin typeface="Century Gothic"/>
                <a:cs typeface="Century Gothic"/>
              </a:rPr>
              <a:t>i</a:t>
            </a:r>
            <a:r>
              <a:rPr sz="1800" spc="-4" dirty="0" smtClean="0">
                <a:latin typeface="Century Gothic"/>
                <a:cs typeface="Century Gothic"/>
              </a:rPr>
              <a:t>b</a:t>
            </a:r>
            <a:r>
              <a:rPr sz="1800" spc="25" dirty="0" smtClean="0">
                <a:latin typeface="Century Gothic"/>
                <a:cs typeface="Century Gothic"/>
              </a:rPr>
              <a:t>i</a:t>
            </a:r>
            <a:r>
              <a:rPr sz="1800" spc="14" dirty="0" smtClean="0">
                <a:latin typeface="Century Gothic"/>
                <a:cs typeface="Century Gothic"/>
              </a:rPr>
              <a:t>l</a:t>
            </a:r>
            <a:r>
              <a:rPr sz="1800" spc="25" dirty="0" smtClean="0">
                <a:latin typeface="Century Gothic"/>
                <a:cs typeface="Century Gothic"/>
              </a:rPr>
              <a:t>i</a:t>
            </a:r>
            <a:r>
              <a:rPr sz="1800" spc="-9" dirty="0" smtClean="0">
                <a:latin typeface="Century Gothic"/>
                <a:cs typeface="Century Gothic"/>
              </a:rPr>
              <a:t>t</a:t>
            </a:r>
            <a:r>
              <a:rPr sz="1800" spc="0" dirty="0" smtClean="0">
                <a:latin typeface="Century Gothic"/>
                <a:cs typeface="Century Gothic"/>
              </a:rPr>
              <a:t>y</a:t>
            </a:r>
            <a:r>
              <a:rPr sz="1800" spc="-34" dirty="0" smtClean="0">
                <a:latin typeface="Century Gothic"/>
                <a:cs typeface="Century Gothic"/>
              </a:rPr>
              <a:t> </a:t>
            </a:r>
            <a:r>
              <a:rPr sz="1800" spc="0" dirty="0" smtClean="0">
                <a:latin typeface="Century Gothic"/>
                <a:cs typeface="Century Gothic"/>
              </a:rPr>
              <a:t>f</a:t>
            </a:r>
            <a:r>
              <a:rPr sz="1800" spc="-4" dirty="0" smtClean="0">
                <a:latin typeface="Century Gothic"/>
                <a:cs typeface="Century Gothic"/>
              </a:rPr>
              <a:t>o</a:t>
            </a:r>
            <a:r>
              <a:rPr sz="1800" spc="0" dirty="0" smtClean="0">
                <a:latin typeface="Century Gothic"/>
                <a:cs typeface="Century Gothic"/>
              </a:rPr>
              <a:t>r</a:t>
            </a:r>
            <a:r>
              <a:rPr sz="1800" spc="-4" dirty="0" smtClean="0">
                <a:latin typeface="Century Gothic"/>
                <a:cs typeface="Century Gothic"/>
              </a:rPr>
              <a:t> </a:t>
            </a:r>
            <a:r>
              <a:rPr sz="1800" spc="-9" dirty="0" smtClean="0">
                <a:latin typeface="Century Gothic"/>
                <a:cs typeface="Century Gothic"/>
              </a:rPr>
              <a:t>t</a:t>
            </a:r>
            <a:r>
              <a:rPr sz="1800" spc="-4" dirty="0" smtClean="0">
                <a:latin typeface="Century Gothic"/>
                <a:cs typeface="Century Gothic"/>
              </a:rPr>
              <a:t>h</a:t>
            </a:r>
            <a:r>
              <a:rPr sz="1800" spc="0" dirty="0" smtClean="0">
                <a:latin typeface="Century Gothic"/>
                <a:cs typeface="Century Gothic"/>
              </a:rPr>
              <a:t>e</a:t>
            </a:r>
            <a:r>
              <a:rPr sz="1800" spc="25" dirty="0" smtClean="0">
                <a:latin typeface="Century Gothic"/>
                <a:cs typeface="Century Gothic"/>
              </a:rPr>
              <a:t> </a:t>
            </a:r>
            <a:r>
              <a:rPr sz="1800" spc="-4" dirty="0" smtClean="0">
                <a:latin typeface="Century Gothic"/>
                <a:cs typeface="Century Gothic"/>
              </a:rPr>
              <a:t>q</a:t>
            </a:r>
            <a:r>
              <a:rPr sz="1800" spc="0" dirty="0" smtClean="0">
                <a:latin typeface="Century Gothic"/>
                <a:cs typeface="Century Gothic"/>
              </a:rPr>
              <a:t>u</a:t>
            </a:r>
            <a:r>
              <a:rPr sz="1800" spc="-4" dirty="0" smtClean="0">
                <a:latin typeface="Century Gothic"/>
                <a:cs typeface="Century Gothic"/>
              </a:rPr>
              <a:t>a</a:t>
            </a:r>
            <a:r>
              <a:rPr sz="1800" spc="14" dirty="0" smtClean="0">
                <a:latin typeface="Century Gothic"/>
                <a:cs typeface="Century Gothic"/>
              </a:rPr>
              <a:t>l</a:t>
            </a:r>
            <a:r>
              <a:rPr sz="1800" spc="25" dirty="0" smtClean="0">
                <a:latin typeface="Century Gothic"/>
                <a:cs typeface="Century Gothic"/>
              </a:rPr>
              <a:t>i</a:t>
            </a:r>
            <a:r>
              <a:rPr sz="1800" spc="-9" dirty="0" smtClean="0">
                <a:latin typeface="Century Gothic"/>
                <a:cs typeface="Century Gothic"/>
              </a:rPr>
              <a:t>t</a:t>
            </a:r>
            <a:r>
              <a:rPr sz="1800" spc="0" dirty="0" smtClean="0">
                <a:latin typeface="Century Gothic"/>
                <a:cs typeface="Century Gothic"/>
              </a:rPr>
              <a:t>y </a:t>
            </a:r>
            <a:r>
              <a:rPr sz="1800" spc="-4" dirty="0" smtClean="0">
                <a:latin typeface="Century Gothic"/>
                <a:cs typeface="Century Gothic"/>
              </a:rPr>
              <a:t>o</a:t>
            </a:r>
            <a:r>
              <a:rPr sz="1800" spc="0" dirty="0" smtClean="0">
                <a:latin typeface="Century Gothic"/>
                <a:cs typeface="Century Gothic"/>
              </a:rPr>
              <a:t>f</a:t>
            </a:r>
            <a:r>
              <a:rPr sz="1800" spc="-4" dirty="0" smtClean="0">
                <a:latin typeface="Century Gothic"/>
                <a:cs typeface="Century Gothic"/>
              </a:rPr>
              <a:t> e</a:t>
            </a:r>
            <a:r>
              <a:rPr sz="1800" spc="25" dirty="0" smtClean="0">
                <a:latin typeface="Century Gothic"/>
                <a:cs typeface="Century Gothic"/>
              </a:rPr>
              <a:t>vi</a:t>
            </a:r>
            <a:r>
              <a:rPr sz="1800" spc="4" dirty="0" smtClean="0">
                <a:latin typeface="Century Gothic"/>
                <a:cs typeface="Century Gothic"/>
              </a:rPr>
              <a:t>d</a:t>
            </a:r>
            <a:r>
              <a:rPr sz="1800" spc="-4" dirty="0" smtClean="0">
                <a:latin typeface="Century Gothic"/>
                <a:cs typeface="Century Gothic"/>
              </a:rPr>
              <a:t>en</a:t>
            </a:r>
            <a:r>
              <a:rPr sz="1800" spc="0" dirty="0" smtClean="0">
                <a:latin typeface="Century Gothic"/>
                <a:cs typeface="Century Gothic"/>
              </a:rPr>
              <a:t>ce </a:t>
            </a:r>
            <a:r>
              <a:rPr sz="1800" spc="-9" dirty="0" smtClean="0">
                <a:latin typeface="Century Gothic"/>
                <a:cs typeface="Century Gothic"/>
              </a:rPr>
              <a:t>t</a:t>
            </a:r>
            <a:r>
              <a:rPr sz="1800" spc="-4" dirty="0" smtClean="0">
                <a:latin typeface="Century Gothic"/>
                <a:cs typeface="Century Gothic"/>
              </a:rPr>
              <a:t>hey a</a:t>
            </a:r>
            <a:r>
              <a:rPr sz="1800" spc="0" dirty="0" smtClean="0">
                <a:latin typeface="Century Gothic"/>
                <a:cs typeface="Century Gothic"/>
              </a:rPr>
              <a:t>ccr</a:t>
            </a:r>
            <a:r>
              <a:rPr sz="1800" spc="-4" dirty="0" smtClean="0">
                <a:latin typeface="Century Gothic"/>
                <a:cs typeface="Century Gothic"/>
              </a:rPr>
              <a:t>e</a:t>
            </a:r>
            <a:r>
              <a:rPr sz="1800" spc="4" dirty="0" smtClean="0">
                <a:latin typeface="Century Gothic"/>
                <a:cs typeface="Century Gothic"/>
              </a:rPr>
              <a:t>d</a:t>
            </a:r>
            <a:r>
              <a:rPr sz="1800" spc="25" dirty="0" smtClean="0">
                <a:latin typeface="Century Gothic"/>
                <a:cs typeface="Century Gothic"/>
              </a:rPr>
              <a:t>i</a:t>
            </a:r>
            <a:r>
              <a:rPr sz="1800" spc="-9" dirty="0" smtClean="0">
                <a:latin typeface="Century Gothic"/>
                <a:cs typeface="Century Gothic"/>
              </a:rPr>
              <a:t>t</a:t>
            </a:r>
            <a:r>
              <a:rPr sz="1800" spc="-4" dirty="0" smtClean="0">
                <a:latin typeface="Century Gothic"/>
                <a:cs typeface="Century Gothic"/>
              </a:rPr>
              <a:t>a</a:t>
            </a:r>
            <a:r>
              <a:rPr sz="1800" spc="-9" dirty="0" smtClean="0">
                <a:latin typeface="Century Gothic"/>
                <a:cs typeface="Century Gothic"/>
              </a:rPr>
              <a:t>t</a:t>
            </a:r>
            <a:r>
              <a:rPr sz="1800" spc="25" dirty="0" smtClean="0">
                <a:latin typeface="Century Gothic"/>
                <a:cs typeface="Century Gothic"/>
              </a:rPr>
              <a:t>i</a:t>
            </a:r>
            <a:r>
              <a:rPr sz="1800" spc="-4" dirty="0" smtClean="0">
                <a:latin typeface="Century Gothic"/>
                <a:cs typeface="Century Gothic"/>
              </a:rPr>
              <a:t>on</a:t>
            </a:r>
            <a:r>
              <a:rPr sz="1800" spc="0" dirty="0" smtClean="0">
                <a:latin typeface="Century Gothic"/>
                <a:cs typeface="Century Gothic"/>
              </a:rPr>
              <a:t>—</a:t>
            </a:r>
            <a:r>
              <a:rPr sz="1800" spc="4" dirty="0" smtClean="0">
                <a:latin typeface="Century Gothic"/>
                <a:cs typeface="Century Gothic"/>
              </a:rPr>
              <a:t>j</a:t>
            </a:r>
            <a:r>
              <a:rPr sz="1800" spc="0" dirty="0" smtClean="0">
                <a:latin typeface="Century Gothic"/>
                <a:cs typeface="Century Gothic"/>
              </a:rPr>
              <a:t>us</a:t>
            </a:r>
            <a:r>
              <a:rPr sz="1800" spc="-9" dirty="0" smtClean="0">
                <a:latin typeface="Century Gothic"/>
                <a:cs typeface="Century Gothic"/>
              </a:rPr>
              <a:t>t</a:t>
            </a:r>
            <a:r>
              <a:rPr sz="1800" spc="25" dirty="0" smtClean="0">
                <a:latin typeface="Century Gothic"/>
                <a:cs typeface="Century Gothic"/>
              </a:rPr>
              <a:t>i</a:t>
            </a:r>
            <a:r>
              <a:rPr sz="1800" spc="0" dirty="0" smtClean="0">
                <a:latin typeface="Century Gothic"/>
                <a:cs typeface="Century Gothic"/>
              </a:rPr>
              <a:t>fy</a:t>
            </a:r>
            <a:r>
              <a:rPr sz="1800" spc="-19" dirty="0" smtClean="0">
                <a:latin typeface="Century Gothic"/>
                <a:cs typeface="Century Gothic"/>
              </a:rPr>
              <a:t> </a:t>
            </a:r>
            <a:r>
              <a:rPr sz="1800" spc="-9" dirty="0" smtClean="0">
                <a:latin typeface="Century Gothic"/>
                <a:cs typeface="Century Gothic"/>
              </a:rPr>
              <a:t>t</a:t>
            </a:r>
            <a:r>
              <a:rPr sz="1800" spc="-4" dirty="0" smtClean="0">
                <a:latin typeface="Century Gothic"/>
                <a:cs typeface="Century Gothic"/>
              </a:rPr>
              <a:t>h</a:t>
            </a:r>
            <a:r>
              <a:rPr sz="1800" spc="0" dirty="0" smtClean="0">
                <a:latin typeface="Century Gothic"/>
                <a:cs typeface="Century Gothic"/>
              </a:rPr>
              <a:t>e</a:t>
            </a:r>
            <a:r>
              <a:rPr sz="1800" spc="24" dirty="0" smtClean="0">
                <a:latin typeface="Century Gothic"/>
                <a:cs typeface="Century Gothic"/>
              </a:rPr>
              <a:t> </a:t>
            </a:r>
            <a:r>
              <a:rPr sz="1800" spc="0" dirty="0" smtClean="0">
                <a:latin typeface="Century Gothic"/>
                <a:cs typeface="Century Gothic"/>
              </a:rPr>
              <a:t>s</a:t>
            </a:r>
            <a:r>
              <a:rPr sz="1800" spc="-4" dirty="0" smtClean="0">
                <a:latin typeface="Century Gothic"/>
                <a:cs typeface="Century Gothic"/>
              </a:rPr>
              <a:t>e</a:t>
            </a:r>
            <a:r>
              <a:rPr sz="1800" spc="14" dirty="0" smtClean="0">
                <a:latin typeface="Century Gothic"/>
                <a:cs typeface="Century Gothic"/>
              </a:rPr>
              <a:t>l</a:t>
            </a:r>
            <a:r>
              <a:rPr sz="1800" spc="-4" dirty="0" smtClean="0">
                <a:latin typeface="Century Gothic"/>
                <a:cs typeface="Century Gothic"/>
              </a:rPr>
              <a:t>e</a:t>
            </a:r>
            <a:r>
              <a:rPr sz="1800" spc="0" dirty="0" smtClean="0">
                <a:latin typeface="Century Gothic"/>
                <a:cs typeface="Century Gothic"/>
              </a:rPr>
              <a:t>c</a:t>
            </a:r>
            <a:r>
              <a:rPr sz="1800" spc="-9" dirty="0" smtClean="0">
                <a:latin typeface="Century Gothic"/>
                <a:cs typeface="Century Gothic"/>
              </a:rPr>
              <a:t>t</a:t>
            </a:r>
            <a:r>
              <a:rPr sz="1800" spc="25" dirty="0" smtClean="0">
                <a:latin typeface="Century Gothic"/>
                <a:cs typeface="Century Gothic"/>
              </a:rPr>
              <a:t>i</a:t>
            </a:r>
            <a:r>
              <a:rPr sz="1800" spc="-4" dirty="0" smtClean="0">
                <a:latin typeface="Century Gothic"/>
                <a:cs typeface="Century Gothic"/>
              </a:rPr>
              <a:t>o</a:t>
            </a:r>
            <a:r>
              <a:rPr sz="1800" spc="0" dirty="0" smtClean="0">
                <a:latin typeface="Century Gothic"/>
                <a:cs typeface="Century Gothic"/>
              </a:rPr>
              <a:t>n</a:t>
            </a:r>
            <a:r>
              <a:rPr sz="1800" spc="14" dirty="0" smtClean="0">
                <a:latin typeface="Century Gothic"/>
                <a:cs typeface="Century Gothic"/>
              </a:rPr>
              <a:t> </a:t>
            </a:r>
            <a:r>
              <a:rPr sz="1800" spc="-4" dirty="0" smtClean="0">
                <a:latin typeface="Century Gothic"/>
                <a:cs typeface="Century Gothic"/>
              </a:rPr>
              <a:t>o</a:t>
            </a:r>
            <a:r>
              <a:rPr sz="1800" spc="0" dirty="0" smtClean="0">
                <a:latin typeface="Century Gothic"/>
                <a:cs typeface="Century Gothic"/>
              </a:rPr>
              <a:t>f</a:t>
            </a:r>
            <a:r>
              <a:rPr sz="1800" spc="4" dirty="0" smtClean="0">
                <a:latin typeface="Century Gothic"/>
                <a:cs typeface="Century Gothic"/>
              </a:rPr>
              <a:t> </a:t>
            </a:r>
            <a:r>
              <a:rPr sz="1800" spc="-4" dirty="0" smtClean="0">
                <a:latin typeface="Century Gothic"/>
                <a:cs typeface="Century Gothic"/>
              </a:rPr>
              <a:t>e</a:t>
            </a:r>
            <a:r>
              <a:rPr sz="1800" spc="25" dirty="0" smtClean="0">
                <a:latin typeface="Century Gothic"/>
                <a:cs typeface="Century Gothic"/>
              </a:rPr>
              <a:t>vi</a:t>
            </a:r>
            <a:r>
              <a:rPr sz="1800" spc="4" dirty="0" smtClean="0">
                <a:latin typeface="Century Gothic"/>
                <a:cs typeface="Century Gothic"/>
              </a:rPr>
              <a:t>d</a:t>
            </a:r>
            <a:r>
              <a:rPr sz="1800" spc="-4" dirty="0" smtClean="0">
                <a:latin typeface="Century Gothic"/>
                <a:cs typeface="Century Gothic"/>
              </a:rPr>
              <a:t>en</a:t>
            </a:r>
            <a:r>
              <a:rPr sz="1800" spc="0" dirty="0" smtClean="0">
                <a:latin typeface="Century Gothic"/>
                <a:cs typeface="Century Gothic"/>
              </a:rPr>
              <a:t>ce</a:t>
            </a:r>
            <a:endParaRPr sz="1800">
              <a:latin typeface="Century Gothic"/>
              <a:cs typeface="Century Gothic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7314681" y="2085429"/>
            <a:ext cx="82069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dirty="0" smtClean="0">
                <a:latin typeface="Century Gothic"/>
                <a:cs typeface="Century Gothic"/>
              </a:rPr>
              <a:t>o</a:t>
            </a:r>
            <a:r>
              <a:rPr sz="1800" spc="0" dirty="0" smtClean="0">
                <a:latin typeface="Century Gothic"/>
                <a:cs typeface="Century Gothic"/>
              </a:rPr>
              <a:t>ff</a:t>
            </a:r>
            <a:r>
              <a:rPr sz="1800" spc="-4" dirty="0" smtClean="0">
                <a:latin typeface="Century Gothic"/>
                <a:cs typeface="Century Gothic"/>
              </a:rPr>
              <a:t>e</a:t>
            </a:r>
            <a:r>
              <a:rPr sz="1800" spc="0" dirty="0" smtClean="0">
                <a:latin typeface="Century Gothic"/>
                <a:cs typeface="Century Gothic"/>
              </a:rPr>
              <a:t>r</a:t>
            </a:r>
            <a:r>
              <a:rPr sz="1800" spc="4" dirty="0" smtClean="0">
                <a:latin typeface="Century Gothic"/>
                <a:cs typeface="Century Gothic"/>
              </a:rPr>
              <a:t> </a:t>
            </a:r>
            <a:r>
              <a:rPr sz="1800" spc="25" dirty="0" smtClean="0">
                <a:latin typeface="Century Gothic"/>
                <a:cs typeface="Century Gothic"/>
              </a:rPr>
              <a:t>i</a:t>
            </a:r>
            <a:r>
              <a:rPr sz="1800" spc="0" dirty="0" smtClean="0">
                <a:latin typeface="Century Gothic"/>
                <a:cs typeface="Century Gothic"/>
              </a:rPr>
              <a:t>n</a:t>
            </a:r>
            <a:endParaRPr sz="1800">
              <a:latin typeface="Century Gothic"/>
              <a:cs typeface="Century Gothic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51194" y="2884027"/>
            <a:ext cx="180140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solidFill>
                  <a:srgbClr val="047D57"/>
                </a:solidFill>
                <a:latin typeface="Wingdings"/>
                <a:cs typeface="Wingdings"/>
              </a:rPr>
              <a:t></a:t>
            </a:r>
            <a:endParaRPr sz="2000">
              <a:latin typeface="Wingdings"/>
              <a:cs typeface="Wingdings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036182" y="2881883"/>
            <a:ext cx="7183946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Suppo</a:t>
            </a:r>
            <a:r>
              <a:rPr sz="2000" b="1" spc="-4" dirty="0" smtClean="0">
                <a:solidFill>
                  <a:srgbClr val="047D57"/>
                </a:solidFill>
                <a:latin typeface="Century Gothic"/>
                <a:cs typeface="Century Gothic"/>
              </a:rPr>
              <a:t>r</a:t>
            </a:r>
            <a:r>
              <a:rPr sz="20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ts</a:t>
            </a:r>
            <a:r>
              <a:rPr sz="2000" b="1" spc="-25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20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E</a:t>
            </a:r>
            <a:r>
              <a:rPr sz="2000" b="1" spc="4" dirty="0" smtClean="0">
                <a:solidFill>
                  <a:srgbClr val="047D57"/>
                </a:solidFill>
                <a:latin typeface="Century Gothic"/>
                <a:cs typeface="Century Gothic"/>
              </a:rPr>
              <a:t>P</a:t>
            </a:r>
            <a:r>
              <a:rPr sz="20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P and</a:t>
            </a:r>
            <a:r>
              <a:rPr sz="2000" b="1" spc="14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2000" b="1" spc="-4" dirty="0" smtClean="0">
                <a:solidFill>
                  <a:srgbClr val="047D57"/>
                </a:solidFill>
                <a:latin typeface="Century Gothic"/>
                <a:cs typeface="Century Gothic"/>
              </a:rPr>
              <a:t>C</a:t>
            </a:r>
            <a:r>
              <a:rPr sz="2000" b="1" spc="4" dirty="0" smtClean="0">
                <a:solidFill>
                  <a:srgbClr val="047D57"/>
                </a:solidFill>
                <a:latin typeface="Century Gothic"/>
                <a:cs typeface="Century Gothic"/>
              </a:rPr>
              <a:t>A</a:t>
            </a:r>
            <a:r>
              <a:rPr sz="20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EP</a:t>
            </a:r>
            <a:r>
              <a:rPr sz="2000" b="1" spc="-14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20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u</a:t>
            </a:r>
            <a:r>
              <a:rPr sz="2000" b="1" spc="-4" dirty="0" smtClean="0">
                <a:solidFill>
                  <a:srgbClr val="047D57"/>
                </a:solidFill>
                <a:latin typeface="Century Gothic"/>
                <a:cs typeface="Century Gothic"/>
              </a:rPr>
              <a:t>s</a:t>
            </a:r>
            <a:r>
              <a:rPr sz="20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e of data</a:t>
            </a:r>
            <a:r>
              <a:rPr sz="2000" b="1" spc="14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20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as</a:t>
            </a:r>
            <a:r>
              <a:rPr sz="2000" b="1" spc="9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20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the ba</a:t>
            </a:r>
            <a:r>
              <a:rPr sz="2000" b="1" spc="-4" dirty="0" smtClean="0">
                <a:solidFill>
                  <a:srgbClr val="047D57"/>
                </a:solidFill>
                <a:latin typeface="Century Gothic"/>
                <a:cs typeface="Century Gothic"/>
              </a:rPr>
              <a:t>s</a:t>
            </a:r>
            <a:r>
              <a:rPr sz="20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is to begin a</a:t>
            </a:r>
            <a:endParaRPr sz="2000" dirty="0">
              <a:latin typeface="Century Gothic"/>
              <a:cs typeface="Century Gothic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036182" y="3186784"/>
            <a:ext cx="5860809" cy="93988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4456">
              <a:lnSpc>
                <a:spcPts val="2180"/>
              </a:lnSpc>
              <a:spcBef>
                <a:spcPts val="109"/>
              </a:spcBef>
            </a:pPr>
            <a:r>
              <a:rPr sz="20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con</a:t>
            </a:r>
            <a:r>
              <a:rPr sz="2000" b="1" spc="4" dirty="0" smtClean="0">
                <a:solidFill>
                  <a:srgbClr val="047D57"/>
                </a:solidFill>
                <a:latin typeface="Century Gothic"/>
                <a:cs typeface="Century Gothic"/>
              </a:rPr>
              <a:t>v</a:t>
            </a:r>
            <a:r>
              <a:rPr sz="20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e</a:t>
            </a:r>
            <a:r>
              <a:rPr sz="2000" b="1" spc="-4" dirty="0" smtClean="0">
                <a:solidFill>
                  <a:srgbClr val="047D57"/>
                </a:solidFill>
                <a:latin typeface="Century Gothic"/>
                <a:cs typeface="Century Gothic"/>
              </a:rPr>
              <a:t>rs</a:t>
            </a:r>
            <a:r>
              <a:rPr sz="20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ation</a:t>
            </a:r>
            <a:endParaRPr sz="2000">
              <a:latin typeface="Century Gothic"/>
              <a:cs typeface="Century Gothic"/>
            </a:endParaRPr>
          </a:p>
          <a:p>
            <a:pPr marL="12700">
              <a:lnSpc>
                <a:spcPct val="102172"/>
              </a:lnSpc>
              <a:spcBef>
                <a:spcPts val="266"/>
              </a:spcBef>
            </a:pPr>
            <a:r>
              <a:rPr sz="1800" spc="0" dirty="0" smtClean="0">
                <a:solidFill>
                  <a:srgbClr val="DDC12B"/>
                </a:solidFill>
                <a:latin typeface="Arial"/>
                <a:cs typeface="Arial"/>
              </a:rPr>
              <a:t>•</a:t>
            </a:r>
            <a:r>
              <a:rPr sz="1800" spc="273" dirty="0" smtClean="0">
                <a:solidFill>
                  <a:srgbClr val="DDC12B"/>
                </a:solidFill>
                <a:latin typeface="Arial"/>
                <a:cs typeface="Arial"/>
              </a:rPr>
              <a:t> </a:t>
            </a:r>
            <a:r>
              <a:rPr sz="1800" spc="4" dirty="0" smtClean="0">
                <a:latin typeface="Century Gothic"/>
                <a:cs typeface="Century Gothic"/>
              </a:rPr>
              <a:t>D</a:t>
            </a:r>
            <a:r>
              <a:rPr sz="1800" spc="-4" dirty="0" smtClean="0">
                <a:latin typeface="Century Gothic"/>
                <a:cs typeface="Century Gothic"/>
              </a:rPr>
              <a:t>a</a:t>
            </a:r>
            <a:r>
              <a:rPr sz="1800" spc="-9" dirty="0" smtClean="0">
                <a:latin typeface="Century Gothic"/>
                <a:cs typeface="Century Gothic"/>
              </a:rPr>
              <a:t>t</a:t>
            </a:r>
            <a:r>
              <a:rPr sz="1800" spc="0" dirty="0" smtClean="0">
                <a:latin typeface="Century Gothic"/>
                <a:cs typeface="Century Gothic"/>
              </a:rPr>
              <a:t>a</a:t>
            </a:r>
            <a:r>
              <a:rPr sz="1800" spc="-9" dirty="0" smtClean="0">
                <a:latin typeface="Century Gothic"/>
                <a:cs typeface="Century Gothic"/>
              </a:rPr>
              <a:t> </a:t>
            </a:r>
            <a:r>
              <a:rPr sz="1800" spc="-4" dirty="0" smtClean="0">
                <a:latin typeface="Century Gothic"/>
                <a:cs typeface="Century Gothic"/>
              </a:rPr>
              <a:t>a</a:t>
            </a:r>
            <a:r>
              <a:rPr sz="1800" spc="0" dirty="0" smtClean="0">
                <a:latin typeface="Century Gothic"/>
                <a:cs typeface="Century Gothic"/>
              </a:rPr>
              <a:t>re</a:t>
            </a:r>
            <a:r>
              <a:rPr sz="1800" spc="14" dirty="0" smtClean="0">
                <a:latin typeface="Century Gothic"/>
                <a:cs typeface="Century Gothic"/>
              </a:rPr>
              <a:t> </a:t>
            </a:r>
            <a:r>
              <a:rPr sz="1800" spc="-4" dirty="0" smtClean="0">
                <a:latin typeface="Century Gothic"/>
                <a:cs typeface="Century Gothic"/>
              </a:rPr>
              <a:t>no</a:t>
            </a:r>
            <a:r>
              <a:rPr sz="1800" spc="0" dirty="0" smtClean="0">
                <a:latin typeface="Century Gothic"/>
                <a:cs typeface="Century Gothic"/>
              </a:rPr>
              <a:t>t</a:t>
            </a:r>
            <a:r>
              <a:rPr sz="1800" spc="9" dirty="0" smtClean="0">
                <a:latin typeface="Century Gothic"/>
                <a:cs typeface="Century Gothic"/>
              </a:rPr>
              <a:t> </a:t>
            </a:r>
            <a:r>
              <a:rPr sz="1800" spc="-4" dirty="0" smtClean="0">
                <a:latin typeface="Century Gothic"/>
                <a:cs typeface="Century Gothic"/>
              </a:rPr>
              <a:t>a</a:t>
            </a:r>
            <a:r>
              <a:rPr sz="1800" spc="0" dirty="0" smtClean="0">
                <a:latin typeface="Century Gothic"/>
                <a:cs typeface="Century Gothic"/>
              </a:rPr>
              <a:t>n</a:t>
            </a:r>
            <a:r>
              <a:rPr sz="1800" spc="14" dirty="0" smtClean="0">
                <a:latin typeface="Century Gothic"/>
                <a:cs typeface="Century Gothic"/>
              </a:rPr>
              <a:t> </a:t>
            </a:r>
            <a:r>
              <a:rPr sz="1800" spc="-4" dirty="0" smtClean="0">
                <a:latin typeface="Century Gothic"/>
                <a:cs typeface="Century Gothic"/>
              </a:rPr>
              <a:t>en</a:t>
            </a:r>
            <a:r>
              <a:rPr sz="1800" spc="0" dirty="0" smtClean="0">
                <a:latin typeface="Century Gothic"/>
                <a:cs typeface="Century Gothic"/>
              </a:rPr>
              <a:t>d</a:t>
            </a:r>
            <a:r>
              <a:rPr sz="1800" spc="24" dirty="0" smtClean="0">
                <a:latin typeface="Century Gothic"/>
                <a:cs typeface="Century Gothic"/>
              </a:rPr>
              <a:t> </a:t>
            </a:r>
            <a:r>
              <a:rPr sz="1800" spc="25" dirty="0" smtClean="0">
                <a:latin typeface="Century Gothic"/>
                <a:cs typeface="Century Gothic"/>
              </a:rPr>
              <a:t>i</a:t>
            </a:r>
            <a:r>
              <a:rPr sz="1800" spc="0" dirty="0" smtClean="0">
                <a:latin typeface="Century Gothic"/>
                <a:cs typeface="Century Gothic"/>
              </a:rPr>
              <a:t>n</a:t>
            </a:r>
            <a:r>
              <a:rPr sz="1800" spc="-19" dirty="0" smtClean="0">
                <a:latin typeface="Century Gothic"/>
                <a:cs typeface="Century Gothic"/>
              </a:rPr>
              <a:t> </a:t>
            </a:r>
            <a:r>
              <a:rPr sz="1800" spc="-9" dirty="0" smtClean="0">
                <a:latin typeface="Century Gothic"/>
                <a:cs typeface="Century Gothic"/>
              </a:rPr>
              <a:t>t</a:t>
            </a:r>
            <a:r>
              <a:rPr sz="1800" spc="-4" dirty="0" smtClean="0">
                <a:latin typeface="Century Gothic"/>
                <a:cs typeface="Century Gothic"/>
              </a:rPr>
              <a:t>he</a:t>
            </a:r>
            <a:r>
              <a:rPr sz="1800" spc="4" dirty="0" smtClean="0">
                <a:latin typeface="Century Gothic"/>
                <a:cs typeface="Century Gothic"/>
              </a:rPr>
              <a:t>m</a:t>
            </a:r>
            <a:r>
              <a:rPr sz="1800" spc="0" dirty="0" smtClean="0">
                <a:latin typeface="Century Gothic"/>
                <a:cs typeface="Century Gothic"/>
              </a:rPr>
              <a:t>s</a:t>
            </a:r>
            <a:r>
              <a:rPr sz="1800" spc="-4" dirty="0" smtClean="0">
                <a:latin typeface="Century Gothic"/>
                <a:cs typeface="Century Gothic"/>
              </a:rPr>
              <a:t>e</a:t>
            </a:r>
            <a:r>
              <a:rPr sz="1800" spc="14" dirty="0" smtClean="0">
                <a:latin typeface="Century Gothic"/>
                <a:cs typeface="Century Gothic"/>
              </a:rPr>
              <a:t>l</a:t>
            </a:r>
            <a:r>
              <a:rPr sz="1800" spc="25" dirty="0" smtClean="0">
                <a:latin typeface="Century Gothic"/>
                <a:cs typeface="Century Gothic"/>
              </a:rPr>
              <a:t>v</a:t>
            </a:r>
            <a:r>
              <a:rPr sz="1800" spc="-4" dirty="0" smtClean="0">
                <a:latin typeface="Century Gothic"/>
                <a:cs typeface="Century Gothic"/>
              </a:rPr>
              <a:t>e</a:t>
            </a:r>
            <a:r>
              <a:rPr sz="1800" spc="0" dirty="0" smtClean="0">
                <a:latin typeface="Century Gothic"/>
                <a:cs typeface="Century Gothic"/>
              </a:rPr>
              <a:t>s</a:t>
            </a:r>
            <a:r>
              <a:rPr sz="1800" spc="29" dirty="0" smtClean="0">
                <a:latin typeface="Century Gothic"/>
                <a:cs typeface="Century Gothic"/>
              </a:rPr>
              <a:t> </a:t>
            </a:r>
            <a:r>
              <a:rPr sz="1800" spc="-4" dirty="0" smtClean="0">
                <a:latin typeface="Century Gothic"/>
                <a:cs typeface="Century Gothic"/>
              </a:rPr>
              <a:t>o</a:t>
            </a:r>
            <a:r>
              <a:rPr sz="1800" spc="0" dirty="0" smtClean="0">
                <a:latin typeface="Century Gothic"/>
                <a:cs typeface="Century Gothic"/>
              </a:rPr>
              <a:t>r</a:t>
            </a:r>
            <a:r>
              <a:rPr sz="1800" spc="4" dirty="0" smtClean="0">
                <a:latin typeface="Century Gothic"/>
                <a:cs typeface="Century Gothic"/>
              </a:rPr>
              <a:t> </a:t>
            </a:r>
            <a:r>
              <a:rPr sz="1800" spc="-4" dirty="0" smtClean="0">
                <a:latin typeface="Century Gothic"/>
                <a:cs typeface="Century Gothic"/>
              </a:rPr>
              <a:t>“</a:t>
            </a:r>
            <a:r>
              <a:rPr sz="1800" spc="-9" dirty="0" smtClean="0">
                <a:latin typeface="Century Gothic"/>
                <a:cs typeface="Century Gothic"/>
              </a:rPr>
              <a:t>t</a:t>
            </a:r>
            <a:r>
              <a:rPr sz="1800" spc="-4" dirty="0" smtClean="0">
                <a:latin typeface="Century Gothic"/>
                <a:cs typeface="Century Gothic"/>
              </a:rPr>
              <a:t>h</a:t>
            </a:r>
            <a:r>
              <a:rPr sz="1800" spc="0" dirty="0" smtClean="0">
                <a:latin typeface="Century Gothic"/>
                <a:cs typeface="Century Gothic"/>
              </a:rPr>
              <a:t>e</a:t>
            </a:r>
            <a:r>
              <a:rPr sz="1800" spc="25" dirty="0" smtClean="0">
                <a:latin typeface="Century Gothic"/>
                <a:cs typeface="Century Gothic"/>
              </a:rPr>
              <a:t> </a:t>
            </a:r>
            <a:r>
              <a:rPr sz="1800" spc="-4" dirty="0" smtClean="0">
                <a:latin typeface="Century Gothic"/>
                <a:cs typeface="Century Gothic"/>
              </a:rPr>
              <a:t>an</a:t>
            </a:r>
            <a:r>
              <a:rPr sz="1800" spc="0" dirty="0" smtClean="0">
                <a:latin typeface="Century Gothic"/>
                <a:cs typeface="Century Gothic"/>
              </a:rPr>
              <a:t>s</a:t>
            </a:r>
            <a:r>
              <a:rPr sz="1800" spc="-19" dirty="0" smtClean="0">
                <a:latin typeface="Century Gothic"/>
                <a:cs typeface="Century Gothic"/>
              </a:rPr>
              <a:t>w</a:t>
            </a:r>
            <a:r>
              <a:rPr sz="1800" spc="-4" dirty="0" smtClean="0">
                <a:latin typeface="Century Gothic"/>
                <a:cs typeface="Century Gothic"/>
              </a:rPr>
              <a:t>e</a:t>
            </a:r>
            <a:r>
              <a:rPr sz="1800" spc="0" dirty="0" smtClean="0">
                <a:latin typeface="Century Gothic"/>
                <a:cs typeface="Century Gothic"/>
              </a:rPr>
              <a:t>r”</a:t>
            </a:r>
            <a:endParaRPr sz="1800">
              <a:latin typeface="Century Gothic"/>
              <a:cs typeface="Century Gothic"/>
            </a:endParaRPr>
          </a:p>
          <a:p>
            <a:pPr marL="12700" marR="34456">
              <a:lnSpc>
                <a:spcPct val="102172"/>
              </a:lnSpc>
              <a:spcBef>
                <a:spcPts val="385"/>
              </a:spcBef>
            </a:pPr>
            <a:r>
              <a:rPr sz="1800" spc="0" dirty="0" smtClean="0">
                <a:solidFill>
                  <a:srgbClr val="DDC12B"/>
                </a:solidFill>
                <a:latin typeface="Arial"/>
                <a:cs typeface="Arial"/>
              </a:rPr>
              <a:t>•</a:t>
            </a:r>
            <a:r>
              <a:rPr sz="1800" spc="273" dirty="0" smtClean="0">
                <a:solidFill>
                  <a:srgbClr val="DDC12B"/>
                </a:solidFill>
                <a:latin typeface="Arial"/>
                <a:cs typeface="Arial"/>
              </a:rPr>
              <a:t> </a:t>
            </a:r>
            <a:r>
              <a:rPr sz="1800" spc="4" dirty="0" smtClean="0">
                <a:latin typeface="Century Gothic"/>
                <a:cs typeface="Century Gothic"/>
              </a:rPr>
              <a:t>F</a:t>
            </a:r>
            <a:r>
              <a:rPr sz="1800" spc="-4" dirty="0" smtClean="0">
                <a:latin typeface="Century Gothic"/>
                <a:cs typeface="Century Gothic"/>
              </a:rPr>
              <a:t>o</a:t>
            </a:r>
            <a:r>
              <a:rPr sz="1800" spc="0" dirty="0" smtClean="0">
                <a:latin typeface="Century Gothic"/>
                <a:cs typeface="Century Gothic"/>
              </a:rPr>
              <a:t>cus</a:t>
            </a:r>
            <a:r>
              <a:rPr sz="1800" spc="-4" dirty="0" smtClean="0">
                <a:latin typeface="Century Gothic"/>
                <a:cs typeface="Century Gothic"/>
              </a:rPr>
              <a:t> o</a:t>
            </a:r>
            <a:r>
              <a:rPr sz="1800" spc="0" dirty="0" smtClean="0">
                <a:latin typeface="Century Gothic"/>
                <a:cs typeface="Century Gothic"/>
              </a:rPr>
              <a:t>n</a:t>
            </a:r>
            <a:r>
              <a:rPr sz="1800" spc="14" dirty="0" smtClean="0">
                <a:latin typeface="Century Gothic"/>
                <a:cs typeface="Century Gothic"/>
              </a:rPr>
              <a:t> </a:t>
            </a:r>
            <a:r>
              <a:rPr sz="1800" spc="0" dirty="0" smtClean="0">
                <a:latin typeface="Century Gothic"/>
                <a:cs typeface="Century Gothic"/>
              </a:rPr>
              <a:t>r</a:t>
            </a:r>
            <a:r>
              <a:rPr sz="1800" spc="-4" dirty="0" smtClean="0">
                <a:latin typeface="Century Gothic"/>
                <a:cs typeface="Century Gothic"/>
              </a:rPr>
              <a:t>e</a:t>
            </a:r>
            <a:r>
              <a:rPr sz="1800" spc="0" dirty="0" smtClean="0">
                <a:latin typeface="Century Gothic"/>
                <a:cs typeface="Century Gothic"/>
              </a:rPr>
              <a:t>su</a:t>
            </a:r>
            <a:r>
              <a:rPr sz="1800" spc="14" dirty="0" smtClean="0">
                <a:latin typeface="Century Gothic"/>
                <a:cs typeface="Century Gothic"/>
              </a:rPr>
              <a:t>l</a:t>
            </a:r>
            <a:r>
              <a:rPr sz="1800" spc="-9" dirty="0" smtClean="0">
                <a:latin typeface="Century Gothic"/>
                <a:cs typeface="Century Gothic"/>
              </a:rPr>
              <a:t>t</a:t>
            </a:r>
            <a:r>
              <a:rPr sz="1800" spc="0" dirty="0" smtClean="0">
                <a:latin typeface="Century Gothic"/>
                <a:cs typeface="Century Gothic"/>
              </a:rPr>
              <a:t>s</a:t>
            </a:r>
            <a:endParaRPr sz="1800">
              <a:latin typeface="Century Gothic"/>
              <a:cs typeface="Century Gothic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51194" y="4395835"/>
            <a:ext cx="180140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solidFill>
                  <a:srgbClr val="047D57"/>
                </a:solidFill>
                <a:latin typeface="Wingdings"/>
                <a:cs typeface="Wingdings"/>
              </a:rPr>
              <a:t></a:t>
            </a:r>
            <a:endParaRPr sz="2000">
              <a:latin typeface="Wingdings"/>
              <a:cs typeface="Wingdings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036182" y="4393691"/>
            <a:ext cx="6823817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Suppo</a:t>
            </a:r>
            <a:r>
              <a:rPr sz="2000" b="1" spc="-4" dirty="0" smtClean="0">
                <a:solidFill>
                  <a:srgbClr val="047D57"/>
                </a:solidFill>
                <a:latin typeface="Century Gothic"/>
                <a:cs typeface="Century Gothic"/>
              </a:rPr>
              <a:t>r</a:t>
            </a:r>
            <a:r>
              <a:rPr sz="20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ts</a:t>
            </a:r>
            <a:r>
              <a:rPr sz="2000" b="1" spc="-25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2000" b="1" spc="-4" dirty="0" smtClean="0">
                <a:solidFill>
                  <a:srgbClr val="047D57"/>
                </a:solidFill>
                <a:latin typeface="Century Gothic"/>
                <a:cs typeface="Century Gothic"/>
              </a:rPr>
              <a:t>C</a:t>
            </a:r>
            <a:r>
              <a:rPr sz="2000" b="1" spc="4" dirty="0" smtClean="0">
                <a:solidFill>
                  <a:srgbClr val="047D57"/>
                </a:solidFill>
                <a:latin typeface="Century Gothic"/>
                <a:cs typeface="Century Gothic"/>
              </a:rPr>
              <a:t>A</a:t>
            </a:r>
            <a:r>
              <a:rPr sz="20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EP in</a:t>
            </a:r>
            <a:r>
              <a:rPr sz="2000" b="1" spc="-9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2000" b="1" spc="-4" dirty="0" smtClean="0">
                <a:solidFill>
                  <a:srgbClr val="047D57"/>
                </a:solidFill>
                <a:latin typeface="Century Gothic"/>
                <a:cs typeface="Century Gothic"/>
              </a:rPr>
              <a:t>r</a:t>
            </a:r>
            <a:r>
              <a:rPr sz="20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eaching</a:t>
            </a:r>
            <a:r>
              <a:rPr sz="2000" b="1" spc="-9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20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acc</a:t>
            </a:r>
            <a:r>
              <a:rPr sz="2000" b="1" spc="-4" dirty="0" smtClean="0">
                <a:solidFill>
                  <a:srgbClr val="047D57"/>
                </a:solidFill>
                <a:latin typeface="Century Gothic"/>
                <a:cs typeface="Century Gothic"/>
              </a:rPr>
              <a:t>r</a:t>
            </a:r>
            <a:r>
              <a:rPr sz="20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editation</a:t>
            </a:r>
            <a:r>
              <a:rPr sz="2000" b="1" spc="-34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20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deci</a:t>
            </a:r>
            <a:r>
              <a:rPr sz="2000" b="1" spc="-4" dirty="0" smtClean="0">
                <a:solidFill>
                  <a:srgbClr val="047D57"/>
                </a:solidFill>
                <a:latin typeface="Century Gothic"/>
                <a:cs typeface="Century Gothic"/>
              </a:rPr>
              <a:t>s</a:t>
            </a:r>
            <a:r>
              <a:rPr sz="20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ions</a:t>
            </a:r>
            <a:r>
              <a:rPr sz="2000" b="1" spc="-25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2000" b="1" spc="4" dirty="0" smtClean="0">
                <a:solidFill>
                  <a:srgbClr val="047D57"/>
                </a:solidFill>
                <a:latin typeface="Century Gothic"/>
                <a:cs typeface="Century Gothic"/>
              </a:rPr>
              <a:t>w</a:t>
            </a:r>
            <a:r>
              <a:rPr sz="20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ith</a:t>
            </a:r>
            <a:endParaRPr sz="2000">
              <a:latin typeface="Century Gothic"/>
              <a:cs typeface="Century Gothic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036182" y="4698592"/>
            <a:ext cx="7339196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pu</a:t>
            </a:r>
            <a:r>
              <a:rPr sz="2000" b="1" spc="-4" dirty="0" smtClean="0">
                <a:solidFill>
                  <a:srgbClr val="047D57"/>
                </a:solidFill>
                <a:latin typeface="Century Gothic"/>
                <a:cs typeface="Century Gothic"/>
              </a:rPr>
              <a:t>r</a:t>
            </a:r>
            <a:r>
              <a:rPr sz="20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po</a:t>
            </a:r>
            <a:r>
              <a:rPr sz="2000" b="1" spc="-4" dirty="0" smtClean="0">
                <a:solidFill>
                  <a:srgbClr val="047D57"/>
                </a:solidFill>
                <a:latin typeface="Century Gothic"/>
                <a:cs typeface="Century Gothic"/>
              </a:rPr>
              <a:t>s</a:t>
            </a:r>
            <a:r>
              <a:rPr sz="20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eful</a:t>
            </a:r>
            <a:r>
              <a:rPr sz="2000" b="1" spc="-19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20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e</a:t>
            </a:r>
            <a:r>
              <a:rPr sz="2000" b="1" spc="4" dirty="0" smtClean="0">
                <a:solidFill>
                  <a:srgbClr val="047D57"/>
                </a:solidFill>
                <a:latin typeface="Century Gothic"/>
                <a:cs typeface="Century Gothic"/>
              </a:rPr>
              <a:t>v</a:t>
            </a:r>
            <a:r>
              <a:rPr sz="20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idence</a:t>
            </a:r>
            <a:r>
              <a:rPr sz="2000" b="1" spc="-39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2000" b="1" spc="-4" dirty="0" smtClean="0">
                <a:solidFill>
                  <a:srgbClr val="047D57"/>
                </a:solidFill>
                <a:latin typeface="Century Gothic"/>
                <a:cs typeface="Century Gothic"/>
              </a:rPr>
              <a:t>r</a:t>
            </a:r>
            <a:r>
              <a:rPr sz="20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ele</a:t>
            </a:r>
            <a:r>
              <a:rPr sz="2000" b="1" spc="4" dirty="0" smtClean="0">
                <a:solidFill>
                  <a:srgbClr val="047D57"/>
                </a:solidFill>
                <a:latin typeface="Century Gothic"/>
                <a:cs typeface="Century Gothic"/>
              </a:rPr>
              <a:t>v</a:t>
            </a:r>
            <a:r>
              <a:rPr sz="20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ant</a:t>
            </a:r>
            <a:r>
              <a:rPr sz="2000" b="1" spc="-9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20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to </a:t>
            </a:r>
            <a:r>
              <a:rPr sz="2000" b="1" spc="-4" dirty="0" smtClean="0">
                <a:solidFill>
                  <a:srgbClr val="047D57"/>
                </a:solidFill>
                <a:latin typeface="Century Gothic"/>
                <a:cs typeface="Century Gothic"/>
              </a:rPr>
              <a:t>s</a:t>
            </a:r>
            <a:r>
              <a:rPr sz="20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tanda</a:t>
            </a:r>
            <a:r>
              <a:rPr sz="2000" b="1" spc="-4" dirty="0" smtClean="0">
                <a:solidFill>
                  <a:srgbClr val="047D57"/>
                </a:solidFill>
                <a:latin typeface="Century Gothic"/>
                <a:cs typeface="Century Gothic"/>
              </a:rPr>
              <a:t>r</a:t>
            </a:r>
            <a:r>
              <a:rPr sz="20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ds</a:t>
            </a:r>
            <a:r>
              <a:rPr sz="2000" b="1" spc="9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20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of the p</a:t>
            </a:r>
            <a:r>
              <a:rPr sz="2000" b="1" spc="-4" dirty="0" smtClean="0">
                <a:solidFill>
                  <a:srgbClr val="047D57"/>
                </a:solidFill>
                <a:latin typeface="Century Gothic"/>
                <a:cs typeface="Century Gothic"/>
              </a:rPr>
              <a:t>r</a:t>
            </a:r>
            <a:r>
              <a:rPr sz="20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ofe</a:t>
            </a:r>
            <a:r>
              <a:rPr sz="2000" b="1" spc="-4" dirty="0" smtClean="0">
                <a:solidFill>
                  <a:srgbClr val="047D57"/>
                </a:solidFill>
                <a:latin typeface="Century Gothic"/>
                <a:cs typeface="Century Gothic"/>
              </a:rPr>
              <a:t>ss</a:t>
            </a:r>
            <a:r>
              <a:rPr sz="20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ion</a:t>
            </a:r>
            <a:endParaRPr sz="2000">
              <a:latin typeface="Century Gothic"/>
              <a:cs typeface="Century Gothic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51194" y="5249275"/>
            <a:ext cx="180140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solidFill>
                  <a:srgbClr val="047D57"/>
                </a:solidFill>
                <a:latin typeface="Wingdings"/>
                <a:cs typeface="Wingdings"/>
              </a:rPr>
              <a:t></a:t>
            </a:r>
            <a:endParaRPr sz="2000">
              <a:latin typeface="Wingdings"/>
              <a:cs typeface="Wingdings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036182" y="5247131"/>
            <a:ext cx="7500808" cy="91559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Suppo</a:t>
            </a:r>
            <a:r>
              <a:rPr sz="2000" b="1" spc="-4" dirty="0" smtClean="0">
                <a:solidFill>
                  <a:srgbClr val="047D57"/>
                </a:solidFill>
                <a:latin typeface="Century Gothic"/>
                <a:cs typeface="Century Gothic"/>
              </a:rPr>
              <a:t>r</a:t>
            </a:r>
            <a:r>
              <a:rPr sz="20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ts</a:t>
            </a:r>
            <a:r>
              <a:rPr sz="2000" b="1" spc="-25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20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E</a:t>
            </a:r>
            <a:r>
              <a:rPr sz="2000" b="1" spc="4" dirty="0" smtClean="0">
                <a:solidFill>
                  <a:srgbClr val="047D57"/>
                </a:solidFill>
                <a:latin typeface="Century Gothic"/>
                <a:cs typeface="Century Gothic"/>
              </a:rPr>
              <a:t>PP</a:t>
            </a:r>
            <a:r>
              <a:rPr sz="20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s</a:t>
            </a:r>
            <a:r>
              <a:rPr sz="2000" b="1" spc="-14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20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and</a:t>
            </a:r>
            <a:r>
              <a:rPr sz="2000" b="1" spc="14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2000" b="1" spc="-4" dirty="0" smtClean="0">
                <a:solidFill>
                  <a:srgbClr val="047D57"/>
                </a:solidFill>
                <a:latin typeface="Century Gothic"/>
                <a:cs typeface="Century Gothic"/>
              </a:rPr>
              <a:t>C</a:t>
            </a:r>
            <a:r>
              <a:rPr sz="2000" b="1" spc="4" dirty="0" smtClean="0">
                <a:solidFill>
                  <a:srgbClr val="047D57"/>
                </a:solidFill>
                <a:latin typeface="Century Gothic"/>
                <a:cs typeface="Century Gothic"/>
              </a:rPr>
              <a:t>A</a:t>
            </a:r>
            <a:r>
              <a:rPr sz="20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EP</a:t>
            </a:r>
            <a:r>
              <a:rPr sz="2000" b="1" spc="-14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20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u</a:t>
            </a:r>
            <a:r>
              <a:rPr sz="2000" b="1" spc="-4" dirty="0" smtClean="0">
                <a:solidFill>
                  <a:srgbClr val="047D57"/>
                </a:solidFill>
                <a:latin typeface="Century Gothic"/>
                <a:cs typeface="Century Gothic"/>
              </a:rPr>
              <a:t>s</a:t>
            </a:r>
            <a:r>
              <a:rPr sz="20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e of </a:t>
            </a:r>
            <a:r>
              <a:rPr sz="2000" b="1" spc="-4" dirty="0" smtClean="0">
                <a:solidFill>
                  <a:srgbClr val="047D57"/>
                </a:solidFill>
                <a:latin typeface="Century Gothic"/>
                <a:cs typeface="Century Gothic"/>
              </a:rPr>
              <a:t>r</a:t>
            </a:r>
            <a:r>
              <a:rPr sz="20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e</a:t>
            </a:r>
            <a:r>
              <a:rPr sz="2000" b="1" spc="-4" dirty="0" smtClean="0">
                <a:solidFill>
                  <a:srgbClr val="047D57"/>
                </a:solidFill>
                <a:latin typeface="Century Gothic"/>
                <a:cs typeface="Century Gothic"/>
              </a:rPr>
              <a:t>s</a:t>
            </a:r>
            <a:r>
              <a:rPr sz="20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ults</a:t>
            </a:r>
            <a:r>
              <a:rPr sz="2000" b="1" spc="-14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20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f</a:t>
            </a:r>
            <a:r>
              <a:rPr sz="2000" b="1" spc="-4" dirty="0" smtClean="0">
                <a:solidFill>
                  <a:srgbClr val="047D57"/>
                </a:solidFill>
                <a:latin typeface="Century Gothic"/>
                <a:cs typeface="Century Gothic"/>
              </a:rPr>
              <a:t>r</a:t>
            </a:r>
            <a:r>
              <a:rPr sz="20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om</a:t>
            </a:r>
            <a:r>
              <a:rPr sz="2000" b="1" spc="-19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20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quality</a:t>
            </a:r>
            <a:r>
              <a:rPr sz="2000" b="1" spc="4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20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a</a:t>
            </a:r>
            <a:r>
              <a:rPr sz="2000" b="1" spc="-4" dirty="0" smtClean="0">
                <a:solidFill>
                  <a:srgbClr val="047D57"/>
                </a:solidFill>
                <a:latin typeface="Century Gothic"/>
                <a:cs typeface="Century Gothic"/>
              </a:rPr>
              <a:t>ss</a:t>
            </a:r>
            <a:r>
              <a:rPr sz="20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u</a:t>
            </a:r>
            <a:r>
              <a:rPr sz="2000" b="1" spc="-4" dirty="0" smtClean="0">
                <a:solidFill>
                  <a:srgbClr val="047D57"/>
                </a:solidFill>
                <a:latin typeface="Century Gothic"/>
                <a:cs typeface="Century Gothic"/>
              </a:rPr>
              <a:t>r</a:t>
            </a:r>
            <a:r>
              <a:rPr sz="20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ance</a:t>
            </a:r>
            <a:endParaRPr sz="2000">
              <a:latin typeface="Century Gothic"/>
              <a:cs typeface="Century Gothic"/>
            </a:endParaRPr>
          </a:p>
          <a:p>
            <a:pPr marL="12700" marR="38176">
              <a:lnSpc>
                <a:spcPts val="2400"/>
              </a:lnSpc>
              <a:spcBef>
                <a:spcPts val="11"/>
              </a:spcBef>
            </a:pPr>
            <a:r>
              <a:rPr sz="3000" b="1" spc="-4" baseline="-1359" dirty="0" smtClean="0">
                <a:solidFill>
                  <a:srgbClr val="047D57"/>
                </a:solidFill>
                <a:latin typeface="Century Gothic"/>
                <a:cs typeface="Century Gothic"/>
              </a:rPr>
              <a:t>s</a:t>
            </a:r>
            <a:r>
              <a:rPr sz="3000" b="1" spc="0" baseline="-1359" dirty="0" smtClean="0">
                <a:solidFill>
                  <a:srgbClr val="047D57"/>
                </a:solidFill>
                <a:latin typeface="Century Gothic"/>
                <a:cs typeface="Century Gothic"/>
              </a:rPr>
              <a:t>y</a:t>
            </a:r>
            <a:r>
              <a:rPr sz="3000" b="1" spc="-4" baseline="-1359" dirty="0" smtClean="0">
                <a:solidFill>
                  <a:srgbClr val="047D57"/>
                </a:solidFill>
                <a:latin typeface="Century Gothic"/>
                <a:cs typeface="Century Gothic"/>
              </a:rPr>
              <a:t>s</a:t>
            </a:r>
            <a:r>
              <a:rPr sz="3000" b="1" spc="0" baseline="-1359" dirty="0" smtClean="0">
                <a:solidFill>
                  <a:srgbClr val="047D57"/>
                </a:solidFill>
                <a:latin typeface="Century Gothic"/>
                <a:cs typeface="Century Gothic"/>
              </a:rPr>
              <a:t>tems</a:t>
            </a:r>
            <a:r>
              <a:rPr sz="3000" b="1" spc="-34" baseline="-1359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3000" b="1" spc="0" baseline="-1359" dirty="0" smtClean="0">
                <a:solidFill>
                  <a:srgbClr val="047D57"/>
                </a:solidFill>
                <a:latin typeface="Century Gothic"/>
                <a:cs typeface="Century Gothic"/>
              </a:rPr>
              <a:t>in</a:t>
            </a:r>
            <a:r>
              <a:rPr sz="3000" b="1" spc="-9" baseline="-1359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3000" b="1" spc="0" baseline="-1359" dirty="0" smtClean="0">
                <a:solidFill>
                  <a:srgbClr val="047D57"/>
                </a:solidFill>
                <a:latin typeface="Century Gothic"/>
                <a:cs typeface="Century Gothic"/>
              </a:rPr>
              <a:t>continuous</a:t>
            </a:r>
            <a:r>
              <a:rPr sz="3000" b="1" spc="-24" baseline="-1359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3000" b="1" spc="0" baseline="-1359" dirty="0" smtClean="0">
                <a:solidFill>
                  <a:srgbClr val="047D57"/>
                </a:solidFill>
                <a:latin typeface="Century Gothic"/>
                <a:cs typeface="Century Gothic"/>
              </a:rPr>
              <a:t>imp</a:t>
            </a:r>
            <a:r>
              <a:rPr sz="3000" b="1" spc="-4" baseline="-1359" dirty="0" smtClean="0">
                <a:solidFill>
                  <a:srgbClr val="047D57"/>
                </a:solidFill>
                <a:latin typeface="Century Gothic"/>
                <a:cs typeface="Century Gothic"/>
              </a:rPr>
              <a:t>r</a:t>
            </a:r>
            <a:r>
              <a:rPr sz="3000" b="1" spc="0" baseline="-1359" dirty="0" smtClean="0">
                <a:solidFill>
                  <a:srgbClr val="047D57"/>
                </a:solidFill>
                <a:latin typeface="Century Gothic"/>
                <a:cs typeface="Century Gothic"/>
              </a:rPr>
              <a:t>o</a:t>
            </a:r>
            <a:r>
              <a:rPr sz="3000" b="1" spc="4" baseline="-1359" dirty="0" smtClean="0">
                <a:solidFill>
                  <a:srgbClr val="047D57"/>
                </a:solidFill>
                <a:latin typeface="Century Gothic"/>
                <a:cs typeface="Century Gothic"/>
              </a:rPr>
              <a:t>v</a:t>
            </a:r>
            <a:r>
              <a:rPr sz="3000" b="1" spc="0" baseline="-1359" dirty="0" smtClean="0">
                <a:solidFill>
                  <a:srgbClr val="047D57"/>
                </a:solidFill>
                <a:latin typeface="Century Gothic"/>
                <a:cs typeface="Century Gothic"/>
              </a:rPr>
              <a:t>ement</a:t>
            </a:r>
            <a:r>
              <a:rPr sz="3000" b="1" spc="-44" baseline="-1359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3000" b="1" spc="0" baseline="-1359" dirty="0" smtClean="0">
                <a:solidFill>
                  <a:srgbClr val="047D57"/>
                </a:solidFill>
                <a:latin typeface="Century Gothic"/>
                <a:cs typeface="Century Gothic"/>
              </a:rPr>
              <a:t>and monito</a:t>
            </a:r>
            <a:r>
              <a:rPr sz="3000" b="1" spc="-4" baseline="-1359" dirty="0" smtClean="0">
                <a:solidFill>
                  <a:srgbClr val="047D57"/>
                </a:solidFill>
                <a:latin typeface="Century Gothic"/>
                <a:cs typeface="Century Gothic"/>
              </a:rPr>
              <a:t>r</a:t>
            </a:r>
            <a:r>
              <a:rPr sz="3000" b="1" spc="0" baseline="-1359" dirty="0" smtClean="0">
                <a:solidFill>
                  <a:srgbClr val="047D57"/>
                </a:solidFill>
                <a:latin typeface="Century Gothic"/>
                <a:cs typeface="Century Gothic"/>
              </a:rPr>
              <a:t>ing</a:t>
            </a:r>
            <a:endParaRPr sz="2000">
              <a:latin typeface="Century Gothic"/>
              <a:cs typeface="Century Gothic"/>
            </a:endParaRPr>
          </a:p>
          <a:p>
            <a:pPr marL="12700" marR="38176">
              <a:lnSpc>
                <a:spcPct val="102172"/>
              </a:lnSpc>
              <a:spcBef>
                <a:spcPts val="254"/>
              </a:spcBef>
            </a:pPr>
            <a:r>
              <a:rPr sz="1800" spc="0" dirty="0" smtClean="0">
                <a:solidFill>
                  <a:srgbClr val="DDC12B"/>
                </a:solidFill>
                <a:latin typeface="Arial"/>
                <a:cs typeface="Arial"/>
              </a:rPr>
              <a:t>•</a:t>
            </a:r>
            <a:r>
              <a:rPr sz="1800" spc="273" dirty="0" smtClean="0">
                <a:solidFill>
                  <a:srgbClr val="DDC12B"/>
                </a:solidFill>
                <a:latin typeface="Arial"/>
                <a:cs typeface="Arial"/>
              </a:rPr>
              <a:t> </a:t>
            </a:r>
            <a:r>
              <a:rPr sz="1800" spc="0" dirty="0" smtClean="0">
                <a:latin typeface="Century Gothic"/>
                <a:cs typeface="Century Gothic"/>
              </a:rPr>
              <a:t>N</a:t>
            </a:r>
            <a:r>
              <a:rPr sz="1800" spc="-4" dirty="0" smtClean="0">
                <a:latin typeface="Century Gothic"/>
                <a:cs typeface="Century Gothic"/>
              </a:rPr>
              <a:t>o</a:t>
            </a:r>
            <a:r>
              <a:rPr sz="1800" spc="0" dirty="0" smtClean="0">
                <a:latin typeface="Century Gothic"/>
                <a:cs typeface="Century Gothic"/>
              </a:rPr>
              <a:t>t </a:t>
            </a:r>
            <a:r>
              <a:rPr sz="1800" spc="-4" dirty="0" smtClean="0">
                <a:latin typeface="Century Gothic"/>
                <a:cs typeface="Century Gothic"/>
              </a:rPr>
              <a:t>a</a:t>
            </a:r>
            <a:r>
              <a:rPr sz="1800" spc="0" dirty="0" smtClean="0">
                <a:latin typeface="Century Gothic"/>
                <a:cs typeface="Century Gothic"/>
              </a:rPr>
              <a:t>ccr</a:t>
            </a:r>
            <a:r>
              <a:rPr sz="1800" spc="-4" dirty="0" smtClean="0">
                <a:latin typeface="Century Gothic"/>
                <a:cs typeface="Century Gothic"/>
              </a:rPr>
              <a:t>e</a:t>
            </a:r>
            <a:r>
              <a:rPr sz="1800" spc="4" dirty="0" smtClean="0">
                <a:latin typeface="Century Gothic"/>
                <a:cs typeface="Century Gothic"/>
              </a:rPr>
              <a:t>d</a:t>
            </a:r>
            <a:r>
              <a:rPr sz="1800" spc="25" dirty="0" smtClean="0">
                <a:latin typeface="Century Gothic"/>
                <a:cs typeface="Century Gothic"/>
              </a:rPr>
              <a:t>i</a:t>
            </a:r>
            <a:r>
              <a:rPr sz="1800" spc="-9" dirty="0" smtClean="0">
                <a:latin typeface="Century Gothic"/>
                <a:cs typeface="Century Gothic"/>
              </a:rPr>
              <a:t>t</a:t>
            </a:r>
            <a:r>
              <a:rPr sz="1800" spc="-4" dirty="0" smtClean="0">
                <a:latin typeface="Century Gothic"/>
                <a:cs typeface="Century Gothic"/>
              </a:rPr>
              <a:t>a</a:t>
            </a:r>
            <a:r>
              <a:rPr sz="1800" spc="-9" dirty="0" smtClean="0">
                <a:latin typeface="Century Gothic"/>
                <a:cs typeface="Century Gothic"/>
              </a:rPr>
              <a:t>t</a:t>
            </a:r>
            <a:r>
              <a:rPr sz="1800" spc="25" dirty="0" smtClean="0">
                <a:latin typeface="Century Gothic"/>
                <a:cs typeface="Century Gothic"/>
              </a:rPr>
              <a:t>i</a:t>
            </a:r>
            <a:r>
              <a:rPr sz="1800" spc="-4" dirty="0" smtClean="0">
                <a:latin typeface="Century Gothic"/>
                <a:cs typeface="Century Gothic"/>
              </a:rPr>
              <a:t>o</a:t>
            </a:r>
            <a:r>
              <a:rPr sz="1800" spc="0" dirty="0" smtClean="0">
                <a:latin typeface="Century Gothic"/>
                <a:cs typeface="Century Gothic"/>
              </a:rPr>
              <a:t>n </a:t>
            </a:r>
            <a:r>
              <a:rPr sz="1800" spc="-4" dirty="0" smtClean="0">
                <a:latin typeface="Century Gothic"/>
                <a:cs typeface="Century Gothic"/>
              </a:rPr>
              <a:t>on</a:t>
            </a:r>
            <a:r>
              <a:rPr sz="1800" spc="0" dirty="0" smtClean="0">
                <a:latin typeface="Century Gothic"/>
                <a:cs typeface="Century Gothic"/>
              </a:rPr>
              <a:t>ce</a:t>
            </a:r>
            <a:r>
              <a:rPr sz="1800" spc="14" dirty="0" smtClean="0">
                <a:latin typeface="Century Gothic"/>
                <a:cs typeface="Century Gothic"/>
              </a:rPr>
              <a:t> </a:t>
            </a:r>
            <a:r>
              <a:rPr sz="1800" spc="-4" dirty="0" smtClean="0">
                <a:latin typeface="Century Gothic"/>
                <a:cs typeface="Century Gothic"/>
              </a:rPr>
              <a:t>e</a:t>
            </a:r>
            <a:r>
              <a:rPr sz="1800" spc="25" dirty="0" smtClean="0">
                <a:latin typeface="Century Gothic"/>
                <a:cs typeface="Century Gothic"/>
              </a:rPr>
              <a:t>v</a:t>
            </a:r>
            <a:r>
              <a:rPr sz="1800" spc="-4" dirty="0" smtClean="0">
                <a:latin typeface="Century Gothic"/>
                <a:cs typeface="Century Gothic"/>
              </a:rPr>
              <a:t>e</a:t>
            </a:r>
            <a:r>
              <a:rPr sz="1800" spc="0" dirty="0" smtClean="0">
                <a:latin typeface="Century Gothic"/>
                <a:cs typeface="Century Gothic"/>
              </a:rPr>
              <a:t>ry</a:t>
            </a:r>
            <a:r>
              <a:rPr sz="1800" spc="-9" dirty="0" smtClean="0">
                <a:latin typeface="Century Gothic"/>
                <a:cs typeface="Century Gothic"/>
              </a:rPr>
              <a:t> </a:t>
            </a:r>
            <a:r>
              <a:rPr sz="1800" spc="0" dirty="0" smtClean="0">
                <a:latin typeface="Century Gothic"/>
                <a:cs typeface="Century Gothic"/>
              </a:rPr>
              <a:t>7</a:t>
            </a:r>
            <a:r>
              <a:rPr sz="1800" spc="4" dirty="0" smtClean="0">
                <a:latin typeface="Century Gothic"/>
                <a:cs typeface="Century Gothic"/>
              </a:rPr>
              <a:t> </a:t>
            </a:r>
            <a:r>
              <a:rPr sz="1800" spc="-4" dirty="0" smtClean="0">
                <a:latin typeface="Century Gothic"/>
                <a:cs typeface="Century Gothic"/>
              </a:rPr>
              <a:t>yea</a:t>
            </a:r>
            <a:r>
              <a:rPr sz="1800" spc="0" dirty="0" smtClean="0">
                <a:latin typeface="Century Gothic"/>
                <a:cs typeface="Century Gothic"/>
              </a:rPr>
              <a:t>rs</a:t>
            </a:r>
            <a:endParaRPr sz="1800">
              <a:latin typeface="Century Gothic"/>
              <a:cs typeface="Century Gothic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592132" y="6436185"/>
            <a:ext cx="5130568" cy="17828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45"/>
              </a:lnSpc>
              <a:spcBef>
                <a:spcPts val="67"/>
              </a:spcBef>
            </a:pP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ONN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-1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29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H</a:t>
            </a:r>
            <a:r>
              <a:rPr sz="1200" spc="1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A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P </a:t>
            </a:r>
            <a:r>
              <a:rPr sz="1200" b="1" spc="0" dirty="0" smtClean="0">
                <a:solidFill>
                  <a:srgbClr val="DDC12B"/>
                </a:solidFill>
                <a:latin typeface="Century Gothic"/>
                <a:cs typeface="Century Gothic"/>
              </a:rPr>
              <a:t>|  </a:t>
            </a:r>
            <a:r>
              <a:rPr sz="1200" spc="-319" dirty="0" smtClean="0">
                <a:solidFill>
                  <a:srgbClr val="0000FF"/>
                </a:solidFill>
                <a:latin typeface="Century Gothic"/>
                <a:cs typeface="Century Gothic"/>
              </a:rPr>
              <a:t> </a:t>
            </a:r>
            <a:r>
              <a:rPr sz="1200" u="sng" spc="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www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.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C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A</a:t>
            </a:r>
            <a:r>
              <a:rPr sz="1200" u="sng" spc="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E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Pne</a:t>
            </a:r>
            <a:r>
              <a:rPr sz="1200" u="sng" spc="-25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t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.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o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rg</a:t>
            </a:r>
            <a:r>
              <a:rPr sz="1200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200" spc="-281" dirty="0" smtClean="0">
                <a:solidFill>
                  <a:srgbClr val="DDC12B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200" u="sng" spc="0" dirty="0" smtClean="0">
                <a:solidFill>
                  <a:srgbClr val="DDC12B"/>
                </a:solidFill>
                <a:latin typeface="Century Gothic"/>
                <a:cs typeface="Century Gothic"/>
                <a:hlinkClick r:id="rId3"/>
              </a:rPr>
              <a:t>|</a:t>
            </a:r>
            <a:r>
              <a:rPr sz="1200" u="sng" spc="0" dirty="0" smtClean="0">
                <a:solidFill>
                  <a:srgbClr val="DDC12B"/>
                </a:solidFill>
                <a:latin typeface="Century Gothic"/>
                <a:cs typeface="Century Gothic"/>
              </a:rPr>
              <a:t> </a:t>
            </a:r>
            <a:r>
              <a:rPr sz="1200" spc="-316" dirty="0" smtClean="0">
                <a:solidFill>
                  <a:srgbClr val="DDC12B"/>
                </a:solidFill>
                <a:latin typeface="Century Gothic"/>
                <a:cs typeface="Century Gothic"/>
              </a:rPr>
              <a:t> 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9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</a:rPr>
              <a:t>tt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9" dirty="0" smtClean="0">
                <a:solidFill>
                  <a:srgbClr val="397D59"/>
                </a:solidFill>
                <a:latin typeface="Century Gothic"/>
                <a:cs typeface="Century Gothic"/>
              </a:rPr>
              <a:t>r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:</a:t>
            </a:r>
            <a:r>
              <a:rPr sz="1200" spc="4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@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A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Pup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d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a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es</a:t>
            </a:r>
            <a:endParaRPr sz="1200">
              <a:latin typeface="Century Gothic"/>
              <a:cs typeface="Century Gothic"/>
            </a:endParaRPr>
          </a:p>
        </p:txBody>
      </p:sp>
      <p:pic>
        <p:nvPicPr>
          <p:cNvPr id="26" name="Picture 25" descr="caep-logo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799" y="6172200"/>
            <a:ext cx="885525" cy="6096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object 25"/>
          <p:cNvSpPr/>
          <p:nvPr/>
        </p:nvSpPr>
        <p:spPr>
          <a:xfrm>
            <a:off x="0" y="1587"/>
            <a:ext cx="9144000" cy="1417320"/>
          </a:xfrm>
          <a:custGeom>
            <a:avLst/>
            <a:gdLst/>
            <a:ahLst/>
            <a:cxnLst/>
            <a:rect l="l" t="t" r="r" b="b"/>
            <a:pathLst>
              <a:path w="9144000" h="1417320">
                <a:moveTo>
                  <a:pt x="9143999" y="0"/>
                </a:moveTo>
                <a:lnTo>
                  <a:pt x="0" y="0"/>
                </a:lnTo>
                <a:lnTo>
                  <a:pt x="0" y="1417320"/>
                </a:lnTo>
                <a:lnTo>
                  <a:pt x="9143999" y="1417320"/>
                </a:lnTo>
                <a:lnTo>
                  <a:pt x="9143999" y="0"/>
                </a:lnTo>
                <a:close/>
              </a:path>
            </a:pathLst>
          </a:custGeom>
          <a:solidFill>
            <a:srgbClr val="047D5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326847" y="1"/>
            <a:ext cx="0" cy="1417320"/>
          </a:xfrm>
          <a:custGeom>
            <a:avLst/>
            <a:gdLst/>
            <a:ahLst/>
            <a:cxnLst/>
            <a:rect l="l" t="t" r="r" b="b"/>
            <a:pathLst>
              <a:path h="1417320">
                <a:moveTo>
                  <a:pt x="0" y="1417320"/>
                </a:moveTo>
                <a:lnTo>
                  <a:pt x="0" y="0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0" y="6140449"/>
            <a:ext cx="9143999" cy="7175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6782371" y="6595694"/>
            <a:ext cx="48768" cy="0"/>
          </a:xfrm>
          <a:custGeom>
            <a:avLst/>
            <a:gdLst/>
            <a:ahLst/>
            <a:cxnLst/>
            <a:rect l="l" t="t" r="r" b="b"/>
            <a:pathLst>
              <a:path w="48768">
                <a:moveTo>
                  <a:pt x="0" y="0"/>
                </a:moveTo>
                <a:lnTo>
                  <a:pt x="48768" y="0"/>
                </a:lnTo>
              </a:path>
            </a:pathLst>
          </a:custGeom>
          <a:ln w="11937">
            <a:solidFill>
              <a:srgbClr val="397D5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3624690" y="6297578"/>
            <a:ext cx="5519305" cy="1587"/>
          </a:xfrm>
          <a:custGeom>
            <a:avLst/>
            <a:gdLst/>
            <a:ahLst/>
            <a:cxnLst/>
            <a:rect l="l" t="t" r="r" b="b"/>
            <a:pathLst>
              <a:path w="5519305" h="1587">
                <a:moveTo>
                  <a:pt x="0" y="0"/>
                </a:moveTo>
                <a:lnTo>
                  <a:pt x="5519305" y="1587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457200" y="264650"/>
            <a:ext cx="8458200" cy="118315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3425"/>
              </a:lnSpc>
              <a:spcBef>
                <a:spcPts val="171"/>
              </a:spcBef>
            </a:pPr>
            <a:r>
              <a:rPr lang="x-none" sz="28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Part B: </a:t>
            </a:r>
            <a:r>
              <a:rPr sz="28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V</a:t>
            </a:r>
            <a:r>
              <a:rPr sz="28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a</a:t>
            </a:r>
            <a:r>
              <a:rPr sz="28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li</a:t>
            </a:r>
            <a:r>
              <a:rPr sz="28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da</a:t>
            </a:r>
            <a:r>
              <a:rPr sz="28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te</a:t>
            </a:r>
            <a:r>
              <a:rPr sz="28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,</a:t>
            </a:r>
            <a:r>
              <a:rPr sz="2800" b="1" spc="-14" dirty="0" smtClean="0">
                <a:solidFill>
                  <a:srgbClr val="FEFFFF"/>
                </a:solidFill>
                <a:latin typeface="Century Gothic"/>
                <a:cs typeface="Century Gothic"/>
              </a:rPr>
              <a:t> </a:t>
            </a:r>
            <a:r>
              <a:rPr sz="28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ana</a:t>
            </a:r>
            <a:r>
              <a:rPr sz="28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ly</a:t>
            </a:r>
            <a:r>
              <a:rPr sz="2800" b="1" spc="4" dirty="0" smtClean="0">
                <a:solidFill>
                  <a:srgbClr val="FEFFFF"/>
                </a:solidFill>
                <a:latin typeface="Century Gothic"/>
                <a:cs typeface="Century Gothic"/>
              </a:rPr>
              <a:t>z</a:t>
            </a:r>
            <a:r>
              <a:rPr sz="28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e,</a:t>
            </a:r>
            <a:r>
              <a:rPr sz="2800" b="1" spc="9" dirty="0" smtClean="0">
                <a:solidFill>
                  <a:srgbClr val="FEFFFF"/>
                </a:solidFill>
                <a:latin typeface="Century Gothic"/>
                <a:cs typeface="Century Gothic"/>
              </a:rPr>
              <a:t> </a:t>
            </a:r>
            <a:r>
              <a:rPr sz="28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i</a:t>
            </a:r>
            <a:r>
              <a:rPr sz="28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n</a:t>
            </a:r>
            <a:r>
              <a:rPr sz="28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te</a:t>
            </a:r>
            <a:r>
              <a:rPr sz="28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rpr</a:t>
            </a:r>
            <a:r>
              <a:rPr sz="28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et,</a:t>
            </a:r>
            <a:r>
              <a:rPr sz="2800" b="1" spc="24" dirty="0" smtClean="0">
                <a:solidFill>
                  <a:srgbClr val="FEFFFF"/>
                </a:solidFill>
                <a:latin typeface="Century Gothic"/>
                <a:cs typeface="Century Gothic"/>
              </a:rPr>
              <a:t> </a:t>
            </a:r>
            <a:r>
              <a:rPr sz="28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co</a:t>
            </a:r>
            <a:r>
              <a:rPr sz="28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n</a:t>
            </a:r>
            <a:r>
              <a:rPr sz="28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ti</a:t>
            </a:r>
            <a:r>
              <a:rPr sz="28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nu</a:t>
            </a:r>
            <a:r>
              <a:rPr sz="28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ed</a:t>
            </a:r>
            <a:endParaRPr sz="2800" dirty="0">
              <a:latin typeface="Century Gothic"/>
              <a:cs typeface="Century Gothic"/>
            </a:endParaRPr>
          </a:p>
          <a:p>
            <a:pPr marL="143231" marR="172122" algn="ctr">
              <a:lnSpc>
                <a:spcPts val="3815"/>
              </a:lnSpc>
              <a:spcBef>
                <a:spcPts val="19"/>
              </a:spcBef>
            </a:pPr>
            <a:r>
              <a:rPr sz="4400" b="1" spc="-4" baseline="-1699" dirty="0" smtClean="0">
                <a:solidFill>
                  <a:srgbClr val="FEFFFF"/>
                </a:solidFill>
                <a:latin typeface="Century Gothic"/>
                <a:cs typeface="Century Gothic"/>
              </a:rPr>
              <a:t>M</a:t>
            </a:r>
            <a:r>
              <a:rPr sz="4400" b="1" spc="0" baseline="-1699" dirty="0" smtClean="0">
                <a:solidFill>
                  <a:srgbClr val="FEFFFF"/>
                </a:solidFill>
                <a:latin typeface="Century Gothic"/>
                <a:cs typeface="Century Gothic"/>
              </a:rPr>
              <a:t>o</a:t>
            </a:r>
            <a:r>
              <a:rPr sz="4400" b="1" spc="-4" baseline="-1699" dirty="0" smtClean="0">
                <a:solidFill>
                  <a:srgbClr val="FEFFFF"/>
                </a:solidFill>
                <a:latin typeface="Century Gothic"/>
                <a:cs typeface="Century Gothic"/>
              </a:rPr>
              <a:t>r</a:t>
            </a:r>
            <a:r>
              <a:rPr sz="4400" b="1" spc="0" baseline="-1699" dirty="0" smtClean="0">
                <a:solidFill>
                  <a:srgbClr val="FEFFFF"/>
                </a:solidFill>
                <a:latin typeface="Century Gothic"/>
                <a:cs typeface="Century Gothic"/>
              </a:rPr>
              <a:t>e </a:t>
            </a:r>
            <a:r>
              <a:rPr sz="4400" b="1" spc="-4" baseline="-1699" dirty="0" smtClean="0">
                <a:solidFill>
                  <a:srgbClr val="FEFFFF"/>
                </a:solidFill>
                <a:latin typeface="Century Gothic"/>
                <a:cs typeface="Century Gothic"/>
              </a:rPr>
              <a:t>qu</a:t>
            </a:r>
            <a:r>
              <a:rPr sz="4400" b="1" spc="0" baseline="-1699" dirty="0" smtClean="0">
                <a:solidFill>
                  <a:srgbClr val="FEFFFF"/>
                </a:solidFill>
                <a:latin typeface="Century Gothic"/>
                <a:cs typeface="Century Gothic"/>
              </a:rPr>
              <a:t>e</a:t>
            </a:r>
            <a:r>
              <a:rPr sz="4400" b="1" spc="-4" baseline="-1699" dirty="0" smtClean="0">
                <a:solidFill>
                  <a:srgbClr val="FEFFFF"/>
                </a:solidFill>
                <a:latin typeface="Century Gothic"/>
                <a:cs typeface="Century Gothic"/>
              </a:rPr>
              <a:t>s</a:t>
            </a:r>
            <a:r>
              <a:rPr sz="4400" b="1" spc="0" baseline="-1699" dirty="0" smtClean="0">
                <a:solidFill>
                  <a:srgbClr val="FEFFFF"/>
                </a:solidFill>
                <a:latin typeface="Century Gothic"/>
                <a:cs typeface="Century Gothic"/>
              </a:rPr>
              <a:t>tio</a:t>
            </a:r>
            <a:r>
              <a:rPr sz="4400" b="1" spc="-4" baseline="-1699" dirty="0" smtClean="0">
                <a:solidFill>
                  <a:srgbClr val="FEFFFF"/>
                </a:solidFill>
                <a:latin typeface="Century Gothic"/>
                <a:cs typeface="Century Gothic"/>
              </a:rPr>
              <a:t>n</a:t>
            </a:r>
            <a:r>
              <a:rPr sz="4400" b="1" spc="0" baseline="-1699" dirty="0" smtClean="0">
                <a:solidFill>
                  <a:srgbClr val="FEFFFF"/>
                </a:solidFill>
                <a:latin typeface="Century Gothic"/>
                <a:cs typeface="Century Gothic"/>
              </a:rPr>
              <a:t>s</a:t>
            </a:r>
            <a:r>
              <a:rPr sz="4400" b="1" spc="14" baseline="-1699" dirty="0" smtClean="0">
                <a:solidFill>
                  <a:srgbClr val="FEFFFF"/>
                </a:solidFill>
                <a:latin typeface="Century Gothic"/>
                <a:cs typeface="Century Gothic"/>
              </a:rPr>
              <a:t> </a:t>
            </a:r>
            <a:r>
              <a:rPr sz="4400" b="1" spc="0" baseline="-1699" dirty="0" smtClean="0">
                <a:solidFill>
                  <a:srgbClr val="FEFFFF"/>
                </a:solidFill>
                <a:latin typeface="Century Gothic"/>
                <a:cs typeface="Century Gothic"/>
              </a:rPr>
              <a:t>to </a:t>
            </a:r>
            <a:r>
              <a:rPr sz="4400" b="1" spc="-4" baseline="-1699" dirty="0" smtClean="0">
                <a:solidFill>
                  <a:srgbClr val="FEFFFF"/>
                </a:solidFill>
                <a:latin typeface="Century Gothic"/>
                <a:cs typeface="Century Gothic"/>
              </a:rPr>
              <a:t>as</a:t>
            </a:r>
            <a:r>
              <a:rPr sz="4400" b="1" spc="0" baseline="-1699" dirty="0" smtClean="0">
                <a:solidFill>
                  <a:srgbClr val="FEFFFF"/>
                </a:solidFill>
                <a:latin typeface="Century Gothic"/>
                <a:cs typeface="Century Gothic"/>
              </a:rPr>
              <a:t>k</a:t>
            </a:r>
            <a:r>
              <a:rPr sz="4400" b="1" spc="19" baseline="-1699" dirty="0" smtClean="0">
                <a:solidFill>
                  <a:srgbClr val="FEFFFF"/>
                </a:solidFill>
                <a:latin typeface="Century Gothic"/>
                <a:cs typeface="Century Gothic"/>
              </a:rPr>
              <a:t> </a:t>
            </a:r>
            <a:r>
              <a:rPr sz="4400" b="1" spc="-4" baseline="-1699" dirty="0" smtClean="0">
                <a:solidFill>
                  <a:srgbClr val="FEFFFF"/>
                </a:solidFill>
                <a:latin typeface="Century Gothic"/>
                <a:cs typeface="Century Gothic"/>
              </a:rPr>
              <a:t>ab</a:t>
            </a:r>
            <a:r>
              <a:rPr sz="4400" b="1" spc="0" baseline="-1699" dirty="0" smtClean="0">
                <a:solidFill>
                  <a:srgbClr val="FEFFFF"/>
                </a:solidFill>
                <a:latin typeface="Century Gothic"/>
                <a:cs typeface="Century Gothic"/>
              </a:rPr>
              <a:t>o</a:t>
            </a:r>
            <a:r>
              <a:rPr sz="4400" b="1" spc="-4" baseline="-1699" dirty="0" smtClean="0">
                <a:solidFill>
                  <a:srgbClr val="FEFFFF"/>
                </a:solidFill>
                <a:latin typeface="Century Gothic"/>
                <a:cs typeface="Century Gothic"/>
              </a:rPr>
              <a:t>u</a:t>
            </a:r>
            <a:r>
              <a:rPr sz="4400" b="1" spc="0" baseline="-1699" dirty="0" smtClean="0">
                <a:solidFill>
                  <a:srgbClr val="FEFFFF"/>
                </a:solidFill>
                <a:latin typeface="Century Gothic"/>
                <a:cs typeface="Century Gothic"/>
              </a:rPr>
              <a:t>t</a:t>
            </a:r>
            <a:r>
              <a:rPr sz="4400" b="1" spc="19" baseline="-1699" dirty="0" smtClean="0">
                <a:solidFill>
                  <a:srgbClr val="FEFFFF"/>
                </a:solidFill>
                <a:latin typeface="Century Gothic"/>
                <a:cs typeface="Century Gothic"/>
              </a:rPr>
              <a:t> </a:t>
            </a:r>
            <a:r>
              <a:rPr sz="4400" b="1" spc="4" baseline="-1699" dirty="0" smtClean="0">
                <a:solidFill>
                  <a:srgbClr val="FEFFFF"/>
                </a:solidFill>
                <a:latin typeface="Century Gothic"/>
                <a:cs typeface="Century Gothic"/>
              </a:rPr>
              <a:t>v</a:t>
            </a:r>
            <a:r>
              <a:rPr sz="4400" b="1" spc="-4" baseline="-1699" dirty="0" smtClean="0">
                <a:solidFill>
                  <a:srgbClr val="FEFFFF"/>
                </a:solidFill>
                <a:latin typeface="Century Gothic"/>
                <a:cs typeface="Century Gothic"/>
              </a:rPr>
              <a:t>a</a:t>
            </a:r>
            <a:r>
              <a:rPr sz="4400" b="1" spc="0" baseline="-1699" dirty="0" smtClean="0">
                <a:solidFill>
                  <a:srgbClr val="FEFFFF"/>
                </a:solidFill>
                <a:latin typeface="Century Gothic"/>
                <a:cs typeface="Century Gothic"/>
              </a:rPr>
              <a:t>li</a:t>
            </a:r>
            <a:r>
              <a:rPr sz="4400" b="1" spc="-4" baseline="-1699" dirty="0" smtClean="0">
                <a:solidFill>
                  <a:srgbClr val="FEFFFF"/>
                </a:solidFill>
                <a:latin typeface="Century Gothic"/>
                <a:cs typeface="Century Gothic"/>
              </a:rPr>
              <a:t>d</a:t>
            </a:r>
            <a:r>
              <a:rPr sz="4400" b="1" spc="0" baseline="-1699" dirty="0" smtClean="0">
                <a:solidFill>
                  <a:srgbClr val="FEFFFF"/>
                </a:solidFill>
                <a:latin typeface="Century Gothic"/>
                <a:cs typeface="Century Gothic"/>
              </a:rPr>
              <a:t>it</a:t>
            </a:r>
            <a:r>
              <a:rPr sz="4400" b="1" spc="4" baseline="-1699" dirty="0" smtClean="0">
                <a:solidFill>
                  <a:srgbClr val="FEFFFF"/>
                </a:solidFill>
                <a:latin typeface="Century Gothic"/>
                <a:cs typeface="Century Gothic"/>
              </a:rPr>
              <a:t>y</a:t>
            </a:r>
            <a:r>
              <a:rPr sz="4400" b="1" spc="0" baseline="-1699" dirty="0" smtClean="0">
                <a:solidFill>
                  <a:srgbClr val="FEFFFF"/>
                </a:solidFill>
                <a:latin typeface="Century Gothic"/>
                <a:cs typeface="Century Gothic"/>
              </a:rPr>
              <a:t>:</a:t>
            </a:r>
            <a:endParaRPr sz="2800" dirty="0">
              <a:latin typeface="Century Gothic"/>
              <a:cs typeface="Century Gothic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583554" y="1720030"/>
            <a:ext cx="164846" cy="3042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45"/>
              </a:lnSpc>
              <a:spcBef>
                <a:spcPts val="117"/>
              </a:spcBef>
            </a:pPr>
            <a:r>
              <a:rPr sz="2200" spc="0" dirty="0" smtClean="0">
                <a:solidFill>
                  <a:srgbClr val="DDC12B"/>
                </a:solidFill>
                <a:latin typeface="Arial"/>
                <a:cs typeface="Arial"/>
              </a:rPr>
              <a:t>•</a:t>
            </a:r>
            <a:endParaRPr sz="220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758814" y="1718678"/>
            <a:ext cx="7223323" cy="3042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75"/>
              </a:lnSpc>
              <a:spcBef>
                <a:spcPts val="118"/>
              </a:spcBef>
            </a:pPr>
            <a:r>
              <a:rPr sz="2200" spc="0" dirty="0" smtClean="0">
                <a:latin typeface="Century Gothic"/>
                <a:cs typeface="Century Gothic"/>
              </a:rPr>
              <a:t>Has</a:t>
            </a:r>
            <a:r>
              <a:rPr sz="2200" spc="-48" dirty="0" smtClean="0">
                <a:latin typeface="Century Gothic"/>
                <a:cs typeface="Century Gothic"/>
              </a:rPr>
              <a:t> </a:t>
            </a:r>
            <a:r>
              <a:rPr sz="2200" spc="9" dirty="0" smtClean="0">
                <a:latin typeface="Century Gothic"/>
                <a:cs typeface="Century Gothic"/>
              </a:rPr>
              <a:t>t</a:t>
            </a:r>
            <a:r>
              <a:rPr sz="2200" spc="4" dirty="0" smtClean="0">
                <a:latin typeface="Century Gothic"/>
                <a:cs typeface="Century Gothic"/>
              </a:rPr>
              <a:t>h</a:t>
            </a:r>
            <a:r>
              <a:rPr sz="2200" spc="0" dirty="0" smtClean="0">
                <a:latin typeface="Century Gothic"/>
                <a:cs typeface="Century Gothic"/>
              </a:rPr>
              <a:t>e</a:t>
            </a:r>
            <a:r>
              <a:rPr sz="2200" spc="-37" dirty="0" smtClean="0">
                <a:latin typeface="Century Gothic"/>
                <a:cs typeface="Century Gothic"/>
              </a:rPr>
              <a:t> </a:t>
            </a:r>
            <a:r>
              <a:rPr sz="2200" spc="-4" dirty="0" smtClean="0">
                <a:latin typeface="Century Gothic"/>
                <a:cs typeface="Century Gothic"/>
              </a:rPr>
              <a:t>c</a:t>
            </a:r>
            <a:r>
              <a:rPr sz="2200" spc="0" dirty="0" smtClean="0">
                <a:latin typeface="Century Gothic"/>
                <a:cs typeface="Century Gothic"/>
              </a:rPr>
              <a:t>o</a:t>
            </a:r>
            <a:r>
              <a:rPr sz="2200" spc="4" dirty="0" smtClean="0">
                <a:latin typeface="Century Gothic"/>
                <a:cs typeface="Century Gothic"/>
              </a:rPr>
              <a:t>n</a:t>
            </a:r>
            <a:r>
              <a:rPr sz="2200" spc="0" dirty="0" smtClean="0">
                <a:latin typeface="Century Gothic"/>
                <a:cs typeface="Century Gothic"/>
              </a:rPr>
              <a:t>s</a:t>
            </a:r>
            <a:r>
              <a:rPr sz="2200" spc="9" dirty="0" smtClean="0">
                <a:latin typeface="Century Gothic"/>
                <a:cs typeface="Century Gothic"/>
              </a:rPr>
              <a:t>t</a:t>
            </a:r>
            <a:r>
              <a:rPr sz="2200" spc="0" dirty="0" smtClean="0">
                <a:latin typeface="Century Gothic"/>
                <a:cs typeface="Century Gothic"/>
              </a:rPr>
              <a:t>r</a:t>
            </a:r>
            <a:r>
              <a:rPr sz="2200" spc="-4" dirty="0" smtClean="0">
                <a:latin typeface="Century Gothic"/>
                <a:cs typeface="Century Gothic"/>
              </a:rPr>
              <a:t>uc</a:t>
            </a:r>
            <a:r>
              <a:rPr sz="2200" spc="0" dirty="0" smtClean="0">
                <a:latin typeface="Century Gothic"/>
                <a:cs typeface="Century Gothic"/>
              </a:rPr>
              <a:t>t</a:t>
            </a:r>
            <a:r>
              <a:rPr sz="2200" spc="-57" dirty="0" smtClean="0">
                <a:latin typeface="Century Gothic"/>
                <a:cs typeface="Century Gothic"/>
              </a:rPr>
              <a:t> </a:t>
            </a:r>
            <a:r>
              <a:rPr sz="2200" spc="0" dirty="0" smtClean="0">
                <a:latin typeface="Century Gothic"/>
                <a:cs typeface="Century Gothic"/>
              </a:rPr>
              <a:t>of</a:t>
            </a:r>
            <a:r>
              <a:rPr sz="2200" spc="-14" dirty="0" smtClean="0">
                <a:latin typeface="Century Gothic"/>
                <a:cs typeface="Century Gothic"/>
              </a:rPr>
              <a:t> </a:t>
            </a:r>
            <a:r>
              <a:rPr sz="2200" spc="9" dirty="0" smtClean="0">
                <a:latin typeface="Century Gothic"/>
                <a:cs typeface="Century Gothic"/>
              </a:rPr>
              <a:t>t</a:t>
            </a:r>
            <a:r>
              <a:rPr sz="2200" spc="4" dirty="0" smtClean="0">
                <a:latin typeface="Century Gothic"/>
                <a:cs typeface="Century Gothic"/>
              </a:rPr>
              <a:t>h</a:t>
            </a:r>
            <a:r>
              <a:rPr sz="2200" spc="0" dirty="0" smtClean="0">
                <a:latin typeface="Century Gothic"/>
                <a:cs typeface="Century Gothic"/>
              </a:rPr>
              <a:t>e</a:t>
            </a:r>
            <a:r>
              <a:rPr sz="2200" spc="-37" dirty="0" smtClean="0">
                <a:latin typeface="Century Gothic"/>
                <a:cs typeface="Century Gothic"/>
              </a:rPr>
              <a:t> </a:t>
            </a:r>
            <a:r>
              <a:rPr sz="2200" spc="19" dirty="0" smtClean="0">
                <a:latin typeface="Century Gothic"/>
                <a:cs typeface="Century Gothic"/>
              </a:rPr>
              <a:t>i</a:t>
            </a:r>
            <a:r>
              <a:rPr sz="2200" spc="4" dirty="0" smtClean="0">
                <a:latin typeface="Century Gothic"/>
                <a:cs typeface="Century Gothic"/>
              </a:rPr>
              <a:t>n</a:t>
            </a:r>
            <a:r>
              <a:rPr sz="2200" spc="0" dirty="0" smtClean="0">
                <a:latin typeface="Century Gothic"/>
                <a:cs typeface="Century Gothic"/>
              </a:rPr>
              <a:t>s</a:t>
            </a:r>
            <a:r>
              <a:rPr sz="2200" spc="9" dirty="0" smtClean="0">
                <a:latin typeface="Century Gothic"/>
                <a:cs typeface="Century Gothic"/>
              </a:rPr>
              <a:t>t</a:t>
            </a:r>
            <a:r>
              <a:rPr sz="2200" spc="0" dirty="0" smtClean="0">
                <a:latin typeface="Century Gothic"/>
                <a:cs typeface="Century Gothic"/>
              </a:rPr>
              <a:t>ru</a:t>
            </a:r>
            <a:r>
              <a:rPr sz="2200" spc="4" dirty="0" smtClean="0">
                <a:latin typeface="Century Gothic"/>
                <a:cs typeface="Century Gothic"/>
              </a:rPr>
              <a:t>m</a:t>
            </a:r>
            <a:r>
              <a:rPr sz="2200" spc="0" dirty="0" smtClean="0">
                <a:latin typeface="Century Gothic"/>
                <a:cs typeface="Century Gothic"/>
              </a:rPr>
              <a:t>e</a:t>
            </a:r>
            <a:r>
              <a:rPr sz="2200" spc="4" dirty="0" smtClean="0">
                <a:latin typeface="Century Gothic"/>
                <a:cs typeface="Century Gothic"/>
              </a:rPr>
              <a:t>n</a:t>
            </a:r>
            <a:r>
              <a:rPr sz="2200" spc="9" dirty="0" smtClean="0">
                <a:latin typeface="Century Gothic"/>
                <a:cs typeface="Century Gothic"/>
              </a:rPr>
              <a:t>t</a:t>
            </a:r>
            <a:r>
              <a:rPr sz="2200" spc="0" dirty="0" smtClean="0">
                <a:latin typeface="Century Gothic"/>
                <a:cs typeface="Century Gothic"/>
              </a:rPr>
              <a:t>s</a:t>
            </a:r>
            <a:r>
              <a:rPr sz="2200" spc="-148" dirty="0" smtClean="0">
                <a:latin typeface="Century Gothic"/>
                <a:cs typeface="Century Gothic"/>
              </a:rPr>
              <a:t> </a:t>
            </a:r>
            <a:r>
              <a:rPr sz="2200" spc="0" dirty="0" smtClean="0">
                <a:latin typeface="Century Gothic"/>
                <a:cs typeface="Century Gothic"/>
              </a:rPr>
              <a:t>been</a:t>
            </a:r>
            <a:r>
              <a:rPr sz="2200" spc="-56" dirty="0" smtClean="0">
                <a:latin typeface="Century Gothic"/>
                <a:cs typeface="Century Gothic"/>
              </a:rPr>
              <a:t> </a:t>
            </a:r>
            <a:r>
              <a:rPr sz="2200" spc="19" dirty="0" smtClean="0">
                <a:latin typeface="Century Gothic"/>
                <a:cs typeface="Century Gothic"/>
              </a:rPr>
              <a:t>v</a:t>
            </a:r>
            <a:r>
              <a:rPr sz="2200" spc="0" dirty="0" smtClean="0">
                <a:latin typeface="Century Gothic"/>
                <a:cs typeface="Century Gothic"/>
              </a:rPr>
              <a:t>a</a:t>
            </a:r>
            <a:r>
              <a:rPr sz="2200" spc="4" dirty="0" smtClean="0">
                <a:latin typeface="Century Gothic"/>
                <a:cs typeface="Century Gothic"/>
              </a:rPr>
              <a:t>l</a:t>
            </a:r>
            <a:r>
              <a:rPr sz="2200" spc="19" dirty="0" smtClean="0">
                <a:latin typeface="Century Gothic"/>
                <a:cs typeface="Century Gothic"/>
              </a:rPr>
              <a:t>i</a:t>
            </a:r>
            <a:r>
              <a:rPr sz="2200" spc="-4" dirty="0" smtClean="0">
                <a:latin typeface="Century Gothic"/>
                <a:cs typeface="Century Gothic"/>
              </a:rPr>
              <a:t>d</a:t>
            </a:r>
            <a:r>
              <a:rPr sz="2200" spc="0" dirty="0" smtClean="0">
                <a:latin typeface="Century Gothic"/>
                <a:cs typeface="Century Gothic"/>
              </a:rPr>
              <a:t>a</a:t>
            </a:r>
            <a:r>
              <a:rPr sz="2200" spc="9" dirty="0" smtClean="0">
                <a:latin typeface="Century Gothic"/>
                <a:cs typeface="Century Gothic"/>
              </a:rPr>
              <a:t>t</a:t>
            </a:r>
            <a:r>
              <a:rPr sz="2200" spc="0" dirty="0" smtClean="0">
                <a:latin typeface="Century Gothic"/>
                <a:cs typeface="Century Gothic"/>
              </a:rPr>
              <a:t>e</a:t>
            </a:r>
            <a:r>
              <a:rPr sz="2200" spc="-4" dirty="0" smtClean="0">
                <a:latin typeface="Century Gothic"/>
                <a:cs typeface="Century Gothic"/>
              </a:rPr>
              <a:t>d</a:t>
            </a:r>
            <a:r>
              <a:rPr sz="2200" spc="0" dirty="0" smtClean="0">
                <a:latin typeface="Century Gothic"/>
                <a:cs typeface="Century Gothic"/>
              </a:rPr>
              <a:t>?</a:t>
            </a:r>
            <a:endParaRPr sz="2200">
              <a:latin typeface="Century Gothic"/>
              <a:cs typeface="Century Gothic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751194" y="2111740"/>
            <a:ext cx="180140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solidFill>
                  <a:srgbClr val="047D57"/>
                </a:solidFill>
                <a:latin typeface="Wingdings"/>
                <a:cs typeface="Wingdings"/>
              </a:rPr>
              <a:t></a:t>
            </a:r>
            <a:endParaRPr sz="2000">
              <a:latin typeface="Wingdings"/>
              <a:cs typeface="Wingdings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036182" y="2110411"/>
            <a:ext cx="7608884" cy="192592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4013">
              <a:lnSpc>
                <a:spcPts val="2175"/>
              </a:lnSpc>
              <a:spcBef>
                <a:spcPts val="108"/>
              </a:spcBef>
            </a:pPr>
            <a:r>
              <a:rPr sz="2000" spc="0" dirty="0" smtClean="0">
                <a:latin typeface="Century Gothic"/>
                <a:cs typeface="Century Gothic"/>
              </a:rPr>
              <a:t>To</a:t>
            </a:r>
            <a:r>
              <a:rPr sz="2000" spc="-14" dirty="0" smtClean="0">
                <a:latin typeface="Century Gothic"/>
                <a:cs typeface="Century Gothic"/>
              </a:rPr>
              <a:t> </a:t>
            </a:r>
            <a:r>
              <a:rPr sz="2000" spc="0" dirty="0" smtClean="0">
                <a:latin typeface="Century Gothic"/>
                <a:cs typeface="Century Gothic"/>
              </a:rPr>
              <a:t>what</a:t>
            </a:r>
            <a:r>
              <a:rPr sz="2000" spc="-19" dirty="0" smtClean="0">
                <a:latin typeface="Century Gothic"/>
                <a:cs typeface="Century Gothic"/>
              </a:rPr>
              <a:t> </a:t>
            </a:r>
            <a:r>
              <a:rPr sz="2000" spc="4" dirty="0" smtClean="0">
                <a:latin typeface="Century Gothic"/>
                <a:cs typeface="Century Gothic"/>
              </a:rPr>
              <a:t>e</a:t>
            </a:r>
            <a:r>
              <a:rPr sz="2000" spc="0" dirty="0" smtClean="0">
                <a:latin typeface="Century Gothic"/>
                <a:cs typeface="Century Gothic"/>
              </a:rPr>
              <a:t>x</a:t>
            </a:r>
            <a:r>
              <a:rPr sz="2000" spc="14" dirty="0" smtClean="0">
                <a:latin typeface="Century Gothic"/>
                <a:cs typeface="Century Gothic"/>
              </a:rPr>
              <a:t>t</a:t>
            </a:r>
            <a:r>
              <a:rPr sz="2000" spc="4" dirty="0" smtClean="0">
                <a:latin typeface="Century Gothic"/>
                <a:cs typeface="Century Gothic"/>
              </a:rPr>
              <a:t>e</a:t>
            </a:r>
            <a:r>
              <a:rPr sz="2000" spc="0" dirty="0" smtClean="0">
                <a:latin typeface="Century Gothic"/>
                <a:cs typeface="Century Gothic"/>
              </a:rPr>
              <a:t>nt</a:t>
            </a:r>
            <a:r>
              <a:rPr sz="2000" spc="-34" dirty="0" smtClean="0">
                <a:latin typeface="Century Gothic"/>
                <a:cs typeface="Century Gothic"/>
              </a:rPr>
              <a:t> </a:t>
            </a:r>
            <a:r>
              <a:rPr sz="2000" spc="-4" dirty="0" smtClean="0">
                <a:latin typeface="Century Gothic"/>
                <a:cs typeface="Century Gothic"/>
              </a:rPr>
              <a:t>do</a:t>
            </a:r>
            <a:r>
              <a:rPr sz="2000" spc="4" dirty="0" smtClean="0">
                <a:latin typeface="Century Gothic"/>
                <a:cs typeface="Century Gothic"/>
              </a:rPr>
              <a:t>e</a:t>
            </a:r>
            <a:r>
              <a:rPr sz="2000" spc="0" dirty="0" smtClean="0">
                <a:latin typeface="Century Gothic"/>
                <a:cs typeface="Century Gothic"/>
              </a:rPr>
              <a:t>s</a:t>
            </a:r>
            <a:r>
              <a:rPr sz="2000" spc="-9" dirty="0" smtClean="0">
                <a:latin typeface="Century Gothic"/>
                <a:cs typeface="Century Gothic"/>
              </a:rPr>
              <a:t> </a:t>
            </a:r>
            <a:r>
              <a:rPr sz="2000" spc="14" dirty="0" smtClean="0">
                <a:latin typeface="Century Gothic"/>
                <a:cs typeface="Century Gothic"/>
              </a:rPr>
              <a:t>t</a:t>
            </a:r>
            <a:r>
              <a:rPr sz="2000" spc="0" dirty="0" smtClean="0">
                <a:latin typeface="Century Gothic"/>
                <a:cs typeface="Century Gothic"/>
              </a:rPr>
              <a:t>he</a:t>
            </a:r>
            <a:r>
              <a:rPr sz="2000" spc="-19" dirty="0" smtClean="0">
                <a:latin typeface="Century Gothic"/>
                <a:cs typeface="Century Gothic"/>
              </a:rPr>
              <a:t> </a:t>
            </a:r>
            <a:r>
              <a:rPr sz="2000" spc="4" dirty="0" smtClean="0">
                <a:latin typeface="Century Gothic"/>
                <a:cs typeface="Century Gothic"/>
              </a:rPr>
              <a:t>e</a:t>
            </a:r>
            <a:r>
              <a:rPr sz="2000" spc="19" dirty="0" smtClean="0">
                <a:latin typeface="Century Gothic"/>
                <a:cs typeface="Century Gothic"/>
              </a:rPr>
              <a:t>v</a:t>
            </a:r>
            <a:r>
              <a:rPr sz="2000" spc="0" dirty="0" smtClean="0">
                <a:latin typeface="Century Gothic"/>
                <a:cs typeface="Century Gothic"/>
              </a:rPr>
              <a:t>a</a:t>
            </a:r>
            <a:r>
              <a:rPr sz="2000" spc="4" dirty="0" smtClean="0">
                <a:latin typeface="Century Gothic"/>
                <a:cs typeface="Century Gothic"/>
              </a:rPr>
              <a:t>lu</a:t>
            </a:r>
            <a:r>
              <a:rPr sz="2000" spc="-9" dirty="0" smtClean="0">
                <a:latin typeface="Century Gothic"/>
                <a:cs typeface="Century Gothic"/>
              </a:rPr>
              <a:t>a</a:t>
            </a:r>
            <a:r>
              <a:rPr sz="2000" spc="4" dirty="0" smtClean="0">
                <a:latin typeface="Century Gothic"/>
                <a:cs typeface="Century Gothic"/>
              </a:rPr>
              <a:t>t</a:t>
            </a:r>
            <a:r>
              <a:rPr sz="2000" spc="-4" dirty="0" smtClean="0">
                <a:latin typeface="Century Gothic"/>
                <a:cs typeface="Century Gothic"/>
              </a:rPr>
              <a:t>io</a:t>
            </a:r>
            <a:r>
              <a:rPr sz="2000" spc="0" dirty="0" smtClean="0">
                <a:latin typeface="Century Gothic"/>
                <a:cs typeface="Century Gothic"/>
              </a:rPr>
              <a:t>n</a:t>
            </a:r>
            <a:r>
              <a:rPr sz="2000" spc="-44" dirty="0" smtClean="0">
                <a:latin typeface="Century Gothic"/>
                <a:cs typeface="Century Gothic"/>
              </a:rPr>
              <a:t> </a:t>
            </a:r>
            <a:r>
              <a:rPr sz="2000" spc="4" dirty="0" smtClean="0">
                <a:latin typeface="Century Gothic"/>
                <a:cs typeface="Century Gothic"/>
              </a:rPr>
              <a:t>me</a:t>
            </a:r>
            <a:r>
              <a:rPr sz="2000" spc="0" dirty="0" smtClean="0">
                <a:latin typeface="Century Gothic"/>
                <a:cs typeface="Century Gothic"/>
              </a:rPr>
              <a:t>as</a:t>
            </a:r>
            <a:r>
              <a:rPr sz="2000" spc="4" dirty="0" smtClean="0">
                <a:latin typeface="Century Gothic"/>
                <a:cs typeface="Century Gothic"/>
              </a:rPr>
              <a:t>u</a:t>
            </a:r>
            <a:r>
              <a:rPr sz="2000" spc="-4" dirty="0" smtClean="0">
                <a:latin typeface="Century Gothic"/>
                <a:cs typeface="Century Gothic"/>
              </a:rPr>
              <a:t>r</a:t>
            </a:r>
            <a:r>
              <a:rPr sz="2000" spc="0" dirty="0" smtClean="0">
                <a:latin typeface="Century Gothic"/>
                <a:cs typeface="Century Gothic"/>
              </a:rPr>
              <a:t>e</a:t>
            </a:r>
            <a:r>
              <a:rPr sz="2000" spc="-44" dirty="0" smtClean="0">
                <a:latin typeface="Century Gothic"/>
                <a:cs typeface="Century Gothic"/>
              </a:rPr>
              <a:t> </a:t>
            </a:r>
            <a:r>
              <a:rPr sz="2000" spc="0" dirty="0" smtClean="0">
                <a:latin typeface="Century Gothic"/>
                <a:cs typeface="Century Gothic"/>
              </a:rPr>
              <a:t>what</a:t>
            </a:r>
            <a:r>
              <a:rPr sz="2000" spc="-19" dirty="0" smtClean="0">
                <a:latin typeface="Century Gothic"/>
                <a:cs typeface="Century Gothic"/>
              </a:rPr>
              <a:t> </a:t>
            </a:r>
            <a:r>
              <a:rPr sz="2000" spc="-4" dirty="0" smtClean="0">
                <a:latin typeface="Century Gothic"/>
                <a:cs typeface="Century Gothic"/>
              </a:rPr>
              <a:t>i</a:t>
            </a:r>
            <a:r>
              <a:rPr sz="2000" spc="0" dirty="0" smtClean="0">
                <a:latin typeface="Century Gothic"/>
                <a:cs typeface="Century Gothic"/>
              </a:rPr>
              <a:t>t c</a:t>
            </a:r>
            <a:r>
              <a:rPr sz="2000" spc="9" dirty="0" smtClean="0">
                <a:latin typeface="Century Gothic"/>
                <a:cs typeface="Century Gothic"/>
              </a:rPr>
              <a:t>l</a:t>
            </a:r>
            <a:r>
              <a:rPr sz="2000" spc="0" dirty="0" smtClean="0">
                <a:latin typeface="Century Gothic"/>
                <a:cs typeface="Century Gothic"/>
              </a:rPr>
              <a:t>a</a:t>
            </a:r>
            <a:r>
              <a:rPr sz="2000" spc="-4" dirty="0" smtClean="0">
                <a:latin typeface="Century Gothic"/>
                <a:cs typeface="Century Gothic"/>
              </a:rPr>
              <a:t>i</a:t>
            </a:r>
            <a:r>
              <a:rPr sz="2000" spc="4" dirty="0" smtClean="0">
                <a:latin typeface="Century Gothic"/>
                <a:cs typeface="Century Gothic"/>
              </a:rPr>
              <a:t>m</a:t>
            </a:r>
            <a:r>
              <a:rPr sz="2000" spc="0" dirty="0" smtClean="0">
                <a:latin typeface="Century Gothic"/>
                <a:cs typeface="Century Gothic"/>
              </a:rPr>
              <a:t>s</a:t>
            </a:r>
            <a:endParaRPr sz="2000" dirty="0">
              <a:latin typeface="Century Gothic"/>
              <a:cs typeface="Century Gothic"/>
            </a:endParaRPr>
          </a:p>
          <a:p>
            <a:pPr marL="12700" marR="34013">
              <a:lnSpc>
                <a:spcPts val="2400"/>
              </a:lnSpc>
              <a:spcBef>
                <a:spcPts val="11"/>
              </a:spcBef>
            </a:pPr>
            <a:r>
              <a:rPr sz="3000" spc="-44" baseline="-1359" dirty="0" smtClean="0">
                <a:latin typeface="Century Gothic"/>
                <a:cs typeface="Century Gothic"/>
              </a:rPr>
              <a:t>(</a:t>
            </a:r>
            <a:r>
              <a:rPr sz="3000" spc="0" baseline="-1359" dirty="0" smtClean="0">
                <a:latin typeface="Century Gothic"/>
                <a:cs typeface="Century Gothic"/>
              </a:rPr>
              <a:t>c</a:t>
            </a:r>
            <a:r>
              <a:rPr sz="3000" spc="-4" baseline="-1359" dirty="0" smtClean="0">
                <a:latin typeface="Century Gothic"/>
                <a:cs typeface="Century Gothic"/>
              </a:rPr>
              <a:t>o</a:t>
            </a:r>
            <a:r>
              <a:rPr sz="3000" spc="0" baseline="-1359" dirty="0" smtClean="0">
                <a:latin typeface="Century Gothic"/>
                <a:cs typeface="Century Gothic"/>
              </a:rPr>
              <a:t>ns</a:t>
            </a:r>
            <a:r>
              <a:rPr sz="3000" spc="14" baseline="-1359" dirty="0" smtClean="0">
                <a:latin typeface="Century Gothic"/>
                <a:cs typeface="Century Gothic"/>
              </a:rPr>
              <a:t>t</a:t>
            </a:r>
            <a:r>
              <a:rPr sz="3000" spc="-4" baseline="-1359" dirty="0" smtClean="0">
                <a:latin typeface="Century Gothic"/>
                <a:cs typeface="Century Gothic"/>
              </a:rPr>
              <a:t>r</a:t>
            </a:r>
            <a:r>
              <a:rPr sz="3000" spc="4" baseline="-1359" dirty="0" smtClean="0">
                <a:latin typeface="Century Gothic"/>
                <a:cs typeface="Century Gothic"/>
              </a:rPr>
              <a:t>u</a:t>
            </a:r>
            <a:r>
              <a:rPr sz="3000" spc="0" baseline="-1359" dirty="0" smtClean="0">
                <a:latin typeface="Century Gothic"/>
                <a:cs typeface="Century Gothic"/>
              </a:rPr>
              <a:t>ct </a:t>
            </a:r>
            <a:r>
              <a:rPr sz="3000" spc="19" baseline="-1359" dirty="0" smtClean="0">
                <a:latin typeface="Century Gothic"/>
                <a:cs typeface="Century Gothic"/>
              </a:rPr>
              <a:t>v</a:t>
            </a:r>
            <a:r>
              <a:rPr sz="3000" spc="0" baseline="-1359" dirty="0" smtClean="0">
                <a:latin typeface="Century Gothic"/>
                <a:cs typeface="Century Gothic"/>
              </a:rPr>
              <a:t>a</a:t>
            </a:r>
            <a:r>
              <a:rPr sz="3000" spc="4" baseline="-1359" dirty="0" smtClean="0">
                <a:latin typeface="Century Gothic"/>
                <a:cs typeface="Century Gothic"/>
              </a:rPr>
              <a:t>l</a:t>
            </a:r>
            <a:r>
              <a:rPr sz="3000" spc="-4" baseline="-1359" dirty="0" smtClean="0">
                <a:latin typeface="Century Gothic"/>
                <a:cs typeface="Century Gothic"/>
              </a:rPr>
              <a:t>idi</a:t>
            </a:r>
            <a:r>
              <a:rPr sz="3000" spc="14" baseline="-1359" dirty="0" smtClean="0">
                <a:latin typeface="Century Gothic"/>
                <a:cs typeface="Century Gothic"/>
              </a:rPr>
              <a:t>t</a:t>
            </a:r>
            <a:r>
              <a:rPr sz="3000" spc="-4" baseline="-1359" dirty="0" smtClean="0">
                <a:latin typeface="Century Gothic"/>
                <a:cs typeface="Century Gothic"/>
              </a:rPr>
              <a:t>y)</a:t>
            </a:r>
            <a:endParaRPr sz="2000" dirty="0">
              <a:latin typeface="Century Gothic"/>
              <a:cs typeface="Century Gothic"/>
            </a:endParaRPr>
          </a:p>
          <a:p>
            <a:pPr marL="12700" marR="34013">
              <a:lnSpc>
                <a:spcPct val="102172"/>
              </a:lnSpc>
              <a:spcBef>
                <a:spcPts val="305"/>
              </a:spcBef>
            </a:pPr>
            <a:r>
              <a:rPr sz="2000" spc="-9" dirty="0" smtClean="0">
                <a:latin typeface="Century Gothic"/>
                <a:cs typeface="Century Gothic"/>
              </a:rPr>
              <a:t>A</a:t>
            </a:r>
            <a:r>
              <a:rPr sz="2000" spc="-4" dirty="0" smtClean="0">
                <a:latin typeface="Century Gothic"/>
                <a:cs typeface="Century Gothic"/>
              </a:rPr>
              <a:t>r</a:t>
            </a:r>
            <a:r>
              <a:rPr sz="2000" spc="0" dirty="0" smtClean="0">
                <a:latin typeface="Century Gothic"/>
                <a:cs typeface="Century Gothic"/>
              </a:rPr>
              <a:t>e</a:t>
            </a:r>
            <a:r>
              <a:rPr sz="2000" spc="-19" dirty="0" smtClean="0">
                <a:latin typeface="Century Gothic"/>
                <a:cs typeface="Century Gothic"/>
              </a:rPr>
              <a:t> </a:t>
            </a:r>
            <a:r>
              <a:rPr sz="2000" spc="14" dirty="0" smtClean="0">
                <a:latin typeface="Century Gothic"/>
                <a:cs typeface="Century Gothic"/>
              </a:rPr>
              <a:t>t</a:t>
            </a:r>
            <a:r>
              <a:rPr sz="2000" spc="0" dirty="0" smtClean="0">
                <a:latin typeface="Century Gothic"/>
                <a:cs typeface="Century Gothic"/>
              </a:rPr>
              <a:t>he</a:t>
            </a:r>
            <a:r>
              <a:rPr sz="2000" spc="-19" dirty="0" smtClean="0">
                <a:latin typeface="Century Gothic"/>
                <a:cs typeface="Century Gothic"/>
              </a:rPr>
              <a:t> </a:t>
            </a:r>
            <a:r>
              <a:rPr sz="2000" spc="-4" dirty="0" smtClean="0">
                <a:latin typeface="Century Gothic"/>
                <a:cs typeface="Century Gothic"/>
              </a:rPr>
              <a:t>rig</a:t>
            </a:r>
            <a:r>
              <a:rPr sz="2000" spc="0" dirty="0" smtClean="0">
                <a:latin typeface="Century Gothic"/>
                <a:cs typeface="Century Gothic"/>
              </a:rPr>
              <a:t>ht a</a:t>
            </a:r>
            <a:r>
              <a:rPr sz="2000" spc="14" dirty="0" smtClean="0">
                <a:latin typeface="Century Gothic"/>
                <a:cs typeface="Century Gothic"/>
              </a:rPr>
              <a:t>tt</a:t>
            </a:r>
            <a:r>
              <a:rPr sz="2000" spc="-4" dirty="0" smtClean="0">
                <a:latin typeface="Century Gothic"/>
                <a:cs typeface="Century Gothic"/>
              </a:rPr>
              <a:t>ri</a:t>
            </a:r>
            <a:r>
              <a:rPr sz="2000" spc="0" dirty="0" smtClean="0">
                <a:latin typeface="Century Gothic"/>
                <a:cs typeface="Century Gothic"/>
              </a:rPr>
              <a:t>b</a:t>
            </a:r>
            <a:r>
              <a:rPr sz="2000" spc="-4" dirty="0" smtClean="0">
                <a:latin typeface="Century Gothic"/>
                <a:cs typeface="Century Gothic"/>
              </a:rPr>
              <a:t>u</a:t>
            </a:r>
            <a:r>
              <a:rPr sz="2000" spc="-9" dirty="0" smtClean="0">
                <a:latin typeface="Century Gothic"/>
                <a:cs typeface="Century Gothic"/>
              </a:rPr>
              <a:t>t</a:t>
            </a:r>
            <a:r>
              <a:rPr sz="2000" spc="-4" dirty="0" smtClean="0">
                <a:latin typeface="Century Gothic"/>
                <a:cs typeface="Century Gothic"/>
              </a:rPr>
              <a:t>e</a:t>
            </a:r>
            <a:r>
              <a:rPr sz="2000" spc="0" dirty="0" smtClean="0">
                <a:latin typeface="Century Gothic"/>
                <a:cs typeface="Century Gothic"/>
              </a:rPr>
              <a:t>s</a:t>
            </a:r>
            <a:r>
              <a:rPr sz="2000" spc="-44" dirty="0" smtClean="0">
                <a:latin typeface="Century Gothic"/>
                <a:cs typeface="Century Gothic"/>
              </a:rPr>
              <a:t> </a:t>
            </a:r>
            <a:r>
              <a:rPr sz="2000" spc="0" dirty="0" smtClean="0">
                <a:latin typeface="Century Gothic"/>
                <a:cs typeface="Century Gothic"/>
              </a:rPr>
              <a:t>b</a:t>
            </a:r>
            <a:r>
              <a:rPr sz="2000" spc="4" dirty="0" smtClean="0">
                <a:latin typeface="Century Gothic"/>
                <a:cs typeface="Century Gothic"/>
              </a:rPr>
              <a:t>e</a:t>
            </a:r>
            <a:r>
              <a:rPr sz="2000" spc="-4" dirty="0" smtClean="0">
                <a:latin typeface="Century Gothic"/>
                <a:cs typeface="Century Gothic"/>
              </a:rPr>
              <a:t>i</a:t>
            </a:r>
            <a:r>
              <a:rPr sz="2000" spc="0" dirty="0" smtClean="0">
                <a:latin typeface="Century Gothic"/>
                <a:cs typeface="Century Gothic"/>
              </a:rPr>
              <a:t>ng</a:t>
            </a:r>
            <a:r>
              <a:rPr sz="2000" spc="-14" dirty="0" smtClean="0">
                <a:latin typeface="Century Gothic"/>
                <a:cs typeface="Century Gothic"/>
              </a:rPr>
              <a:t> </a:t>
            </a:r>
            <a:r>
              <a:rPr sz="2000" spc="4" dirty="0" smtClean="0">
                <a:latin typeface="Century Gothic"/>
                <a:cs typeface="Century Gothic"/>
              </a:rPr>
              <a:t>me</a:t>
            </a:r>
            <a:r>
              <a:rPr sz="2000" spc="0" dirty="0" smtClean="0">
                <a:latin typeface="Century Gothic"/>
                <a:cs typeface="Century Gothic"/>
              </a:rPr>
              <a:t>as</a:t>
            </a:r>
            <a:r>
              <a:rPr sz="2000" spc="4" dirty="0" smtClean="0">
                <a:latin typeface="Century Gothic"/>
                <a:cs typeface="Century Gothic"/>
              </a:rPr>
              <a:t>u</a:t>
            </a:r>
            <a:r>
              <a:rPr sz="2000" spc="-4" dirty="0" smtClean="0">
                <a:latin typeface="Century Gothic"/>
                <a:cs typeface="Century Gothic"/>
              </a:rPr>
              <a:t>r</a:t>
            </a:r>
            <a:r>
              <a:rPr sz="2000" spc="4" dirty="0" smtClean="0">
                <a:latin typeface="Century Gothic"/>
                <a:cs typeface="Century Gothic"/>
              </a:rPr>
              <a:t>e</a:t>
            </a:r>
            <a:r>
              <a:rPr sz="2000" spc="0" dirty="0" smtClean="0">
                <a:latin typeface="Century Gothic"/>
                <a:cs typeface="Century Gothic"/>
              </a:rPr>
              <a:t>d</a:t>
            </a:r>
            <a:r>
              <a:rPr sz="2000" spc="-39" dirty="0" smtClean="0">
                <a:latin typeface="Century Gothic"/>
                <a:cs typeface="Century Gothic"/>
              </a:rPr>
              <a:t> </a:t>
            </a:r>
            <a:r>
              <a:rPr sz="2000" spc="-4" dirty="0" smtClean="0">
                <a:latin typeface="Century Gothic"/>
                <a:cs typeface="Century Gothic"/>
              </a:rPr>
              <a:t>i</a:t>
            </a:r>
            <a:r>
              <a:rPr sz="2000" spc="0" dirty="0" smtClean="0">
                <a:latin typeface="Century Gothic"/>
                <a:cs typeface="Century Gothic"/>
              </a:rPr>
              <a:t>n </a:t>
            </a:r>
            <a:r>
              <a:rPr sz="2000" spc="14" dirty="0" smtClean="0">
                <a:latin typeface="Century Gothic"/>
                <a:cs typeface="Century Gothic"/>
              </a:rPr>
              <a:t>t</a:t>
            </a:r>
            <a:r>
              <a:rPr sz="2000" spc="0" dirty="0" smtClean="0">
                <a:latin typeface="Century Gothic"/>
                <a:cs typeface="Century Gothic"/>
              </a:rPr>
              <a:t>he</a:t>
            </a:r>
            <a:r>
              <a:rPr sz="2000" spc="-29" dirty="0" smtClean="0">
                <a:latin typeface="Century Gothic"/>
                <a:cs typeface="Century Gothic"/>
              </a:rPr>
              <a:t> </a:t>
            </a:r>
            <a:r>
              <a:rPr sz="2000" spc="-4" dirty="0" smtClean="0">
                <a:latin typeface="Century Gothic"/>
                <a:cs typeface="Century Gothic"/>
              </a:rPr>
              <a:t>rig</a:t>
            </a:r>
            <a:r>
              <a:rPr sz="2000" spc="0" dirty="0" smtClean="0">
                <a:latin typeface="Century Gothic"/>
                <a:cs typeface="Century Gothic"/>
              </a:rPr>
              <a:t>ht ba</a:t>
            </a:r>
            <a:r>
              <a:rPr sz="2000" spc="9" dirty="0" smtClean="0">
                <a:latin typeface="Century Gothic"/>
                <a:cs typeface="Century Gothic"/>
              </a:rPr>
              <a:t>l</a:t>
            </a:r>
            <a:r>
              <a:rPr sz="2000" spc="0" dirty="0" smtClean="0">
                <a:latin typeface="Century Gothic"/>
                <a:cs typeface="Century Gothic"/>
              </a:rPr>
              <a:t>ance</a:t>
            </a:r>
            <a:endParaRPr sz="2000" dirty="0">
              <a:latin typeface="Century Gothic"/>
              <a:cs typeface="Century Gothic"/>
            </a:endParaRPr>
          </a:p>
          <a:p>
            <a:pPr marL="12700" marR="34013">
              <a:lnSpc>
                <a:spcPts val="2400"/>
              </a:lnSpc>
              <a:spcBef>
                <a:spcPts val="120"/>
              </a:spcBef>
            </a:pPr>
            <a:r>
              <a:rPr sz="3000" spc="-44" baseline="-1359" dirty="0" smtClean="0">
                <a:latin typeface="Century Gothic"/>
                <a:cs typeface="Century Gothic"/>
              </a:rPr>
              <a:t>(</a:t>
            </a:r>
            <a:r>
              <a:rPr sz="3000" spc="0" baseline="-1359" dirty="0" smtClean="0">
                <a:latin typeface="Century Gothic"/>
                <a:cs typeface="Century Gothic"/>
              </a:rPr>
              <a:t>c</a:t>
            </a:r>
            <a:r>
              <a:rPr sz="3000" spc="-4" baseline="-1359" dirty="0" smtClean="0">
                <a:latin typeface="Century Gothic"/>
                <a:cs typeface="Century Gothic"/>
              </a:rPr>
              <a:t>o</a:t>
            </a:r>
            <a:r>
              <a:rPr sz="3000" spc="0" baseline="-1359" dirty="0" smtClean="0">
                <a:latin typeface="Century Gothic"/>
                <a:cs typeface="Century Gothic"/>
              </a:rPr>
              <a:t>n</a:t>
            </a:r>
            <a:r>
              <a:rPr sz="3000" spc="14" baseline="-1359" dirty="0" smtClean="0">
                <a:latin typeface="Century Gothic"/>
                <a:cs typeface="Century Gothic"/>
              </a:rPr>
              <a:t>t</a:t>
            </a:r>
            <a:r>
              <a:rPr sz="3000" spc="4" baseline="-1359" dirty="0" smtClean="0">
                <a:latin typeface="Century Gothic"/>
                <a:cs typeface="Century Gothic"/>
              </a:rPr>
              <a:t>e</a:t>
            </a:r>
            <a:r>
              <a:rPr sz="3000" spc="0" baseline="-1359" dirty="0" smtClean="0">
                <a:latin typeface="Century Gothic"/>
                <a:cs typeface="Century Gothic"/>
              </a:rPr>
              <a:t>nt </a:t>
            </a:r>
            <a:r>
              <a:rPr sz="3000" spc="19" baseline="-1359" dirty="0" smtClean="0">
                <a:latin typeface="Century Gothic"/>
                <a:cs typeface="Century Gothic"/>
              </a:rPr>
              <a:t>v</a:t>
            </a:r>
            <a:r>
              <a:rPr sz="3000" spc="0" baseline="-1359" dirty="0" smtClean="0">
                <a:latin typeface="Century Gothic"/>
                <a:cs typeface="Century Gothic"/>
              </a:rPr>
              <a:t>a</a:t>
            </a:r>
            <a:r>
              <a:rPr sz="3000" spc="9" baseline="-1359" dirty="0" smtClean="0">
                <a:latin typeface="Century Gothic"/>
                <a:cs typeface="Century Gothic"/>
              </a:rPr>
              <a:t>l</a:t>
            </a:r>
            <a:r>
              <a:rPr sz="3000" spc="-4" baseline="-1359" dirty="0" smtClean="0">
                <a:latin typeface="Century Gothic"/>
                <a:cs typeface="Century Gothic"/>
              </a:rPr>
              <a:t>idi</a:t>
            </a:r>
            <a:r>
              <a:rPr sz="3000" spc="14" baseline="-1359" dirty="0" smtClean="0">
                <a:latin typeface="Century Gothic"/>
                <a:cs typeface="Century Gothic"/>
              </a:rPr>
              <a:t>t</a:t>
            </a:r>
            <a:r>
              <a:rPr sz="3000" spc="-4" baseline="-1359" dirty="0" smtClean="0">
                <a:latin typeface="Century Gothic"/>
                <a:cs typeface="Century Gothic"/>
              </a:rPr>
              <a:t>y)</a:t>
            </a:r>
            <a:endParaRPr sz="2000" dirty="0">
              <a:latin typeface="Century Gothic"/>
              <a:cs typeface="Century Gothic"/>
            </a:endParaRPr>
          </a:p>
          <a:p>
            <a:pPr marL="12700">
              <a:lnSpc>
                <a:spcPts val="2400"/>
              </a:lnSpc>
              <a:spcBef>
                <a:spcPts val="518"/>
              </a:spcBef>
            </a:pPr>
            <a:r>
              <a:rPr sz="2000" spc="-9" dirty="0" smtClean="0">
                <a:latin typeface="Century Gothic"/>
                <a:cs typeface="Century Gothic"/>
              </a:rPr>
              <a:t>A</a:t>
            </a:r>
            <a:r>
              <a:rPr sz="2000" spc="-4" dirty="0" smtClean="0">
                <a:latin typeface="Century Gothic"/>
                <a:cs typeface="Century Gothic"/>
              </a:rPr>
              <a:t>r</a:t>
            </a:r>
            <a:r>
              <a:rPr sz="2000" spc="0" dirty="0" smtClean="0">
                <a:latin typeface="Century Gothic"/>
                <a:cs typeface="Century Gothic"/>
              </a:rPr>
              <a:t>e</a:t>
            </a:r>
            <a:r>
              <a:rPr sz="2000" spc="-19" dirty="0" smtClean="0">
                <a:latin typeface="Century Gothic"/>
                <a:cs typeface="Century Gothic"/>
              </a:rPr>
              <a:t> </a:t>
            </a:r>
            <a:r>
              <a:rPr sz="2000" spc="0" dirty="0" smtClean="0">
                <a:latin typeface="Century Gothic"/>
                <a:cs typeface="Century Gothic"/>
              </a:rPr>
              <a:t>h</a:t>
            </a:r>
            <a:r>
              <a:rPr sz="2000" spc="-4" dirty="0" smtClean="0">
                <a:latin typeface="Century Gothic"/>
                <a:cs typeface="Century Gothic"/>
              </a:rPr>
              <a:t>ig</a:t>
            </a:r>
            <a:r>
              <a:rPr sz="2000" spc="0" dirty="0" smtClean="0">
                <a:latin typeface="Century Gothic"/>
                <a:cs typeface="Century Gothic"/>
              </a:rPr>
              <a:t>h</a:t>
            </a:r>
            <a:r>
              <a:rPr sz="2000" spc="14" dirty="0" smtClean="0">
                <a:latin typeface="Century Gothic"/>
                <a:cs typeface="Century Gothic"/>
              </a:rPr>
              <a:t> </a:t>
            </a:r>
            <a:r>
              <a:rPr sz="2000" spc="0" dirty="0" smtClean="0">
                <a:latin typeface="Century Gothic"/>
                <a:cs typeface="Century Gothic"/>
              </a:rPr>
              <a:t>p</a:t>
            </a:r>
            <a:r>
              <a:rPr sz="2000" spc="4" dirty="0" smtClean="0">
                <a:latin typeface="Century Gothic"/>
                <a:cs typeface="Century Gothic"/>
              </a:rPr>
              <a:t>e</a:t>
            </a:r>
            <a:r>
              <a:rPr sz="2000" spc="-4" dirty="0" smtClean="0">
                <a:latin typeface="Century Gothic"/>
                <a:cs typeface="Century Gothic"/>
              </a:rPr>
              <a:t>rfor</a:t>
            </a:r>
            <a:r>
              <a:rPr sz="2000" spc="4" dirty="0" smtClean="0">
                <a:latin typeface="Century Gothic"/>
                <a:cs typeface="Century Gothic"/>
              </a:rPr>
              <a:t>m</a:t>
            </a:r>
            <a:r>
              <a:rPr sz="2000" spc="-4" dirty="0" smtClean="0">
                <a:latin typeface="Century Gothic"/>
                <a:cs typeface="Century Gothic"/>
              </a:rPr>
              <a:t>i</a:t>
            </a:r>
            <a:r>
              <a:rPr sz="2000" spc="0" dirty="0" smtClean="0">
                <a:latin typeface="Century Gothic"/>
                <a:cs typeface="Century Gothic"/>
              </a:rPr>
              <a:t>ng</a:t>
            </a:r>
            <a:r>
              <a:rPr sz="2000" spc="-14" dirty="0" smtClean="0">
                <a:latin typeface="Century Gothic"/>
                <a:cs typeface="Century Gothic"/>
              </a:rPr>
              <a:t> </a:t>
            </a:r>
            <a:r>
              <a:rPr sz="2000" spc="0" dirty="0" smtClean="0">
                <a:latin typeface="Century Gothic"/>
                <a:cs typeface="Century Gothic"/>
              </a:rPr>
              <a:t>c</a:t>
            </a:r>
            <a:r>
              <a:rPr sz="2000" spc="-4" dirty="0" smtClean="0">
                <a:latin typeface="Century Gothic"/>
                <a:cs typeface="Century Gothic"/>
              </a:rPr>
              <a:t>o</a:t>
            </a:r>
            <a:r>
              <a:rPr sz="2000" spc="4" dirty="0" smtClean="0">
                <a:latin typeface="Century Gothic"/>
                <a:cs typeface="Century Gothic"/>
              </a:rPr>
              <a:t>m</a:t>
            </a:r>
            <a:r>
              <a:rPr sz="2000" spc="0" dirty="0" smtClean="0">
                <a:latin typeface="Century Gothic"/>
                <a:cs typeface="Century Gothic"/>
              </a:rPr>
              <a:t>p</a:t>
            </a:r>
            <a:r>
              <a:rPr sz="2000" spc="9" dirty="0" smtClean="0">
                <a:latin typeface="Century Gothic"/>
                <a:cs typeface="Century Gothic"/>
              </a:rPr>
              <a:t>l</a:t>
            </a:r>
            <a:r>
              <a:rPr sz="2000" spc="4" dirty="0" smtClean="0">
                <a:latin typeface="Century Gothic"/>
                <a:cs typeface="Century Gothic"/>
              </a:rPr>
              <a:t>e</a:t>
            </a:r>
            <a:r>
              <a:rPr sz="2000" spc="14" dirty="0" smtClean="0">
                <a:latin typeface="Century Gothic"/>
                <a:cs typeface="Century Gothic"/>
              </a:rPr>
              <a:t>t</a:t>
            </a:r>
            <a:r>
              <a:rPr sz="2000" spc="4" dirty="0" smtClean="0">
                <a:latin typeface="Century Gothic"/>
                <a:cs typeface="Century Gothic"/>
              </a:rPr>
              <a:t>e</a:t>
            </a:r>
            <a:r>
              <a:rPr sz="2000" spc="-4" dirty="0" smtClean="0">
                <a:latin typeface="Century Gothic"/>
                <a:cs typeface="Century Gothic"/>
              </a:rPr>
              <a:t>r</a:t>
            </a:r>
            <a:r>
              <a:rPr sz="2000" spc="0" dirty="0" smtClean="0">
                <a:latin typeface="Century Gothic"/>
                <a:cs typeface="Century Gothic"/>
              </a:rPr>
              <a:t>s</a:t>
            </a:r>
            <a:r>
              <a:rPr sz="2000" spc="-59" dirty="0" smtClean="0">
                <a:latin typeface="Century Gothic"/>
                <a:cs typeface="Century Gothic"/>
              </a:rPr>
              <a:t> </a:t>
            </a:r>
            <a:r>
              <a:rPr sz="2000" spc="0" dirty="0" smtClean="0">
                <a:latin typeface="Century Gothic"/>
                <a:cs typeface="Century Gothic"/>
              </a:rPr>
              <a:t>p</a:t>
            </a:r>
            <a:r>
              <a:rPr sz="2000" spc="-4" dirty="0" smtClean="0">
                <a:latin typeface="Century Gothic"/>
                <a:cs typeface="Century Gothic"/>
              </a:rPr>
              <a:t>ro</a:t>
            </a:r>
            <a:r>
              <a:rPr sz="2000" spc="19" dirty="0" smtClean="0">
                <a:latin typeface="Century Gothic"/>
                <a:cs typeface="Century Gothic"/>
              </a:rPr>
              <a:t>v</a:t>
            </a:r>
            <a:r>
              <a:rPr sz="2000" spc="-4" dirty="0" smtClean="0">
                <a:latin typeface="Century Gothic"/>
                <a:cs typeface="Century Gothic"/>
              </a:rPr>
              <a:t>i</a:t>
            </a:r>
            <a:r>
              <a:rPr sz="2000" spc="0" dirty="0" smtClean="0">
                <a:latin typeface="Century Gothic"/>
                <a:cs typeface="Century Gothic"/>
              </a:rPr>
              <a:t>ng </a:t>
            </a:r>
            <a:r>
              <a:rPr sz="2000" spc="4" dirty="0" smtClean="0">
                <a:latin typeface="Century Gothic"/>
                <a:cs typeface="Century Gothic"/>
              </a:rPr>
              <a:t>m</a:t>
            </a:r>
            <a:r>
              <a:rPr sz="2000" spc="-4" dirty="0" smtClean="0">
                <a:latin typeface="Century Gothic"/>
                <a:cs typeface="Century Gothic"/>
              </a:rPr>
              <a:t>or</a:t>
            </a:r>
            <a:r>
              <a:rPr sz="2000" spc="0" dirty="0" smtClean="0">
                <a:latin typeface="Century Gothic"/>
                <a:cs typeface="Century Gothic"/>
              </a:rPr>
              <a:t>e</a:t>
            </a:r>
            <a:r>
              <a:rPr sz="2000" spc="-4" dirty="0" smtClean="0">
                <a:latin typeface="Century Gothic"/>
                <a:cs typeface="Century Gothic"/>
              </a:rPr>
              <a:t> </a:t>
            </a:r>
            <a:r>
              <a:rPr sz="2000" spc="4" dirty="0" smtClean="0">
                <a:latin typeface="Century Gothic"/>
                <a:cs typeface="Century Gothic"/>
              </a:rPr>
              <a:t>e</a:t>
            </a:r>
            <a:r>
              <a:rPr sz="2000" spc="-4" dirty="0" smtClean="0">
                <a:latin typeface="Century Gothic"/>
                <a:cs typeface="Century Gothic"/>
              </a:rPr>
              <a:t>ff</a:t>
            </a:r>
            <a:r>
              <a:rPr sz="2000" spc="4" dirty="0" smtClean="0">
                <a:latin typeface="Century Gothic"/>
                <a:cs typeface="Century Gothic"/>
              </a:rPr>
              <a:t>e</a:t>
            </a:r>
            <a:r>
              <a:rPr sz="2000" spc="0" dirty="0" smtClean="0">
                <a:latin typeface="Century Gothic"/>
                <a:cs typeface="Century Gothic"/>
              </a:rPr>
              <a:t>c</a:t>
            </a:r>
            <a:r>
              <a:rPr sz="2000" spc="14" dirty="0" smtClean="0">
                <a:latin typeface="Century Gothic"/>
                <a:cs typeface="Century Gothic"/>
              </a:rPr>
              <a:t>t</a:t>
            </a:r>
            <a:r>
              <a:rPr sz="2000" spc="-4" dirty="0" smtClean="0">
                <a:latin typeface="Century Gothic"/>
                <a:cs typeface="Century Gothic"/>
              </a:rPr>
              <a:t>i</a:t>
            </a:r>
            <a:r>
              <a:rPr sz="2000" spc="19" dirty="0" smtClean="0">
                <a:latin typeface="Century Gothic"/>
                <a:cs typeface="Century Gothic"/>
              </a:rPr>
              <a:t>v</a:t>
            </a:r>
            <a:r>
              <a:rPr sz="2000" spc="0" dirty="0" smtClean="0">
                <a:latin typeface="Century Gothic"/>
                <a:cs typeface="Century Gothic"/>
              </a:rPr>
              <a:t>e</a:t>
            </a:r>
            <a:r>
              <a:rPr sz="2000" spc="-54" dirty="0" smtClean="0">
                <a:latin typeface="Century Gothic"/>
                <a:cs typeface="Century Gothic"/>
              </a:rPr>
              <a:t> </a:t>
            </a:r>
            <a:r>
              <a:rPr sz="2000" spc="-4" dirty="0" smtClean="0">
                <a:latin typeface="Century Gothic"/>
                <a:cs typeface="Century Gothic"/>
              </a:rPr>
              <a:t>i</a:t>
            </a:r>
            <a:r>
              <a:rPr sz="2000" spc="0" dirty="0" smtClean="0">
                <a:latin typeface="Century Gothic"/>
                <a:cs typeface="Century Gothic"/>
              </a:rPr>
              <a:t>n </a:t>
            </a:r>
            <a:r>
              <a:rPr sz="2000" spc="14" dirty="0" smtClean="0">
                <a:latin typeface="Century Gothic"/>
                <a:cs typeface="Century Gothic"/>
              </a:rPr>
              <a:t>t</a:t>
            </a:r>
            <a:r>
              <a:rPr sz="2000" spc="0" dirty="0" smtClean="0">
                <a:latin typeface="Century Gothic"/>
                <a:cs typeface="Century Gothic"/>
              </a:rPr>
              <a:t>he c</a:t>
            </a:r>
            <a:r>
              <a:rPr sz="2000" spc="9" dirty="0" smtClean="0">
                <a:latin typeface="Century Gothic"/>
                <a:cs typeface="Century Gothic"/>
              </a:rPr>
              <a:t>l</a:t>
            </a:r>
            <a:r>
              <a:rPr sz="2000" spc="0" dirty="0" smtClean="0">
                <a:latin typeface="Century Gothic"/>
                <a:cs typeface="Century Gothic"/>
              </a:rPr>
              <a:t>ass</a:t>
            </a:r>
            <a:r>
              <a:rPr sz="2000" spc="-4" dirty="0" smtClean="0">
                <a:latin typeface="Century Gothic"/>
                <a:cs typeface="Century Gothic"/>
              </a:rPr>
              <a:t>roo</a:t>
            </a:r>
            <a:r>
              <a:rPr sz="2000" spc="0" dirty="0" smtClean="0">
                <a:latin typeface="Century Gothic"/>
                <a:cs typeface="Century Gothic"/>
              </a:rPr>
              <a:t>m</a:t>
            </a:r>
            <a:r>
              <a:rPr sz="2000" spc="-34" dirty="0" smtClean="0">
                <a:latin typeface="Century Gothic"/>
                <a:cs typeface="Century Gothic"/>
              </a:rPr>
              <a:t> </a:t>
            </a:r>
            <a:r>
              <a:rPr sz="2000" spc="-44" dirty="0" smtClean="0">
                <a:latin typeface="Century Gothic"/>
                <a:cs typeface="Century Gothic"/>
              </a:rPr>
              <a:t>(</a:t>
            </a:r>
            <a:r>
              <a:rPr sz="2000" spc="0" dirty="0" smtClean="0">
                <a:latin typeface="Century Gothic"/>
                <a:cs typeface="Century Gothic"/>
              </a:rPr>
              <a:t>p</a:t>
            </a:r>
            <a:r>
              <a:rPr sz="2000" spc="-4" dirty="0" smtClean="0">
                <a:latin typeface="Century Gothic"/>
                <a:cs typeface="Century Gothic"/>
              </a:rPr>
              <a:t>r</a:t>
            </a:r>
            <a:r>
              <a:rPr sz="2000" spc="4" dirty="0" smtClean="0">
                <a:latin typeface="Century Gothic"/>
                <a:cs typeface="Century Gothic"/>
              </a:rPr>
              <a:t>e</a:t>
            </a:r>
            <a:r>
              <a:rPr sz="2000" spc="-4" dirty="0" smtClean="0">
                <a:latin typeface="Century Gothic"/>
                <a:cs typeface="Century Gothic"/>
              </a:rPr>
              <a:t>di</a:t>
            </a:r>
            <a:r>
              <a:rPr sz="2000" spc="0" dirty="0" smtClean="0">
                <a:latin typeface="Century Gothic"/>
                <a:cs typeface="Century Gothic"/>
              </a:rPr>
              <a:t>c</a:t>
            </a:r>
            <a:r>
              <a:rPr sz="2000" spc="14" dirty="0" smtClean="0">
                <a:latin typeface="Century Gothic"/>
                <a:cs typeface="Century Gothic"/>
              </a:rPr>
              <a:t>t</a:t>
            </a:r>
            <a:r>
              <a:rPr sz="2000" spc="-4" dirty="0" smtClean="0">
                <a:latin typeface="Century Gothic"/>
                <a:cs typeface="Century Gothic"/>
              </a:rPr>
              <a:t>i</a:t>
            </a:r>
            <a:r>
              <a:rPr sz="2000" spc="19" dirty="0" smtClean="0">
                <a:latin typeface="Century Gothic"/>
                <a:cs typeface="Century Gothic"/>
              </a:rPr>
              <a:t>v</a:t>
            </a:r>
            <a:r>
              <a:rPr sz="2000" spc="0" dirty="0" smtClean="0">
                <a:latin typeface="Century Gothic"/>
                <a:cs typeface="Century Gothic"/>
              </a:rPr>
              <a:t>e </a:t>
            </a:r>
            <a:r>
              <a:rPr sz="2000" spc="19" dirty="0" smtClean="0">
                <a:latin typeface="Century Gothic"/>
                <a:cs typeface="Century Gothic"/>
              </a:rPr>
              <a:t>v</a:t>
            </a:r>
            <a:r>
              <a:rPr sz="2000" spc="0" dirty="0" smtClean="0">
                <a:latin typeface="Century Gothic"/>
                <a:cs typeface="Century Gothic"/>
              </a:rPr>
              <a:t>a</a:t>
            </a:r>
            <a:r>
              <a:rPr sz="2000" spc="9" dirty="0" smtClean="0">
                <a:latin typeface="Century Gothic"/>
                <a:cs typeface="Century Gothic"/>
              </a:rPr>
              <a:t>l</a:t>
            </a:r>
            <a:r>
              <a:rPr sz="2000" spc="-4" dirty="0" smtClean="0">
                <a:latin typeface="Century Gothic"/>
                <a:cs typeface="Century Gothic"/>
              </a:rPr>
              <a:t>idi</a:t>
            </a:r>
            <a:r>
              <a:rPr sz="2000" spc="14" dirty="0" smtClean="0">
                <a:latin typeface="Century Gothic"/>
                <a:cs typeface="Century Gothic"/>
              </a:rPr>
              <a:t>t</a:t>
            </a:r>
            <a:r>
              <a:rPr sz="2000" spc="-4" dirty="0" smtClean="0">
                <a:latin typeface="Century Gothic"/>
                <a:cs typeface="Century Gothic"/>
              </a:rPr>
              <a:t>y)</a:t>
            </a:r>
            <a:endParaRPr sz="2000" dirty="0">
              <a:latin typeface="Century Gothic"/>
              <a:cs typeface="Century Gothic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751194" y="2782300"/>
            <a:ext cx="180140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solidFill>
                  <a:srgbClr val="047D57"/>
                </a:solidFill>
                <a:latin typeface="Wingdings"/>
                <a:cs typeface="Wingdings"/>
              </a:rPr>
              <a:t></a:t>
            </a:r>
            <a:endParaRPr sz="2000">
              <a:latin typeface="Wingdings"/>
              <a:cs typeface="Wingdings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51194" y="3452860"/>
            <a:ext cx="180140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solidFill>
                  <a:srgbClr val="047D57"/>
                </a:solidFill>
                <a:latin typeface="Wingdings"/>
                <a:cs typeface="Wingdings"/>
              </a:rPr>
              <a:t></a:t>
            </a:r>
            <a:endParaRPr sz="2000">
              <a:latin typeface="Wingdings"/>
              <a:cs typeface="Wingdings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751194" y="4123420"/>
            <a:ext cx="180140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solidFill>
                  <a:srgbClr val="047D57"/>
                </a:solidFill>
                <a:latin typeface="Wingdings"/>
                <a:cs typeface="Wingdings"/>
              </a:rPr>
              <a:t></a:t>
            </a:r>
            <a:endParaRPr sz="2000">
              <a:latin typeface="Wingdings"/>
              <a:cs typeface="Wingdings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036182" y="4122091"/>
            <a:ext cx="1838005" cy="5848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75"/>
              </a:lnSpc>
              <a:spcBef>
                <a:spcPts val="108"/>
              </a:spcBef>
            </a:pPr>
            <a:r>
              <a:rPr sz="2000" spc="14" dirty="0" smtClean="0">
                <a:latin typeface="Century Gothic"/>
                <a:cs typeface="Century Gothic"/>
              </a:rPr>
              <a:t>I</a:t>
            </a:r>
            <a:r>
              <a:rPr sz="2000" spc="0" dirty="0" smtClean="0">
                <a:latin typeface="Century Gothic"/>
                <a:cs typeface="Century Gothic"/>
              </a:rPr>
              <a:t>s</a:t>
            </a:r>
            <a:r>
              <a:rPr sz="2000" spc="-34" dirty="0" smtClean="0">
                <a:latin typeface="Century Gothic"/>
                <a:cs typeface="Century Gothic"/>
              </a:rPr>
              <a:t> </a:t>
            </a:r>
            <a:r>
              <a:rPr sz="2000" spc="14" dirty="0" smtClean="0">
                <a:latin typeface="Century Gothic"/>
                <a:cs typeface="Century Gothic"/>
              </a:rPr>
              <a:t>t</a:t>
            </a:r>
            <a:r>
              <a:rPr sz="2000" spc="0" dirty="0" smtClean="0">
                <a:latin typeface="Century Gothic"/>
                <a:cs typeface="Century Gothic"/>
              </a:rPr>
              <a:t>he</a:t>
            </a:r>
            <a:r>
              <a:rPr sz="2000" spc="-29" dirty="0" smtClean="0">
                <a:latin typeface="Century Gothic"/>
                <a:cs typeface="Century Gothic"/>
              </a:rPr>
              <a:t> </a:t>
            </a:r>
            <a:r>
              <a:rPr sz="2000" spc="4" dirty="0" smtClean="0">
                <a:latin typeface="Century Gothic"/>
                <a:cs typeface="Century Gothic"/>
              </a:rPr>
              <a:t>me</a:t>
            </a:r>
            <a:r>
              <a:rPr sz="2000" spc="0" dirty="0" smtClean="0">
                <a:latin typeface="Century Gothic"/>
                <a:cs typeface="Century Gothic"/>
              </a:rPr>
              <a:t>as</a:t>
            </a:r>
            <a:r>
              <a:rPr sz="2000" spc="4" dirty="0" smtClean="0">
                <a:latin typeface="Century Gothic"/>
                <a:cs typeface="Century Gothic"/>
              </a:rPr>
              <a:t>u</a:t>
            </a:r>
            <a:r>
              <a:rPr sz="2000" spc="-4" dirty="0" smtClean="0">
                <a:latin typeface="Century Gothic"/>
                <a:cs typeface="Century Gothic"/>
              </a:rPr>
              <a:t>r</a:t>
            </a:r>
            <a:r>
              <a:rPr sz="2000" spc="0" dirty="0" smtClean="0">
                <a:latin typeface="Century Gothic"/>
                <a:cs typeface="Century Gothic"/>
              </a:rPr>
              <a:t>e</a:t>
            </a:r>
            <a:endParaRPr sz="2000">
              <a:latin typeface="Century Gothic"/>
              <a:cs typeface="Century Gothic"/>
            </a:endParaRPr>
          </a:p>
          <a:p>
            <a:pPr marL="12700" marR="38176">
              <a:lnSpc>
                <a:spcPts val="2400"/>
              </a:lnSpc>
              <a:spcBef>
                <a:spcPts val="11"/>
              </a:spcBef>
            </a:pPr>
            <a:r>
              <a:rPr sz="3000" spc="-44" baseline="-1359" dirty="0" smtClean="0">
                <a:latin typeface="Century Gothic"/>
                <a:cs typeface="Century Gothic"/>
              </a:rPr>
              <a:t>(</a:t>
            </a:r>
            <a:r>
              <a:rPr sz="3000" spc="-4" baseline="-1359" dirty="0" smtClean="0">
                <a:latin typeface="Century Gothic"/>
                <a:cs typeface="Century Gothic"/>
              </a:rPr>
              <a:t>f</a:t>
            </a:r>
            <a:r>
              <a:rPr sz="3000" spc="0" baseline="-1359" dirty="0" smtClean="0">
                <a:latin typeface="Century Gothic"/>
                <a:cs typeface="Century Gothic"/>
              </a:rPr>
              <a:t>ace</a:t>
            </a:r>
            <a:r>
              <a:rPr sz="3000" spc="29" baseline="-1359" dirty="0" smtClean="0">
                <a:latin typeface="Century Gothic"/>
                <a:cs typeface="Century Gothic"/>
              </a:rPr>
              <a:t> </a:t>
            </a:r>
            <a:r>
              <a:rPr sz="3000" spc="19" baseline="-1359" dirty="0" smtClean="0">
                <a:latin typeface="Century Gothic"/>
                <a:cs typeface="Century Gothic"/>
              </a:rPr>
              <a:t>v</a:t>
            </a:r>
            <a:r>
              <a:rPr sz="3000" spc="0" baseline="-1359" dirty="0" smtClean="0">
                <a:latin typeface="Century Gothic"/>
                <a:cs typeface="Century Gothic"/>
              </a:rPr>
              <a:t>a</a:t>
            </a:r>
            <a:r>
              <a:rPr sz="3000" spc="9" baseline="-1359" dirty="0" smtClean="0">
                <a:latin typeface="Century Gothic"/>
                <a:cs typeface="Century Gothic"/>
              </a:rPr>
              <a:t>l</a:t>
            </a:r>
            <a:r>
              <a:rPr sz="3000" spc="-4" baseline="-1359" dirty="0" smtClean="0">
                <a:latin typeface="Century Gothic"/>
                <a:cs typeface="Century Gothic"/>
              </a:rPr>
              <a:t>idi</a:t>
            </a:r>
            <a:r>
              <a:rPr sz="3000" spc="14" baseline="-1359" dirty="0" smtClean="0">
                <a:latin typeface="Century Gothic"/>
                <a:cs typeface="Century Gothic"/>
              </a:rPr>
              <a:t>t</a:t>
            </a:r>
            <a:r>
              <a:rPr sz="3000" spc="-4" baseline="-1359" dirty="0" smtClean="0">
                <a:latin typeface="Century Gothic"/>
                <a:cs typeface="Century Gothic"/>
              </a:rPr>
              <a:t>y)</a:t>
            </a:r>
            <a:endParaRPr sz="2000">
              <a:latin typeface="Century Gothic"/>
              <a:cs typeface="Century Gothic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875257" y="4122091"/>
            <a:ext cx="2485728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75"/>
              </a:lnSpc>
              <a:spcBef>
                <a:spcPts val="108"/>
              </a:spcBef>
            </a:pPr>
            <a:r>
              <a:rPr sz="2000" spc="0" dirty="0" smtClean="0">
                <a:latin typeface="Century Gothic"/>
                <a:cs typeface="Century Gothic"/>
              </a:rPr>
              <a:t>s</a:t>
            </a:r>
            <a:r>
              <a:rPr sz="2000" spc="4" dirty="0" smtClean="0">
                <a:latin typeface="Century Gothic"/>
                <a:cs typeface="Century Gothic"/>
              </a:rPr>
              <a:t>u</a:t>
            </a:r>
            <a:r>
              <a:rPr sz="2000" spc="0" dirty="0" smtClean="0">
                <a:latin typeface="Century Gothic"/>
                <a:cs typeface="Century Gothic"/>
              </a:rPr>
              <a:t>bj</a:t>
            </a:r>
            <a:r>
              <a:rPr sz="2000" spc="4" dirty="0" smtClean="0">
                <a:latin typeface="Century Gothic"/>
                <a:cs typeface="Century Gothic"/>
              </a:rPr>
              <a:t>e</a:t>
            </a:r>
            <a:r>
              <a:rPr sz="2000" spc="0" dirty="0" smtClean="0">
                <a:latin typeface="Century Gothic"/>
                <a:cs typeface="Century Gothic"/>
              </a:rPr>
              <a:t>c</a:t>
            </a:r>
            <a:r>
              <a:rPr sz="2000" spc="14" dirty="0" smtClean="0">
                <a:latin typeface="Century Gothic"/>
                <a:cs typeface="Century Gothic"/>
              </a:rPr>
              <a:t>t</a:t>
            </a:r>
            <a:r>
              <a:rPr sz="2000" spc="-4" dirty="0" smtClean="0">
                <a:latin typeface="Century Gothic"/>
                <a:cs typeface="Century Gothic"/>
              </a:rPr>
              <a:t>i</a:t>
            </a:r>
            <a:r>
              <a:rPr sz="2000" spc="19" dirty="0" smtClean="0">
                <a:latin typeface="Century Gothic"/>
                <a:cs typeface="Century Gothic"/>
              </a:rPr>
              <a:t>v</a:t>
            </a:r>
            <a:r>
              <a:rPr sz="2000" spc="-4" dirty="0" smtClean="0">
                <a:latin typeface="Century Gothic"/>
                <a:cs typeface="Century Gothic"/>
              </a:rPr>
              <a:t>e</a:t>
            </a:r>
            <a:r>
              <a:rPr sz="2000" spc="9" dirty="0" smtClean="0">
                <a:latin typeface="Century Gothic"/>
                <a:cs typeface="Century Gothic"/>
              </a:rPr>
              <a:t>l</a:t>
            </a:r>
            <a:r>
              <a:rPr sz="2000" spc="0" dirty="0" smtClean="0">
                <a:latin typeface="Century Gothic"/>
                <a:cs typeface="Century Gothic"/>
              </a:rPr>
              <a:t>y</a:t>
            </a:r>
            <a:r>
              <a:rPr sz="2000" spc="-54" dirty="0" smtClean="0">
                <a:latin typeface="Century Gothic"/>
                <a:cs typeface="Century Gothic"/>
              </a:rPr>
              <a:t> </a:t>
            </a:r>
            <a:r>
              <a:rPr sz="2000" spc="19" dirty="0" smtClean="0">
                <a:latin typeface="Century Gothic"/>
                <a:cs typeface="Century Gothic"/>
              </a:rPr>
              <a:t>v</a:t>
            </a:r>
            <a:r>
              <a:rPr sz="2000" spc="-4" dirty="0" smtClean="0">
                <a:latin typeface="Century Gothic"/>
                <a:cs typeface="Century Gothic"/>
              </a:rPr>
              <a:t>i</a:t>
            </a:r>
            <a:r>
              <a:rPr sz="2000" spc="4" dirty="0" smtClean="0">
                <a:latin typeface="Century Gothic"/>
                <a:cs typeface="Century Gothic"/>
              </a:rPr>
              <a:t>e</a:t>
            </a:r>
            <a:r>
              <a:rPr sz="2000" spc="0" dirty="0" smtClean="0">
                <a:latin typeface="Century Gothic"/>
                <a:cs typeface="Century Gothic"/>
              </a:rPr>
              <a:t>w</a:t>
            </a:r>
            <a:r>
              <a:rPr sz="2000" spc="4" dirty="0" smtClean="0">
                <a:latin typeface="Century Gothic"/>
                <a:cs typeface="Century Gothic"/>
              </a:rPr>
              <a:t>ed</a:t>
            </a:r>
            <a:endParaRPr sz="2000">
              <a:latin typeface="Century Gothic"/>
              <a:cs typeface="Century Gothic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363073" y="4122091"/>
            <a:ext cx="336154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75"/>
              </a:lnSpc>
              <a:spcBef>
                <a:spcPts val="108"/>
              </a:spcBef>
            </a:pPr>
            <a:r>
              <a:rPr sz="2000" spc="0" dirty="0" smtClean="0">
                <a:latin typeface="Century Gothic"/>
                <a:cs typeface="Century Gothic"/>
              </a:rPr>
              <a:t>as</a:t>
            </a:r>
            <a:endParaRPr sz="2000">
              <a:latin typeface="Century Gothic"/>
              <a:cs typeface="Century Gothic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704368" y="4122091"/>
            <a:ext cx="1273252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75"/>
              </a:lnSpc>
              <a:spcBef>
                <a:spcPts val="108"/>
              </a:spcBef>
            </a:pPr>
            <a:r>
              <a:rPr sz="2000" spc="-4" dirty="0" smtClean="0">
                <a:latin typeface="Century Gothic"/>
                <a:cs typeface="Century Gothic"/>
              </a:rPr>
              <a:t>i</a:t>
            </a:r>
            <a:r>
              <a:rPr sz="2000" spc="4" dirty="0" smtClean="0">
                <a:latin typeface="Century Gothic"/>
                <a:cs typeface="Century Gothic"/>
              </a:rPr>
              <a:t>m</a:t>
            </a:r>
            <a:r>
              <a:rPr sz="2000" spc="0" dirty="0" smtClean="0">
                <a:latin typeface="Century Gothic"/>
                <a:cs typeface="Century Gothic"/>
              </a:rPr>
              <a:t>p</a:t>
            </a:r>
            <a:r>
              <a:rPr sz="2000" spc="-4" dirty="0" smtClean="0">
                <a:latin typeface="Century Gothic"/>
                <a:cs typeface="Century Gothic"/>
              </a:rPr>
              <a:t>or</a:t>
            </a:r>
            <a:r>
              <a:rPr sz="2000" spc="14" dirty="0" smtClean="0">
                <a:latin typeface="Century Gothic"/>
                <a:cs typeface="Century Gothic"/>
              </a:rPr>
              <a:t>t</a:t>
            </a:r>
            <a:r>
              <a:rPr sz="2000" spc="0" dirty="0" smtClean="0">
                <a:latin typeface="Century Gothic"/>
                <a:cs typeface="Century Gothic"/>
              </a:rPr>
              <a:t>ant</a:t>
            </a:r>
            <a:endParaRPr sz="2000">
              <a:latin typeface="Century Gothic"/>
              <a:cs typeface="Century Gothic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978435" y="4122091"/>
            <a:ext cx="567247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75"/>
              </a:lnSpc>
              <a:spcBef>
                <a:spcPts val="108"/>
              </a:spcBef>
            </a:pPr>
            <a:r>
              <a:rPr sz="2000" spc="0" dirty="0" smtClean="0">
                <a:latin typeface="Century Gothic"/>
                <a:cs typeface="Century Gothic"/>
              </a:rPr>
              <a:t>and</a:t>
            </a:r>
            <a:endParaRPr sz="2000">
              <a:latin typeface="Century Gothic"/>
              <a:cs typeface="Century Gothic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551587" y="4122091"/>
            <a:ext cx="1082880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75"/>
              </a:lnSpc>
              <a:spcBef>
                <a:spcPts val="108"/>
              </a:spcBef>
            </a:pPr>
            <a:r>
              <a:rPr sz="2000" spc="-4" dirty="0" smtClean="0">
                <a:latin typeface="Century Gothic"/>
                <a:cs typeface="Century Gothic"/>
              </a:rPr>
              <a:t>r</a:t>
            </a:r>
            <a:r>
              <a:rPr sz="2000" spc="4" dirty="0" smtClean="0">
                <a:latin typeface="Century Gothic"/>
                <a:cs typeface="Century Gothic"/>
              </a:rPr>
              <a:t>e</a:t>
            </a:r>
            <a:r>
              <a:rPr sz="2000" spc="9" dirty="0" smtClean="0">
                <a:latin typeface="Century Gothic"/>
                <a:cs typeface="Century Gothic"/>
              </a:rPr>
              <a:t>l</a:t>
            </a:r>
            <a:r>
              <a:rPr sz="2000" spc="4" dirty="0" smtClean="0">
                <a:latin typeface="Century Gothic"/>
                <a:cs typeface="Century Gothic"/>
              </a:rPr>
              <a:t>e</a:t>
            </a:r>
            <a:r>
              <a:rPr sz="2000" spc="19" dirty="0" smtClean="0">
                <a:latin typeface="Century Gothic"/>
                <a:cs typeface="Century Gothic"/>
              </a:rPr>
              <a:t>v</a:t>
            </a:r>
            <a:r>
              <a:rPr sz="2000" spc="0" dirty="0" smtClean="0">
                <a:latin typeface="Century Gothic"/>
                <a:cs typeface="Century Gothic"/>
              </a:rPr>
              <a:t>ant</a:t>
            </a:r>
            <a:endParaRPr sz="2000">
              <a:latin typeface="Century Gothic"/>
              <a:cs typeface="Century Gothic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592132" y="6436185"/>
            <a:ext cx="1776549" cy="17828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45"/>
              </a:lnSpc>
              <a:spcBef>
                <a:spcPts val="67"/>
              </a:spcBef>
            </a:pP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ONN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-1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29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H</a:t>
            </a:r>
            <a:r>
              <a:rPr sz="1200" spc="1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A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P </a:t>
            </a:r>
            <a:r>
              <a:rPr sz="1200" b="1" spc="0" dirty="0" smtClean="0">
                <a:solidFill>
                  <a:srgbClr val="DDC12B"/>
                </a:solidFill>
                <a:latin typeface="Century Gothic"/>
                <a:cs typeface="Century Gothic"/>
              </a:rPr>
              <a:t>|</a:t>
            </a:r>
            <a:endParaRPr sz="1200">
              <a:latin typeface="Century Gothic"/>
              <a:cs typeface="Century Gothic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407216" y="6436672"/>
            <a:ext cx="3315411" cy="177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40"/>
              </a:lnSpc>
              <a:spcBef>
                <a:spcPts val="67"/>
              </a:spcBef>
            </a:pPr>
            <a:r>
              <a:rPr sz="1200" u="sng" spc="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www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.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C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A</a:t>
            </a:r>
            <a:r>
              <a:rPr sz="1200" u="sng" spc="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E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Pne</a:t>
            </a:r>
            <a:r>
              <a:rPr sz="1200" u="sng" spc="-25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t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.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o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rg</a:t>
            </a:r>
            <a:r>
              <a:rPr sz="1200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200" spc="-281" dirty="0" smtClean="0">
                <a:solidFill>
                  <a:srgbClr val="DDC12B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200" u="sng" spc="0" dirty="0" smtClean="0">
                <a:solidFill>
                  <a:srgbClr val="DDC12B"/>
                </a:solidFill>
                <a:latin typeface="Century Gothic"/>
                <a:cs typeface="Century Gothic"/>
                <a:hlinkClick r:id="rId3"/>
              </a:rPr>
              <a:t>|</a:t>
            </a:r>
            <a:r>
              <a:rPr sz="1200" u="sng" spc="0" dirty="0" smtClean="0">
                <a:solidFill>
                  <a:srgbClr val="DDC12B"/>
                </a:solidFill>
                <a:latin typeface="Century Gothic"/>
                <a:cs typeface="Century Gothic"/>
              </a:rPr>
              <a:t> </a:t>
            </a:r>
            <a:r>
              <a:rPr sz="1200" spc="-316" dirty="0" smtClean="0">
                <a:solidFill>
                  <a:srgbClr val="DDC12B"/>
                </a:solidFill>
                <a:latin typeface="Century Gothic"/>
                <a:cs typeface="Century Gothic"/>
              </a:rPr>
              <a:t> 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9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</a:rPr>
              <a:t>tt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9" dirty="0" smtClean="0">
                <a:solidFill>
                  <a:srgbClr val="397D59"/>
                </a:solidFill>
                <a:latin typeface="Century Gothic"/>
                <a:cs typeface="Century Gothic"/>
              </a:rPr>
              <a:t>r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:</a:t>
            </a:r>
            <a:r>
              <a:rPr sz="1200" spc="4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@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A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Pup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d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a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es</a:t>
            </a:r>
            <a:endParaRPr sz="1200">
              <a:latin typeface="Century Gothic"/>
              <a:cs typeface="Century Gothic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596252" y="5075301"/>
            <a:ext cx="106679" cy="4389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pic>
        <p:nvPicPr>
          <p:cNvPr id="27" name="Picture 26" descr="caep-logo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799" y="6172200"/>
            <a:ext cx="885525" cy="6096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ject 19"/>
          <p:cNvSpPr/>
          <p:nvPr/>
        </p:nvSpPr>
        <p:spPr>
          <a:xfrm>
            <a:off x="0" y="1587"/>
            <a:ext cx="9144000" cy="1417320"/>
          </a:xfrm>
          <a:custGeom>
            <a:avLst/>
            <a:gdLst/>
            <a:ahLst/>
            <a:cxnLst/>
            <a:rect l="l" t="t" r="r" b="b"/>
            <a:pathLst>
              <a:path w="9144000" h="1417320">
                <a:moveTo>
                  <a:pt x="9143999" y="0"/>
                </a:moveTo>
                <a:lnTo>
                  <a:pt x="0" y="0"/>
                </a:lnTo>
                <a:lnTo>
                  <a:pt x="0" y="1417320"/>
                </a:lnTo>
                <a:lnTo>
                  <a:pt x="9143999" y="1417320"/>
                </a:lnTo>
                <a:lnTo>
                  <a:pt x="9143999" y="0"/>
                </a:lnTo>
                <a:close/>
              </a:path>
            </a:pathLst>
          </a:custGeom>
          <a:solidFill>
            <a:srgbClr val="047D5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326847" y="1"/>
            <a:ext cx="0" cy="1417320"/>
          </a:xfrm>
          <a:custGeom>
            <a:avLst/>
            <a:gdLst/>
            <a:ahLst/>
            <a:cxnLst/>
            <a:rect l="l" t="t" r="r" b="b"/>
            <a:pathLst>
              <a:path h="1417320">
                <a:moveTo>
                  <a:pt x="0" y="1417320"/>
                </a:moveTo>
                <a:lnTo>
                  <a:pt x="0" y="0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0" y="6140449"/>
            <a:ext cx="9143999" cy="7175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6782371" y="6595694"/>
            <a:ext cx="48768" cy="0"/>
          </a:xfrm>
          <a:custGeom>
            <a:avLst/>
            <a:gdLst/>
            <a:ahLst/>
            <a:cxnLst/>
            <a:rect l="l" t="t" r="r" b="b"/>
            <a:pathLst>
              <a:path w="48768">
                <a:moveTo>
                  <a:pt x="0" y="0"/>
                </a:moveTo>
                <a:lnTo>
                  <a:pt x="48768" y="0"/>
                </a:lnTo>
              </a:path>
            </a:pathLst>
          </a:custGeom>
          <a:ln w="11937">
            <a:solidFill>
              <a:srgbClr val="397D5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3624690" y="6297578"/>
            <a:ext cx="5519305" cy="1587"/>
          </a:xfrm>
          <a:custGeom>
            <a:avLst/>
            <a:gdLst/>
            <a:ahLst/>
            <a:cxnLst/>
            <a:rect l="l" t="t" r="r" b="b"/>
            <a:pathLst>
              <a:path w="5519305" h="1587">
                <a:moveTo>
                  <a:pt x="0" y="0"/>
                </a:moveTo>
                <a:lnTo>
                  <a:pt x="5519305" y="1587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3829997" y="386603"/>
            <a:ext cx="1682329" cy="4323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4"/>
              </a:lnSpc>
              <a:spcBef>
                <a:spcPts val="170"/>
              </a:spcBef>
            </a:pPr>
            <a:r>
              <a:rPr sz="3200" b="1" spc="4" dirty="0" smtClean="0">
                <a:solidFill>
                  <a:srgbClr val="FEFFFF"/>
                </a:solidFill>
                <a:latin typeface="Century Gothic"/>
                <a:cs typeface="Century Gothic"/>
              </a:rPr>
              <a:t>A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na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l</a:t>
            </a:r>
            <a:r>
              <a:rPr sz="3200" b="1" spc="4" dirty="0" smtClean="0">
                <a:solidFill>
                  <a:srgbClr val="FEFFFF"/>
                </a:solidFill>
                <a:latin typeface="Century Gothic"/>
                <a:cs typeface="Century Gothic"/>
              </a:rPr>
              <a:t>yz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e</a:t>
            </a:r>
            <a:endParaRPr sz="3200">
              <a:latin typeface="Century Gothic"/>
              <a:cs typeface="Century Gothic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83554" y="1722491"/>
            <a:ext cx="7202284" cy="33265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5"/>
              </a:lnSpc>
              <a:spcBef>
                <a:spcPts val="129"/>
              </a:spcBef>
            </a:pPr>
            <a:r>
              <a:rPr sz="2400" spc="0" dirty="0" smtClean="0">
                <a:solidFill>
                  <a:srgbClr val="DDC12B"/>
                </a:solidFill>
                <a:latin typeface="Arial"/>
                <a:cs typeface="Arial"/>
              </a:rPr>
              <a:t>•</a:t>
            </a:r>
            <a:r>
              <a:rPr sz="2400" spc="-125" dirty="0" smtClean="0">
                <a:solidFill>
                  <a:srgbClr val="DDC12B"/>
                </a:solidFill>
                <a:latin typeface="Arial"/>
                <a:cs typeface="Arial"/>
              </a:rPr>
              <a:t> </a:t>
            </a:r>
            <a:r>
              <a:rPr sz="2400" spc="-4" dirty="0" smtClean="0">
                <a:latin typeface="Century Gothic"/>
                <a:cs typeface="Century Gothic"/>
              </a:rPr>
              <a:t>G</a:t>
            </a:r>
            <a:r>
              <a:rPr sz="2400" spc="9" dirty="0" smtClean="0">
                <a:latin typeface="Century Gothic"/>
                <a:cs typeface="Century Gothic"/>
              </a:rPr>
              <a:t>i</a:t>
            </a:r>
            <a:r>
              <a:rPr sz="2400" spc="14" dirty="0" smtClean="0">
                <a:latin typeface="Century Gothic"/>
                <a:cs typeface="Century Gothic"/>
              </a:rPr>
              <a:t>v</a:t>
            </a:r>
            <a:r>
              <a:rPr sz="2400" spc="0" dirty="0" smtClean="0">
                <a:latin typeface="Century Gothic"/>
                <a:cs typeface="Century Gothic"/>
              </a:rPr>
              <a:t>e</a:t>
            </a:r>
            <a:r>
              <a:rPr sz="2400" spc="-50" dirty="0" smtClean="0">
                <a:latin typeface="Century Gothic"/>
                <a:cs typeface="Century Gothic"/>
              </a:rPr>
              <a:t> </a:t>
            </a:r>
            <a:r>
              <a:rPr sz="2400" spc="0" dirty="0" smtClean="0">
                <a:latin typeface="Century Gothic"/>
                <a:cs typeface="Century Gothic"/>
              </a:rPr>
              <a:t>d</a:t>
            </a:r>
            <a:r>
              <a:rPr sz="2400" spc="4" dirty="0" smtClean="0">
                <a:latin typeface="Century Gothic"/>
                <a:cs typeface="Century Gothic"/>
              </a:rPr>
              <a:t>a</a:t>
            </a:r>
            <a:r>
              <a:rPr sz="2400" spc="0" dirty="0" smtClean="0">
                <a:latin typeface="Century Gothic"/>
                <a:cs typeface="Century Gothic"/>
              </a:rPr>
              <a:t>ta </a:t>
            </a:r>
            <a:r>
              <a:rPr sz="2400" spc="4" dirty="0" smtClean="0">
                <a:latin typeface="Century Gothic"/>
                <a:cs typeface="Century Gothic"/>
              </a:rPr>
              <a:t>m</a:t>
            </a:r>
            <a:r>
              <a:rPr sz="2400" spc="0" dirty="0" smtClean="0">
                <a:latin typeface="Century Gothic"/>
                <a:cs typeface="Century Gothic"/>
              </a:rPr>
              <a:t>e</a:t>
            </a:r>
            <a:r>
              <a:rPr sz="2400" spc="4" dirty="0" smtClean="0">
                <a:latin typeface="Century Gothic"/>
                <a:cs typeface="Century Gothic"/>
              </a:rPr>
              <a:t>a</a:t>
            </a:r>
            <a:r>
              <a:rPr sz="2400" spc="0" dirty="0" smtClean="0">
                <a:latin typeface="Century Gothic"/>
                <a:cs typeface="Century Gothic"/>
              </a:rPr>
              <a:t>n</a:t>
            </a:r>
            <a:r>
              <a:rPr sz="2400" spc="25" dirty="0" smtClean="0">
                <a:latin typeface="Century Gothic"/>
                <a:cs typeface="Century Gothic"/>
              </a:rPr>
              <a:t>i</a:t>
            </a:r>
            <a:r>
              <a:rPr sz="2400" spc="0" dirty="0" smtClean="0">
                <a:latin typeface="Century Gothic"/>
                <a:cs typeface="Century Gothic"/>
              </a:rPr>
              <a:t>ng</a:t>
            </a:r>
            <a:r>
              <a:rPr sz="2400" spc="-44" dirty="0" smtClean="0">
                <a:latin typeface="Century Gothic"/>
                <a:cs typeface="Century Gothic"/>
              </a:rPr>
              <a:t> </a:t>
            </a:r>
            <a:r>
              <a:rPr sz="2400" spc="0" dirty="0" smtClean="0">
                <a:latin typeface="Century Gothic"/>
                <a:cs typeface="Century Gothic"/>
              </a:rPr>
              <a:t>thro</a:t>
            </a:r>
            <a:r>
              <a:rPr sz="2400" spc="4" dirty="0" smtClean="0">
                <a:latin typeface="Century Gothic"/>
                <a:cs typeface="Century Gothic"/>
              </a:rPr>
              <a:t>ug</a:t>
            </a:r>
            <a:r>
              <a:rPr sz="2400" spc="0" dirty="0" smtClean="0">
                <a:latin typeface="Century Gothic"/>
                <a:cs typeface="Century Gothic"/>
              </a:rPr>
              <a:t>h</a:t>
            </a:r>
            <a:r>
              <a:rPr sz="2400" spc="-14" dirty="0" smtClean="0">
                <a:latin typeface="Century Gothic"/>
                <a:cs typeface="Century Gothic"/>
              </a:rPr>
              <a:t> </a:t>
            </a:r>
            <a:r>
              <a:rPr sz="24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comparisons</a:t>
            </a:r>
            <a:r>
              <a:rPr sz="2400" spc="0" dirty="0" smtClean="0">
                <a:latin typeface="Century Gothic"/>
                <a:cs typeface="Century Gothic"/>
              </a:rPr>
              <a:t>,</a:t>
            </a:r>
            <a:r>
              <a:rPr sz="2400" spc="-4" dirty="0" smtClean="0">
                <a:latin typeface="Century Gothic"/>
                <a:cs typeface="Century Gothic"/>
              </a:rPr>
              <a:t> </a:t>
            </a:r>
            <a:r>
              <a:rPr sz="2400" spc="0" dirty="0" smtClean="0">
                <a:latin typeface="Century Gothic"/>
                <a:cs typeface="Century Gothic"/>
              </a:rPr>
              <a:t>e</a:t>
            </a:r>
            <a:r>
              <a:rPr sz="2400" spc="-14" dirty="0" smtClean="0">
                <a:latin typeface="Century Gothic"/>
                <a:cs typeface="Century Gothic"/>
              </a:rPr>
              <a:t>.</a:t>
            </a:r>
            <a:r>
              <a:rPr sz="2400" spc="4" dirty="0" smtClean="0">
                <a:latin typeface="Century Gothic"/>
                <a:cs typeface="Century Gothic"/>
              </a:rPr>
              <a:t>g</a:t>
            </a:r>
            <a:r>
              <a:rPr sz="2400" spc="-14" dirty="0" smtClean="0">
                <a:latin typeface="Century Gothic"/>
                <a:cs typeface="Century Gothic"/>
              </a:rPr>
              <a:t>.:</a:t>
            </a:r>
            <a:endParaRPr sz="2400">
              <a:latin typeface="Century Gothic"/>
              <a:cs typeface="Century Gothic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036182" y="2151494"/>
            <a:ext cx="1076183" cy="191363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5407" algn="just">
              <a:lnSpc>
                <a:spcPts val="2375"/>
              </a:lnSpc>
              <a:spcBef>
                <a:spcPts val="118"/>
              </a:spcBef>
            </a:pPr>
            <a:r>
              <a:rPr sz="2200" spc="-29" dirty="0" smtClean="0">
                <a:latin typeface="Century Gothic"/>
                <a:cs typeface="Century Gothic"/>
              </a:rPr>
              <a:t>A</a:t>
            </a:r>
            <a:r>
              <a:rPr sz="2200" spc="4" dirty="0" smtClean="0">
                <a:latin typeface="Century Gothic"/>
                <a:cs typeface="Century Gothic"/>
              </a:rPr>
              <a:t>m</a:t>
            </a:r>
            <a:r>
              <a:rPr sz="2200" spc="0" dirty="0" smtClean="0">
                <a:latin typeface="Century Gothic"/>
                <a:cs typeface="Century Gothic"/>
              </a:rPr>
              <a:t>o</a:t>
            </a:r>
            <a:r>
              <a:rPr sz="2200" spc="4" dirty="0" smtClean="0">
                <a:latin typeface="Century Gothic"/>
                <a:cs typeface="Century Gothic"/>
              </a:rPr>
              <a:t>n</a:t>
            </a:r>
            <a:r>
              <a:rPr sz="2200" spc="0" dirty="0" smtClean="0">
                <a:latin typeface="Century Gothic"/>
                <a:cs typeface="Century Gothic"/>
              </a:rPr>
              <a:t>g</a:t>
            </a:r>
            <a:endParaRPr sz="2200">
              <a:latin typeface="Century Gothic"/>
              <a:cs typeface="Century Gothic"/>
            </a:endParaRPr>
          </a:p>
          <a:p>
            <a:pPr marL="12700" algn="just">
              <a:lnSpc>
                <a:spcPts val="3170"/>
              </a:lnSpc>
              <a:spcBef>
                <a:spcPts val="184"/>
              </a:spcBef>
            </a:pPr>
            <a:r>
              <a:rPr sz="2200" spc="-29" dirty="0" smtClean="0">
                <a:latin typeface="Century Gothic"/>
                <a:cs typeface="Century Gothic"/>
              </a:rPr>
              <a:t>A</a:t>
            </a:r>
            <a:r>
              <a:rPr sz="2200" spc="0" dirty="0" smtClean="0">
                <a:latin typeface="Century Gothic"/>
                <a:cs typeface="Century Gothic"/>
              </a:rPr>
              <a:t>ga</a:t>
            </a:r>
            <a:r>
              <a:rPr sz="2200" spc="19" dirty="0" smtClean="0">
                <a:latin typeface="Century Gothic"/>
                <a:cs typeface="Century Gothic"/>
              </a:rPr>
              <a:t>i</a:t>
            </a:r>
            <a:r>
              <a:rPr sz="2200" spc="4" dirty="0" smtClean="0">
                <a:latin typeface="Century Gothic"/>
                <a:cs typeface="Century Gothic"/>
              </a:rPr>
              <a:t>n</a:t>
            </a:r>
            <a:r>
              <a:rPr sz="2200" spc="0" dirty="0" smtClean="0">
                <a:latin typeface="Century Gothic"/>
                <a:cs typeface="Century Gothic"/>
              </a:rPr>
              <a:t>st </a:t>
            </a:r>
            <a:r>
              <a:rPr sz="2200" spc="-29" dirty="0" smtClean="0">
                <a:latin typeface="Century Gothic"/>
                <a:cs typeface="Century Gothic"/>
              </a:rPr>
              <a:t>A</a:t>
            </a:r>
            <a:r>
              <a:rPr sz="2200" spc="0" dirty="0" smtClean="0">
                <a:latin typeface="Century Gothic"/>
                <a:cs typeface="Century Gothic"/>
              </a:rPr>
              <a:t>ga</a:t>
            </a:r>
            <a:r>
              <a:rPr sz="2200" spc="19" dirty="0" smtClean="0">
                <a:latin typeface="Century Gothic"/>
                <a:cs typeface="Century Gothic"/>
              </a:rPr>
              <a:t>i</a:t>
            </a:r>
            <a:r>
              <a:rPr sz="2200" spc="4" dirty="0" smtClean="0">
                <a:latin typeface="Century Gothic"/>
                <a:cs typeface="Century Gothic"/>
              </a:rPr>
              <a:t>n</a:t>
            </a:r>
            <a:r>
              <a:rPr sz="2200" spc="0" dirty="0" smtClean="0">
                <a:latin typeface="Century Gothic"/>
                <a:cs typeface="Century Gothic"/>
              </a:rPr>
              <a:t>st </a:t>
            </a:r>
            <a:r>
              <a:rPr sz="2200" spc="-29" dirty="0" smtClean="0">
                <a:latin typeface="Century Gothic"/>
                <a:cs typeface="Century Gothic"/>
              </a:rPr>
              <a:t>A</a:t>
            </a:r>
            <a:r>
              <a:rPr sz="2200" spc="0" dirty="0" smtClean="0">
                <a:latin typeface="Century Gothic"/>
                <a:cs typeface="Century Gothic"/>
              </a:rPr>
              <a:t>ga</a:t>
            </a:r>
            <a:r>
              <a:rPr sz="2200" spc="19" dirty="0" smtClean="0">
                <a:latin typeface="Century Gothic"/>
                <a:cs typeface="Century Gothic"/>
              </a:rPr>
              <a:t>i</a:t>
            </a:r>
            <a:r>
              <a:rPr sz="2200" spc="4" dirty="0" smtClean="0">
                <a:latin typeface="Century Gothic"/>
                <a:cs typeface="Century Gothic"/>
              </a:rPr>
              <a:t>n</a:t>
            </a:r>
            <a:r>
              <a:rPr sz="2200" spc="0" dirty="0" smtClean="0">
                <a:latin typeface="Century Gothic"/>
                <a:cs typeface="Century Gothic"/>
              </a:rPr>
              <a:t>st </a:t>
            </a:r>
            <a:r>
              <a:rPr sz="2200" spc="-29" dirty="0" smtClean="0">
                <a:latin typeface="Century Gothic"/>
                <a:cs typeface="Century Gothic"/>
              </a:rPr>
              <a:t>A</a:t>
            </a:r>
            <a:r>
              <a:rPr sz="2200" spc="0" dirty="0" smtClean="0">
                <a:latin typeface="Century Gothic"/>
                <a:cs typeface="Century Gothic"/>
              </a:rPr>
              <a:t>ga</a:t>
            </a:r>
            <a:r>
              <a:rPr sz="2200" spc="19" dirty="0" smtClean="0">
                <a:latin typeface="Century Gothic"/>
                <a:cs typeface="Century Gothic"/>
              </a:rPr>
              <a:t>i</a:t>
            </a:r>
            <a:r>
              <a:rPr sz="2200" spc="4" dirty="0" smtClean="0">
                <a:latin typeface="Century Gothic"/>
                <a:cs typeface="Century Gothic"/>
              </a:rPr>
              <a:t>n</a:t>
            </a:r>
            <a:r>
              <a:rPr sz="2200" spc="0" dirty="0" smtClean="0">
                <a:latin typeface="Century Gothic"/>
                <a:cs typeface="Century Gothic"/>
              </a:rPr>
              <a:t>st</a:t>
            </a:r>
            <a:endParaRPr sz="2200">
              <a:latin typeface="Century Gothic"/>
              <a:cs typeface="Century Gothic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119957" y="2151494"/>
            <a:ext cx="5568018" cy="191363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8684">
              <a:lnSpc>
                <a:spcPts val="2375"/>
              </a:lnSpc>
              <a:spcBef>
                <a:spcPts val="118"/>
              </a:spcBef>
            </a:pPr>
            <a:r>
              <a:rPr sz="2200" spc="0" dirty="0" smtClean="0">
                <a:latin typeface="Century Gothic"/>
                <a:cs typeface="Century Gothic"/>
              </a:rPr>
              <a:t>peers</a:t>
            </a:r>
            <a:endParaRPr sz="2200">
              <a:latin typeface="Century Gothic"/>
              <a:cs typeface="Century Gothic"/>
            </a:endParaRPr>
          </a:p>
          <a:p>
            <a:pPr marL="18556">
              <a:lnSpc>
                <a:spcPts val="2697"/>
              </a:lnSpc>
              <a:spcBef>
                <a:spcPts val="351"/>
              </a:spcBef>
            </a:pPr>
            <a:r>
              <a:rPr sz="2200" spc="0" dirty="0" smtClean="0">
                <a:latin typeface="Century Gothic"/>
                <a:cs typeface="Century Gothic"/>
              </a:rPr>
              <a:t>be</a:t>
            </a:r>
            <a:r>
              <a:rPr sz="2200" spc="4" dirty="0" smtClean="0">
                <a:latin typeface="Century Gothic"/>
                <a:cs typeface="Century Gothic"/>
              </a:rPr>
              <a:t>n</a:t>
            </a:r>
            <a:r>
              <a:rPr sz="2200" spc="-4" dirty="0" smtClean="0">
                <a:latin typeface="Century Gothic"/>
                <a:cs typeface="Century Gothic"/>
              </a:rPr>
              <a:t>c</a:t>
            </a:r>
            <a:r>
              <a:rPr sz="2200" spc="4" dirty="0" smtClean="0">
                <a:latin typeface="Century Gothic"/>
                <a:cs typeface="Century Gothic"/>
              </a:rPr>
              <a:t>hm</a:t>
            </a:r>
            <a:r>
              <a:rPr sz="2200" spc="0" dirty="0" smtClean="0">
                <a:latin typeface="Century Gothic"/>
                <a:cs typeface="Century Gothic"/>
              </a:rPr>
              <a:t>ark</a:t>
            </a:r>
            <a:r>
              <a:rPr sz="2200" spc="-123" dirty="0" smtClean="0">
                <a:latin typeface="Century Gothic"/>
                <a:cs typeface="Century Gothic"/>
              </a:rPr>
              <a:t> </a:t>
            </a:r>
            <a:r>
              <a:rPr sz="2200" spc="0" dirty="0" smtClean="0">
                <a:latin typeface="Century Gothic"/>
                <a:cs typeface="Century Gothic"/>
              </a:rPr>
              <a:t>“best</a:t>
            </a:r>
            <a:r>
              <a:rPr sz="2200" spc="-45" dirty="0" smtClean="0">
                <a:latin typeface="Century Gothic"/>
                <a:cs typeface="Century Gothic"/>
              </a:rPr>
              <a:t> </a:t>
            </a:r>
            <a:r>
              <a:rPr sz="2200" spc="19" dirty="0" smtClean="0">
                <a:latin typeface="Century Gothic"/>
                <a:cs typeface="Century Gothic"/>
              </a:rPr>
              <a:t>i</a:t>
            </a:r>
            <a:r>
              <a:rPr sz="2200" spc="0" dirty="0" smtClean="0">
                <a:latin typeface="Century Gothic"/>
                <a:cs typeface="Century Gothic"/>
              </a:rPr>
              <a:t>n</a:t>
            </a:r>
            <a:r>
              <a:rPr sz="2200" spc="-32" dirty="0" smtClean="0">
                <a:latin typeface="Century Gothic"/>
                <a:cs typeface="Century Gothic"/>
              </a:rPr>
              <a:t> </a:t>
            </a:r>
            <a:r>
              <a:rPr sz="2200" spc="-4" dirty="0" smtClean="0">
                <a:latin typeface="Century Gothic"/>
                <a:cs typeface="Century Gothic"/>
              </a:rPr>
              <a:t>c</a:t>
            </a:r>
            <a:r>
              <a:rPr sz="2200" spc="4" dirty="0" smtClean="0">
                <a:latin typeface="Century Gothic"/>
                <a:cs typeface="Century Gothic"/>
              </a:rPr>
              <a:t>l</a:t>
            </a:r>
            <a:r>
              <a:rPr sz="2200" spc="0" dirty="0" smtClean="0">
                <a:latin typeface="Century Gothic"/>
                <a:cs typeface="Century Gothic"/>
              </a:rPr>
              <a:t>ass”</a:t>
            </a:r>
            <a:r>
              <a:rPr sz="2200" spc="-61" dirty="0" smtClean="0">
                <a:latin typeface="Century Gothic"/>
                <a:cs typeface="Century Gothic"/>
              </a:rPr>
              <a:t> </a:t>
            </a:r>
            <a:r>
              <a:rPr sz="2200" spc="0" dirty="0" smtClean="0">
                <a:latin typeface="Century Gothic"/>
                <a:cs typeface="Century Gothic"/>
              </a:rPr>
              <a:t>per</a:t>
            </a:r>
            <a:r>
              <a:rPr sz="2200" spc="-4" dirty="0" smtClean="0">
                <a:latin typeface="Century Gothic"/>
                <a:cs typeface="Century Gothic"/>
              </a:rPr>
              <a:t>f</a:t>
            </a:r>
            <a:r>
              <a:rPr sz="2200" spc="0" dirty="0" smtClean="0">
                <a:latin typeface="Century Gothic"/>
                <a:cs typeface="Century Gothic"/>
              </a:rPr>
              <a:t>or</a:t>
            </a:r>
            <a:r>
              <a:rPr sz="2200" spc="4" dirty="0" smtClean="0">
                <a:latin typeface="Century Gothic"/>
                <a:cs typeface="Century Gothic"/>
              </a:rPr>
              <a:t>m</a:t>
            </a:r>
            <a:r>
              <a:rPr sz="2200" spc="0" dirty="0" smtClean="0">
                <a:latin typeface="Century Gothic"/>
                <a:cs typeface="Century Gothic"/>
              </a:rPr>
              <a:t>a</a:t>
            </a:r>
            <a:r>
              <a:rPr sz="2200" spc="4" dirty="0" smtClean="0">
                <a:latin typeface="Century Gothic"/>
                <a:cs typeface="Century Gothic"/>
              </a:rPr>
              <a:t>n</a:t>
            </a:r>
            <a:r>
              <a:rPr sz="2200" spc="-4" dirty="0" smtClean="0">
                <a:latin typeface="Century Gothic"/>
                <a:cs typeface="Century Gothic"/>
              </a:rPr>
              <a:t>c</a:t>
            </a:r>
            <a:r>
              <a:rPr sz="2200" spc="0" dirty="0" smtClean="0">
                <a:latin typeface="Century Gothic"/>
                <a:cs typeface="Century Gothic"/>
              </a:rPr>
              <a:t>es </a:t>
            </a:r>
            <a:endParaRPr sz="2200">
              <a:latin typeface="Century Gothic"/>
              <a:cs typeface="Century Gothic"/>
            </a:endParaRPr>
          </a:p>
          <a:p>
            <a:pPr marL="18556">
              <a:lnSpc>
                <a:spcPts val="2697"/>
              </a:lnSpc>
              <a:spcBef>
                <a:spcPts val="469"/>
              </a:spcBef>
            </a:pPr>
            <a:r>
              <a:rPr sz="2200" spc="0" dirty="0" smtClean="0">
                <a:latin typeface="Century Gothic"/>
                <a:cs typeface="Century Gothic"/>
              </a:rPr>
              <a:t>a</a:t>
            </a:r>
            <a:r>
              <a:rPr sz="2200" spc="-14" dirty="0" smtClean="0">
                <a:latin typeface="Century Gothic"/>
                <a:cs typeface="Century Gothic"/>
              </a:rPr>
              <a:t> </a:t>
            </a:r>
            <a:r>
              <a:rPr sz="2200" spc="0" dirty="0" smtClean="0">
                <a:latin typeface="Century Gothic"/>
                <a:cs typeface="Century Gothic"/>
              </a:rPr>
              <a:t>s</a:t>
            </a:r>
            <a:r>
              <a:rPr sz="2200" spc="9" dirty="0" smtClean="0">
                <a:latin typeface="Century Gothic"/>
                <a:cs typeface="Century Gothic"/>
              </a:rPr>
              <a:t>t</a:t>
            </a:r>
            <a:r>
              <a:rPr sz="2200" spc="0" dirty="0" smtClean="0">
                <a:latin typeface="Century Gothic"/>
                <a:cs typeface="Century Gothic"/>
              </a:rPr>
              <a:t>a</a:t>
            </a:r>
            <a:r>
              <a:rPr sz="2200" spc="4" dirty="0" smtClean="0">
                <a:latin typeface="Century Gothic"/>
                <a:cs typeface="Century Gothic"/>
              </a:rPr>
              <a:t>n</a:t>
            </a:r>
            <a:r>
              <a:rPr sz="2200" spc="-4" dirty="0" smtClean="0">
                <a:latin typeface="Century Gothic"/>
                <a:cs typeface="Century Gothic"/>
              </a:rPr>
              <a:t>d</a:t>
            </a:r>
            <a:r>
              <a:rPr sz="2200" spc="0" dirty="0" smtClean="0">
                <a:latin typeface="Century Gothic"/>
                <a:cs typeface="Century Gothic"/>
              </a:rPr>
              <a:t>ard</a:t>
            </a:r>
            <a:endParaRPr sz="2200">
              <a:latin typeface="Century Gothic"/>
              <a:cs typeface="Century Gothic"/>
            </a:endParaRPr>
          </a:p>
          <a:p>
            <a:pPr marL="18556" marR="38684">
              <a:lnSpc>
                <a:spcPct val="102172"/>
              </a:lnSpc>
              <a:spcBef>
                <a:spcPts val="484"/>
              </a:spcBef>
            </a:pPr>
            <a:r>
              <a:rPr sz="2200" spc="4" dirty="0" smtClean="0">
                <a:latin typeface="Century Gothic"/>
                <a:cs typeface="Century Gothic"/>
              </a:rPr>
              <a:t>n</a:t>
            </a:r>
            <a:r>
              <a:rPr sz="2200" spc="0" dirty="0" smtClean="0">
                <a:latin typeface="Century Gothic"/>
                <a:cs typeface="Century Gothic"/>
              </a:rPr>
              <a:t>a</a:t>
            </a:r>
            <a:r>
              <a:rPr sz="2200" spc="9" dirty="0" smtClean="0">
                <a:latin typeface="Century Gothic"/>
                <a:cs typeface="Century Gothic"/>
              </a:rPr>
              <a:t>t</a:t>
            </a:r>
            <a:r>
              <a:rPr sz="2200" spc="19" dirty="0" smtClean="0">
                <a:latin typeface="Century Gothic"/>
                <a:cs typeface="Century Gothic"/>
              </a:rPr>
              <a:t>i</a:t>
            </a:r>
            <a:r>
              <a:rPr sz="2200" spc="0" dirty="0" smtClean="0">
                <a:latin typeface="Century Gothic"/>
                <a:cs typeface="Century Gothic"/>
              </a:rPr>
              <a:t>o</a:t>
            </a:r>
            <a:r>
              <a:rPr sz="2200" spc="4" dirty="0" smtClean="0">
                <a:latin typeface="Century Gothic"/>
                <a:cs typeface="Century Gothic"/>
              </a:rPr>
              <a:t>n</a:t>
            </a:r>
            <a:r>
              <a:rPr sz="2200" spc="0" dirty="0" smtClean="0">
                <a:latin typeface="Century Gothic"/>
                <a:cs typeface="Century Gothic"/>
              </a:rPr>
              <a:t>al</a:t>
            </a:r>
            <a:r>
              <a:rPr sz="2200" spc="-127" dirty="0" smtClean="0">
                <a:latin typeface="Century Gothic"/>
                <a:cs typeface="Century Gothic"/>
              </a:rPr>
              <a:t> </a:t>
            </a:r>
            <a:r>
              <a:rPr sz="2200" spc="0" dirty="0" smtClean="0">
                <a:latin typeface="Century Gothic"/>
                <a:cs typeface="Century Gothic"/>
              </a:rPr>
              <a:t>or</a:t>
            </a:r>
            <a:r>
              <a:rPr sz="2200" spc="-14" dirty="0" smtClean="0">
                <a:latin typeface="Century Gothic"/>
                <a:cs typeface="Century Gothic"/>
              </a:rPr>
              <a:t> </a:t>
            </a:r>
            <a:r>
              <a:rPr sz="2200" spc="0" dirty="0" smtClean="0">
                <a:latin typeface="Century Gothic"/>
                <a:cs typeface="Century Gothic"/>
              </a:rPr>
              <a:t>s</a:t>
            </a:r>
            <a:r>
              <a:rPr sz="2200" spc="9" dirty="0" smtClean="0">
                <a:latin typeface="Century Gothic"/>
                <a:cs typeface="Century Gothic"/>
              </a:rPr>
              <a:t>t</a:t>
            </a:r>
            <a:r>
              <a:rPr sz="2200" spc="0" dirty="0" smtClean="0">
                <a:latin typeface="Century Gothic"/>
                <a:cs typeface="Century Gothic"/>
              </a:rPr>
              <a:t>a</a:t>
            </a:r>
            <a:r>
              <a:rPr sz="2200" spc="9" dirty="0" smtClean="0">
                <a:latin typeface="Century Gothic"/>
                <a:cs typeface="Century Gothic"/>
              </a:rPr>
              <a:t>t</a:t>
            </a:r>
            <a:r>
              <a:rPr sz="2200" spc="0" dirty="0" smtClean="0">
                <a:latin typeface="Century Gothic"/>
                <a:cs typeface="Century Gothic"/>
              </a:rPr>
              <a:t>e</a:t>
            </a:r>
            <a:r>
              <a:rPr sz="2200" spc="-72" dirty="0" smtClean="0">
                <a:latin typeface="Century Gothic"/>
                <a:cs typeface="Century Gothic"/>
              </a:rPr>
              <a:t> </a:t>
            </a:r>
            <a:r>
              <a:rPr sz="2200" spc="4" dirty="0" smtClean="0">
                <a:latin typeface="Century Gothic"/>
                <a:cs typeface="Century Gothic"/>
              </a:rPr>
              <a:t>n</a:t>
            </a:r>
            <a:r>
              <a:rPr sz="2200" spc="0" dirty="0" smtClean="0">
                <a:latin typeface="Century Gothic"/>
                <a:cs typeface="Century Gothic"/>
              </a:rPr>
              <a:t>or</a:t>
            </a:r>
            <a:r>
              <a:rPr sz="2200" spc="4" dirty="0" smtClean="0">
                <a:latin typeface="Century Gothic"/>
                <a:cs typeface="Century Gothic"/>
              </a:rPr>
              <a:t>m</a:t>
            </a:r>
            <a:r>
              <a:rPr sz="2200" spc="0" dirty="0" smtClean="0">
                <a:latin typeface="Century Gothic"/>
                <a:cs typeface="Century Gothic"/>
              </a:rPr>
              <a:t>s</a:t>
            </a:r>
            <a:endParaRPr sz="2200">
              <a:latin typeface="Century Gothic"/>
              <a:cs typeface="Century Gothic"/>
            </a:endParaRPr>
          </a:p>
          <a:p>
            <a:pPr marL="18556" marR="38684">
              <a:lnSpc>
                <a:spcPct val="102172"/>
              </a:lnSpc>
              <a:spcBef>
                <a:spcPts val="470"/>
              </a:spcBef>
            </a:pPr>
            <a:r>
              <a:rPr sz="2200" spc="9" dirty="0" smtClean="0">
                <a:latin typeface="Century Gothic"/>
                <a:cs typeface="Century Gothic"/>
              </a:rPr>
              <a:t>t</a:t>
            </a:r>
            <a:r>
              <a:rPr sz="2200" spc="4" dirty="0" smtClean="0">
                <a:latin typeface="Century Gothic"/>
                <a:cs typeface="Century Gothic"/>
              </a:rPr>
              <a:t>h</a:t>
            </a:r>
            <a:r>
              <a:rPr sz="2200" spc="0" dirty="0" smtClean="0">
                <a:latin typeface="Century Gothic"/>
                <a:cs typeface="Century Gothic"/>
              </a:rPr>
              <a:t>e</a:t>
            </a:r>
            <a:r>
              <a:rPr sz="2200" spc="-47" dirty="0" smtClean="0">
                <a:latin typeface="Century Gothic"/>
                <a:cs typeface="Century Gothic"/>
              </a:rPr>
              <a:t> </a:t>
            </a:r>
            <a:r>
              <a:rPr sz="2200" spc="0" dirty="0" smtClean="0">
                <a:latin typeface="Century Gothic"/>
                <a:cs typeface="Century Gothic"/>
              </a:rPr>
              <a:t>E</a:t>
            </a:r>
            <a:r>
              <a:rPr sz="2200" spc="-4" dirty="0" smtClean="0">
                <a:latin typeface="Century Gothic"/>
                <a:cs typeface="Century Gothic"/>
              </a:rPr>
              <a:t>PP</a:t>
            </a:r>
            <a:r>
              <a:rPr sz="2200" spc="0" dirty="0" smtClean="0">
                <a:latin typeface="Century Gothic"/>
                <a:cs typeface="Century Gothic"/>
              </a:rPr>
              <a:t>’s</a:t>
            </a:r>
            <a:r>
              <a:rPr sz="2200" spc="-39" dirty="0" smtClean="0">
                <a:latin typeface="Century Gothic"/>
                <a:cs typeface="Century Gothic"/>
              </a:rPr>
              <a:t> </a:t>
            </a:r>
            <a:r>
              <a:rPr sz="2200" spc="0" dirty="0" smtClean="0">
                <a:latin typeface="Century Gothic"/>
                <a:cs typeface="Century Gothic"/>
              </a:rPr>
              <a:t>goa</a:t>
            </a:r>
            <a:r>
              <a:rPr sz="2200" spc="4" dirty="0" smtClean="0">
                <a:latin typeface="Century Gothic"/>
                <a:cs typeface="Century Gothic"/>
              </a:rPr>
              <a:t>l</a:t>
            </a:r>
            <a:r>
              <a:rPr sz="2200" spc="0" dirty="0" smtClean="0">
                <a:latin typeface="Century Gothic"/>
                <a:cs typeface="Century Gothic"/>
              </a:rPr>
              <a:t>s</a:t>
            </a:r>
            <a:endParaRPr sz="2200">
              <a:latin typeface="Century Gothic"/>
              <a:cs typeface="Century Gothic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51194" y="2152950"/>
            <a:ext cx="194966" cy="191363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45"/>
              </a:lnSpc>
              <a:spcBef>
                <a:spcPts val="117"/>
              </a:spcBef>
            </a:pPr>
            <a:r>
              <a:rPr sz="2200" spc="0" dirty="0" smtClean="0">
                <a:solidFill>
                  <a:srgbClr val="047D57"/>
                </a:solidFill>
                <a:latin typeface="Wingdings"/>
                <a:cs typeface="Wingdings"/>
              </a:rPr>
              <a:t></a:t>
            </a:r>
            <a:endParaRPr sz="2200">
              <a:latin typeface="Wingdings"/>
              <a:cs typeface="Wingdings"/>
            </a:endParaRPr>
          </a:p>
          <a:p>
            <a:pPr marL="12700">
              <a:lnSpc>
                <a:spcPct val="92488"/>
              </a:lnSpc>
              <a:spcBef>
                <a:spcPts val="609"/>
              </a:spcBef>
            </a:pPr>
            <a:r>
              <a:rPr sz="2200" spc="0" dirty="0" smtClean="0">
                <a:solidFill>
                  <a:srgbClr val="047D57"/>
                </a:solidFill>
                <a:latin typeface="Wingdings"/>
                <a:cs typeface="Wingdings"/>
              </a:rPr>
              <a:t></a:t>
            </a:r>
            <a:endParaRPr sz="2200">
              <a:latin typeface="Wingdings"/>
              <a:cs typeface="Wingdings"/>
            </a:endParaRPr>
          </a:p>
          <a:p>
            <a:pPr marL="12700">
              <a:lnSpc>
                <a:spcPct val="92488"/>
              </a:lnSpc>
              <a:spcBef>
                <a:spcPts val="726"/>
              </a:spcBef>
            </a:pPr>
            <a:r>
              <a:rPr sz="2200" spc="0" dirty="0" smtClean="0">
                <a:solidFill>
                  <a:srgbClr val="047D57"/>
                </a:solidFill>
                <a:latin typeface="Wingdings"/>
                <a:cs typeface="Wingdings"/>
              </a:rPr>
              <a:t></a:t>
            </a:r>
            <a:endParaRPr sz="2200">
              <a:latin typeface="Wingdings"/>
              <a:cs typeface="Wingdings"/>
            </a:endParaRPr>
          </a:p>
          <a:p>
            <a:pPr marL="12700">
              <a:lnSpc>
                <a:spcPct val="92488"/>
              </a:lnSpc>
              <a:spcBef>
                <a:spcPts val="726"/>
              </a:spcBef>
            </a:pPr>
            <a:r>
              <a:rPr sz="2200" spc="0" dirty="0" smtClean="0">
                <a:solidFill>
                  <a:srgbClr val="047D57"/>
                </a:solidFill>
                <a:latin typeface="Wingdings"/>
                <a:cs typeface="Wingdings"/>
              </a:rPr>
              <a:t></a:t>
            </a:r>
            <a:endParaRPr sz="2200">
              <a:latin typeface="Wingdings"/>
              <a:cs typeface="Wingdings"/>
            </a:endParaRPr>
          </a:p>
          <a:p>
            <a:pPr marL="12700">
              <a:lnSpc>
                <a:spcPct val="92488"/>
              </a:lnSpc>
              <a:spcBef>
                <a:spcPts val="726"/>
              </a:spcBef>
            </a:pPr>
            <a:r>
              <a:rPr sz="2200" spc="0" dirty="0" smtClean="0">
                <a:solidFill>
                  <a:srgbClr val="047D57"/>
                </a:solidFill>
                <a:latin typeface="Wingdings"/>
                <a:cs typeface="Wingdings"/>
              </a:rPr>
              <a:t></a:t>
            </a:r>
            <a:endParaRPr sz="2200">
              <a:latin typeface="Wingdings"/>
              <a:cs typeface="Wingdings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83554" y="4356939"/>
            <a:ext cx="416984" cy="33167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85"/>
              </a:lnSpc>
              <a:spcBef>
                <a:spcPts val="129"/>
              </a:spcBef>
            </a:pPr>
            <a:r>
              <a:rPr sz="2400" spc="0" dirty="0" smtClean="0">
                <a:solidFill>
                  <a:srgbClr val="DDC12B"/>
                </a:solidFill>
                <a:latin typeface="Arial"/>
                <a:cs typeface="Arial"/>
              </a:rPr>
              <a:t>•</a:t>
            </a:r>
            <a:r>
              <a:rPr sz="2400" spc="-125" dirty="0" smtClean="0">
                <a:solidFill>
                  <a:srgbClr val="DDC12B"/>
                </a:solidFill>
                <a:latin typeface="Arial"/>
                <a:cs typeface="Arial"/>
              </a:rPr>
              <a:t> </a:t>
            </a:r>
            <a:r>
              <a:rPr sz="2400" spc="-14" dirty="0" smtClean="0">
                <a:latin typeface="Century Gothic"/>
                <a:cs typeface="Century Gothic"/>
              </a:rPr>
              <a:t>I</a:t>
            </a:r>
            <a:r>
              <a:rPr sz="2400" spc="0" dirty="0" smtClean="0">
                <a:latin typeface="Century Gothic"/>
                <a:cs typeface="Century Gothic"/>
              </a:rPr>
              <a:t>t</a:t>
            </a:r>
            <a:endParaRPr sz="2400">
              <a:latin typeface="Century Gothic"/>
              <a:cs typeface="Century Gothic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013322" y="4356939"/>
            <a:ext cx="7530490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85"/>
              </a:lnSpc>
              <a:spcBef>
                <a:spcPts val="129"/>
              </a:spcBef>
            </a:pPr>
            <a:r>
              <a:rPr sz="2400" spc="25" dirty="0" smtClean="0">
                <a:latin typeface="Century Gothic"/>
                <a:cs typeface="Century Gothic"/>
              </a:rPr>
              <a:t>i</a:t>
            </a:r>
            <a:r>
              <a:rPr sz="2400" spc="0" dirty="0" smtClean="0">
                <a:latin typeface="Century Gothic"/>
                <a:cs typeface="Century Gothic"/>
              </a:rPr>
              <a:t>s</a:t>
            </a:r>
            <a:r>
              <a:rPr sz="2400" spc="-19" dirty="0" smtClean="0">
                <a:latin typeface="Century Gothic"/>
                <a:cs typeface="Century Gothic"/>
              </a:rPr>
              <a:t> </a:t>
            </a:r>
            <a:r>
              <a:rPr sz="2400" spc="-4" dirty="0" smtClean="0">
                <a:latin typeface="Century Gothic"/>
                <a:cs typeface="Century Gothic"/>
              </a:rPr>
              <a:t>b</a:t>
            </a:r>
            <a:r>
              <a:rPr sz="2400" spc="0" dirty="0" smtClean="0">
                <a:latin typeface="Century Gothic"/>
                <a:cs typeface="Century Gothic"/>
              </a:rPr>
              <a:t>e</a:t>
            </a:r>
            <a:r>
              <a:rPr sz="2400" spc="4" dirty="0" smtClean="0">
                <a:latin typeface="Century Gothic"/>
                <a:cs typeface="Century Gothic"/>
              </a:rPr>
              <a:t>s</a:t>
            </a:r>
            <a:r>
              <a:rPr sz="2400" spc="0" dirty="0" smtClean="0">
                <a:latin typeface="Century Gothic"/>
                <a:cs typeface="Century Gothic"/>
              </a:rPr>
              <a:t>t to</a:t>
            </a:r>
            <a:r>
              <a:rPr sz="2400" spc="9" dirty="0" smtClean="0">
                <a:latin typeface="Century Gothic"/>
                <a:cs typeface="Century Gothic"/>
              </a:rPr>
              <a:t> </a:t>
            </a:r>
            <a:r>
              <a:rPr sz="2400" spc="0" dirty="0" smtClean="0">
                <a:latin typeface="Century Gothic"/>
                <a:cs typeface="Century Gothic"/>
              </a:rPr>
              <a:t>h</a:t>
            </a:r>
            <a:r>
              <a:rPr sz="2400" spc="4" dirty="0" smtClean="0">
                <a:latin typeface="Century Gothic"/>
                <a:cs typeface="Century Gothic"/>
              </a:rPr>
              <a:t>a</a:t>
            </a:r>
            <a:r>
              <a:rPr sz="2400" spc="25" dirty="0" smtClean="0">
                <a:latin typeface="Century Gothic"/>
                <a:cs typeface="Century Gothic"/>
              </a:rPr>
              <a:t>v</a:t>
            </a:r>
            <a:r>
              <a:rPr sz="2400" spc="0" dirty="0" smtClean="0">
                <a:latin typeface="Century Gothic"/>
                <a:cs typeface="Century Gothic"/>
              </a:rPr>
              <a:t>e</a:t>
            </a:r>
            <a:r>
              <a:rPr sz="2400" spc="-39" dirty="0" smtClean="0">
                <a:latin typeface="Century Gothic"/>
                <a:cs typeface="Century Gothic"/>
              </a:rPr>
              <a:t> </a:t>
            </a:r>
            <a:r>
              <a:rPr sz="2400" spc="4" dirty="0" smtClean="0">
                <a:latin typeface="Century Gothic"/>
                <a:cs typeface="Century Gothic"/>
              </a:rPr>
              <a:t>s</a:t>
            </a:r>
            <a:r>
              <a:rPr sz="2400" spc="0" dirty="0" smtClean="0">
                <a:latin typeface="Century Gothic"/>
                <a:cs typeface="Century Gothic"/>
              </a:rPr>
              <a:t>o</a:t>
            </a:r>
            <a:r>
              <a:rPr sz="2400" spc="4" dirty="0" smtClean="0">
                <a:latin typeface="Century Gothic"/>
                <a:cs typeface="Century Gothic"/>
              </a:rPr>
              <a:t>m</a:t>
            </a:r>
            <a:r>
              <a:rPr sz="2400" spc="0" dirty="0" smtClean="0">
                <a:latin typeface="Century Gothic"/>
                <a:cs typeface="Century Gothic"/>
              </a:rPr>
              <a:t>e </a:t>
            </a:r>
            <a:r>
              <a:rPr sz="2400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extern</a:t>
            </a:r>
            <a:r>
              <a:rPr sz="2400" spc="4" dirty="0" smtClean="0">
                <a:solidFill>
                  <a:srgbClr val="047D57"/>
                </a:solidFill>
                <a:latin typeface="Century Gothic"/>
                <a:cs typeface="Century Gothic"/>
              </a:rPr>
              <a:t>a</a:t>
            </a:r>
            <a:r>
              <a:rPr sz="2400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l</a:t>
            </a:r>
            <a:r>
              <a:rPr sz="2400" spc="-14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2400" spc="4" dirty="0" smtClean="0">
                <a:solidFill>
                  <a:srgbClr val="047D57"/>
                </a:solidFill>
                <a:latin typeface="Century Gothic"/>
                <a:cs typeface="Century Gothic"/>
              </a:rPr>
              <a:t>m</a:t>
            </a:r>
            <a:r>
              <a:rPr sz="2400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e</a:t>
            </a:r>
            <a:r>
              <a:rPr sz="2400" spc="4" dirty="0" smtClean="0">
                <a:solidFill>
                  <a:srgbClr val="047D57"/>
                </a:solidFill>
                <a:latin typeface="Century Gothic"/>
                <a:cs typeface="Century Gothic"/>
              </a:rPr>
              <a:t>asu</a:t>
            </a:r>
            <a:r>
              <a:rPr sz="2400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res</a:t>
            </a:r>
            <a:r>
              <a:rPr sz="2400" spc="14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2400" spc="4" dirty="0" smtClean="0">
                <a:latin typeface="Century Gothic"/>
                <a:cs typeface="Century Gothic"/>
              </a:rPr>
              <a:t>a</a:t>
            </a:r>
            <a:r>
              <a:rPr sz="2400" spc="0" dirty="0" smtClean="0">
                <a:latin typeface="Century Gothic"/>
                <a:cs typeface="Century Gothic"/>
              </a:rPr>
              <a:t>s</a:t>
            </a:r>
            <a:r>
              <a:rPr sz="2400" spc="-9" dirty="0" smtClean="0">
                <a:latin typeface="Century Gothic"/>
                <a:cs typeface="Century Gothic"/>
              </a:rPr>
              <a:t> </a:t>
            </a:r>
            <a:r>
              <a:rPr sz="2400" spc="4" dirty="0" smtClean="0">
                <a:latin typeface="Century Gothic"/>
                <a:cs typeface="Century Gothic"/>
              </a:rPr>
              <a:t>a</a:t>
            </a:r>
            <a:r>
              <a:rPr sz="2400" spc="0" dirty="0" smtClean="0">
                <a:latin typeface="Century Gothic"/>
                <a:cs typeface="Century Gothic"/>
              </a:rPr>
              <a:t>n</a:t>
            </a:r>
            <a:r>
              <a:rPr sz="2400" spc="-4" dirty="0" smtClean="0">
                <a:latin typeface="Century Gothic"/>
                <a:cs typeface="Century Gothic"/>
              </a:rPr>
              <a:t>c</a:t>
            </a:r>
            <a:r>
              <a:rPr sz="2400" spc="0" dirty="0" smtClean="0">
                <a:latin typeface="Century Gothic"/>
                <a:cs typeface="Century Gothic"/>
              </a:rPr>
              <a:t>hors</a:t>
            </a:r>
            <a:endParaRPr sz="2400">
              <a:latin typeface="Century Gothic"/>
              <a:cs typeface="Century Gothic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83554" y="4795851"/>
            <a:ext cx="6142348" cy="33167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85"/>
              </a:lnSpc>
              <a:spcBef>
                <a:spcPts val="129"/>
              </a:spcBef>
            </a:pPr>
            <a:r>
              <a:rPr sz="2400" spc="0" dirty="0" smtClean="0">
                <a:solidFill>
                  <a:srgbClr val="DDC12B"/>
                </a:solidFill>
                <a:latin typeface="Arial"/>
                <a:cs typeface="Arial"/>
              </a:rPr>
              <a:t>•</a:t>
            </a:r>
            <a:r>
              <a:rPr sz="2400" spc="-125" dirty="0" smtClean="0">
                <a:solidFill>
                  <a:srgbClr val="DDC12B"/>
                </a:solidFill>
                <a:latin typeface="Arial"/>
                <a:cs typeface="Arial"/>
              </a:rPr>
              <a:t> </a:t>
            </a:r>
            <a:r>
              <a:rPr sz="2400" spc="-14" dirty="0" smtClean="0">
                <a:latin typeface="Century Gothic"/>
                <a:cs typeface="Century Gothic"/>
              </a:rPr>
              <a:t>T</a:t>
            </a:r>
            <a:r>
              <a:rPr sz="2400" spc="4" dirty="0" smtClean="0">
                <a:latin typeface="Century Gothic"/>
                <a:cs typeface="Century Gothic"/>
              </a:rPr>
              <a:t>a</a:t>
            </a:r>
            <a:r>
              <a:rPr sz="2400" spc="0" dirty="0" smtClean="0">
                <a:latin typeface="Century Gothic"/>
                <a:cs typeface="Century Gothic"/>
              </a:rPr>
              <a:t>p the </a:t>
            </a:r>
            <a:r>
              <a:rPr sz="2400" spc="4" dirty="0" smtClean="0">
                <a:latin typeface="Century Gothic"/>
                <a:cs typeface="Century Gothic"/>
              </a:rPr>
              <a:t>su</a:t>
            </a:r>
            <a:r>
              <a:rPr sz="2400" spc="-4" dirty="0" smtClean="0">
                <a:latin typeface="Century Gothic"/>
                <a:cs typeface="Century Gothic"/>
              </a:rPr>
              <a:t>b</a:t>
            </a:r>
            <a:r>
              <a:rPr sz="2400" spc="4" dirty="0" smtClean="0">
                <a:latin typeface="Century Gothic"/>
                <a:cs typeface="Century Gothic"/>
              </a:rPr>
              <a:t>s</a:t>
            </a:r>
            <a:r>
              <a:rPr sz="2400" spc="-4" dirty="0" smtClean="0">
                <a:latin typeface="Century Gothic"/>
                <a:cs typeface="Century Gothic"/>
              </a:rPr>
              <a:t>c</a:t>
            </a:r>
            <a:r>
              <a:rPr sz="2400" spc="4" dirty="0" smtClean="0">
                <a:latin typeface="Century Gothic"/>
                <a:cs typeface="Century Gothic"/>
              </a:rPr>
              <a:t>a</a:t>
            </a:r>
            <a:r>
              <a:rPr sz="2400" spc="0" dirty="0" smtClean="0">
                <a:latin typeface="Century Gothic"/>
                <a:cs typeface="Century Gothic"/>
              </a:rPr>
              <a:t>les </a:t>
            </a:r>
            <a:r>
              <a:rPr sz="2400" spc="25" dirty="0" smtClean="0">
                <a:latin typeface="Century Gothic"/>
                <a:cs typeface="Century Gothic"/>
              </a:rPr>
              <a:t>i</a:t>
            </a:r>
            <a:r>
              <a:rPr sz="2400" spc="0" dirty="0" smtClean="0">
                <a:latin typeface="Century Gothic"/>
                <a:cs typeface="Century Gothic"/>
              </a:rPr>
              <a:t>n</a:t>
            </a:r>
            <a:r>
              <a:rPr sz="2400" spc="-25" dirty="0" smtClean="0">
                <a:latin typeface="Century Gothic"/>
                <a:cs typeface="Century Gothic"/>
              </a:rPr>
              <a:t> </a:t>
            </a:r>
            <a:r>
              <a:rPr sz="2400" spc="0" dirty="0" smtClean="0">
                <a:latin typeface="Century Gothic"/>
                <a:cs typeface="Century Gothic"/>
              </a:rPr>
              <a:t>l</a:t>
            </a:r>
            <a:r>
              <a:rPr sz="2400" spc="25" dirty="0" smtClean="0">
                <a:latin typeface="Century Gothic"/>
                <a:cs typeface="Century Gothic"/>
              </a:rPr>
              <a:t>i</a:t>
            </a:r>
            <a:r>
              <a:rPr sz="2400" spc="-4" dirty="0" smtClean="0">
                <a:latin typeface="Century Gothic"/>
                <a:cs typeface="Century Gothic"/>
              </a:rPr>
              <a:t>c</a:t>
            </a:r>
            <a:r>
              <a:rPr sz="2400" spc="0" dirty="0" smtClean="0">
                <a:latin typeface="Century Gothic"/>
                <a:cs typeface="Century Gothic"/>
              </a:rPr>
              <a:t>en</a:t>
            </a:r>
            <a:r>
              <a:rPr sz="2400" spc="4" dirty="0" smtClean="0">
                <a:latin typeface="Century Gothic"/>
                <a:cs typeface="Century Gothic"/>
              </a:rPr>
              <a:t>su</a:t>
            </a:r>
            <a:r>
              <a:rPr sz="2400" spc="0" dirty="0" smtClean="0">
                <a:latin typeface="Century Gothic"/>
                <a:cs typeface="Century Gothic"/>
              </a:rPr>
              <a:t>re</a:t>
            </a:r>
            <a:r>
              <a:rPr sz="2400" spc="-24" dirty="0" smtClean="0">
                <a:latin typeface="Century Gothic"/>
                <a:cs typeface="Century Gothic"/>
              </a:rPr>
              <a:t> </a:t>
            </a:r>
            <a:r>
              <a:rPr sz="2400" spc="0" dirty="0" smtClean="0">
                <a:latin typeface="Century Gothic"/>
                <a:cs typeface="Century Gothic"/>
              </a:rPr>
              <a:t>te</a:t>
            </a:r>
            <a:r>
              <a:rPr sz="2400" spc="4" dirty="0" smtClean="0">
                <a:latin typeface="Century Gothic"/>
                <a:cs typeface="Century Gothic"/>
              </a:rPr>
              <a:t>s</a:t>
            </a:r>
            <a:r>
              <a:rPr sz="2400" spc="0" dirty="0" smtClean="0">
                <a:latin typeface="Century Gothic"/>
                <a:cs typeface="Century Gothic"/>
              </a:rPr>
              <a:t>t re</a:t>
            </a:r>
            <a:r>
              <a:rPr sz="2400" spc="4" dirty="0" smtClean="0">
                <a:latin typeface="Century Gothic"/>
                <a:cs typeface="Century Gothic"/>
              </a:rPr>
              <a:t>su</a:t>
            </a:r>
            <a:r>
              <a:rPr sz="2400" spc="0" dirty="0" smtClean="0">
                <a:latin typeface="Century Gothic"/>
                <a:cs typeface="Century Gothic"/>
              </a:rPr>
              <a:t>lts</a:t>
            </a:r>
            <a:endParaRPr sz="2400">
              <a:latin typeface="Century Gothic"/>
              <a:cs typeface="Century Gothic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592132" y="6436185"/>
            <a:ext cx="5130568" cy="17828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45"/>
              </a:lnSpc>
              <a:spcBef>
                <a:spcPts val="67"/>
              </a:spcBef>
            </a:pP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ONN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-1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29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H</a:t>
            </a:r>
            <a:r>
              <a:rPr sz="1200" spc="1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A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P </a:t>
            </a:r>
            <a:r>
              <a:rPr sz="1200" b="1" spc="0" dirty="0" smtClean="0">
                <a:solidFill>
                  <a:srgbClr val="DDC12B"/>
                </a:solidFill>
                <a:latin typeface="Century Gothic"/>
                <a:cs typeface="Century Gothic"/>
              </a:rPr>
              <a:t>|  </a:t>
            </a:r>
            <a:r>
              <a:rPr sz="1200" spc="-319" dirty="0" smtClean="0">
                <a:solidFill>
                  <a:srgbClr val="0000FF"/>
                </a:solidFill>
                <a:latin typeface="Century Gothic"/>
                <a:cs typeface="Century Gothic"/>
              </a:rPr>
              <a:t> </a:t>
            </a:r>
            <a:r>
              <a:rPr sz="1200" u="sng" spc="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www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.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C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A</a:t>
            </a:r>
            <a:r>
              <a:rPr sz="1200" u="sng" spc="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E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Pne</a:t>
            </a:r>
            <a:r>
              <a:rPr sz="1200" u="sng" spc="-25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t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.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o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rg</a:t>
            </a:r>
            <a:r>
              <a:rPr sz="1200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200" spc="-281" dirty="0" smtClean="0">
                <a:solidFill>
                  <a:srgbClr val="DDC12B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200" u="sng" spc="0" dirty="0" smtClean="0">
                <a:solidFill>
                  <a:srgbClr val="DDC12B"/>
                </a:solidFill>
                <a:latin typeface="Century Gothic"/>
                <a:cs typeface="Century Gothic"/>
                <a:hlinkClick r:id="rId3"/>
              </a:rPr>
              <a:t>|</a:t>
            </a:r>
            <a:r>
              <a:rPr sz="1200" u="sng" spc="0" dirty="0" smtClean="0">
                <a:solidFill>
                  <a:srgbClr val="DDC12B"/>
                </a:solidFill>
                <a:latin typeface="Century Gothic"/>
                <a:cs typeface="Century Gothic"/>
              </a:rPr>
              <a:t> </a:t>
            </a:r>
            <a:r>
              <a:rPr sz="1200" spc="-316" dirty="0" smtClean="0">
                <a:solidFill>
                  <a:srgbClr val="DDC12B"/>
                </a:solidFill>
                <a:latin typeface="Century Gothic"/>
                <a:cs typeface="Century Gothic"/>
              </a:rPr>
              <a:t> 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9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</a:rPr>
              <a:t>tt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9" dirty="0" smtClean="0">
                <a:solidFill>
                  <a:srgbClr val="397D59"/>
                </a:solidFill>
                <a:latin typeface="Century Gothic"/>
                <a:cs typeface="Century Gothic"/>
              </a:rPr>
              <a:t>r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:</a:t>
            </a:r>
            <a:r>
              <a:rPr sz="1200" spc="4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@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A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Pup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d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a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es</a:t>
            </a:r>
            <a:endParaRPr sz="1200">
              <a:latin typeface="Century Gothic"/>
              <a:cs typeface="Century Gothic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763892" y="5463921"/>
            <a:ext cx="128015" cy="40233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pic>
        <p:nvPicPr>
          <p:cNvPr id="21" name="Picture 20" descr="caep-logo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799" y="6172200"/>
            <a:ext cx="885525" cy="6096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object 24"/>
          <p:cNvSpPr/>
          <p:nvPr/>
        </p:nvSpPr>
        <p:spPr>
          <a:xfrm>
            <a:off x="0" y="1587"/>
            <a:ext cx="9144000" cy="1417320"/>
          </a:xfrm>
          <a:custGeom>
            <a:avLst/>
            <a:gdLst/>
            <a:ahLst/>
            <a:cxnLst/>
            <a:rect l="l" t="t" r="r" b="b"/>
            <a:pathLst>
              <a:path w="9144000" h="1417320">
                <a:moveTo>
                  <a:pt x="9143999" y="0"/>
                </a:moveTo>
                <a:lnTo>
                  <a:pt x="0" y="0"/>
                </a:lnTo>
                <a:lnTo>
                  <a:pt x="0" y="1417320"/>
                </a:lnTo>
                <a:lnTo>
                  <a:pt x="9143999" y="1417320"/>
                </a:lnTo>
                <a:lnTo>
                  <a:pt x="9143999" y="0"/>
                </a:lnTo>
                <a:close/>
              </a:path>
            </a:pathLst>
          </a:custGeom>
          <a:solidFill>
            <a:srgbClr val="047D5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326847" y="1"/>
            <a:ext cx="0" cy="1417320"/>
          </a:xfrm>
          <a:custGeom>
            <a:avLst/>
            <a:gdLst/>
            <a:ahLst/>
            <a:cxnLst/>
            <a:rect l="l" t="t" r="r" b="b"/>
            <a:pathLst>
              <a:path h="1417320">
                <a:moveTo>
                  <a:pt x="0" y="1417320"/>
                </a:moveTo>
                <a:lnTo>
                  <a:pt x="0" y="0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0" y="6140449"/>
            <a:ext cx="9143999" cy="7175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6782371" y="6595694"/>
            <a:ext cx="48768" cy="0"/>
          </a:xfrm>
          <a:custGeom>
            <a:avLst/>
            <a:gdLst/>
            <a:ahLst/>
            <a:cxnLst/>
            <a:rect l="l" t="t" r="r" b="b"/>
            <a:pathLst>
              <a:path w="48768">
                <a:moveTo>
                  <a:pt x="0" y="0"/>
                </a:moveTo>
                <a:lnTo>
                  <a:pt x="48768" y="0"/>
                </a:lnTo>
              </a:path>
            </a:pathLst>
          </a:custGeom>
          <a:ln w="11937">
            <a:solidFill>
              <a:srgbClr val="397D5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3624690" y="6297578"/>
            <a:ext cx="5519305" cy="1587"/>
          </a:xfrm>
          <a:custGeom>
            <a:avLst/>
            <a:gdLst/>
            <a:ahLst/>
            <a:cxnLst/>
            <a:rect l="l" t="t" r="r" b="b"/>
            <a:pathLst>
              <a:path w="5519305" h="1587">
                <a:moveTo>
                  <a:pt x="0" y="0"/>
                </a:moveTo>
                <a:lnTo>
                  <a:pt x="5519305" y="1587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2717509" y="442208"/>
            <a:ext cx="3908116" cy="4323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4"/>
              </a:lnSpc>
              <a:spcBef>
                <a:spcPts val="170"/>
              </a:spcBef>
            </a:pPr>
            <a:r>
              <a:rPr sz="3200" b="1" spc="4" dirty="0" smtClean="0">
                <a:solidFill>
                  <a:srgbClr val="FEFFFF"/>
                </a:solidFill>
                <a:latin typeface="Century Gothic"/>
                <a:cs typeface="Century Gothic"/>
              </a:rPr>
              <a:t>A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na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ly</a:t>
            </a:r>
            <a:r>
              <a:rPr sz="3200" b="1" spc="4" dirty="0" smtClean="0">
                <a:solidFill>
                  <a:srgbClr val="FEFFFF"/>
                </a:solidFill>
                <a:latin typeface="Century Gothic"/>
                <a:cs typeface="Century Gothic"/>
              </a:rPr>
              <a:t>z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e,</a:t>
            </a:r>
            <a:r>
              <a:rPr sz="3200" b="1" spc="-14" dirty="0" smtClean="0">
                <a:solidFill>
                  <a:srgbClr val="FEFFFF"/>
                </a:solidFill>
                <a:latin typeface="Century Gothic"/>
                <a:cs typeface="Century Gothic"/>
              </a:rPr>
              <a:t> 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co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n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ti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nu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ed</a:t>
            </a:r>
            <a:endParaRPr sz="3200">
              <a:latin typeface="Century Gothic"/>
              <a:cs typeface="Century Gothic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583554" y="1722491"/>
            <a:ext cx="4874221" cy="33265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5"/>
              </a:lnSpc>
              <a:spcBef>
                <a:spcPts val="129"/>
              </a:spcBef>
            </a:pPr>
            <a:r>
              <a:rPr sz="2400" spc="0" dirty="0" smtClean="0">
                <a:solidFill>
                  <a:srgbClr val="DDC12B"/>
                </a:solidFill>
                <a:latin typeface="Arial"/>
                <a:cs typeface="Arial"/>
              </a:rPr>
              <a:t>•</a:t>
            </a:r>
            <a:r>
              <a:rPr sz="2400" spc="-125" dirty="0" smtClean="0">
                <a:solidFill>
                  <a:srgbClr val="DDC12B"/>
                </a:solidFill>
                <a:latin typeface="Arial"/>
                <a:cs typeface="Arial"/>
              </a:rPr>
              <a:t> </a:t>
            </a:r>
            <a:r>
              <a:rPr sz="2400" spc="4" dirty="0" smtClean="0">
                <a:latin typeface="Century Gothic"/>
                <a:cs typeface="Century Gothic"/>
              </a:rPr>
              <a:t>S</a:t>
            </a:r>
            <a:r>
              <a:rPr sz="2400" spc="0" dirty="0" smtClean="0">
                <a:latin typeface="Century Gothic"/>
                <a:cs typeface="Century Gothic"/>
              </a:rPr>
              <a:t>t</a:t>
            </a:r>
            <a:r>
              <a:rPr sz="2400" spc="4" dirty="0" smtClean="0">
                <a:latin typeface="Century Gothic"/>
                <a:cs typeface="Century Gothic"/>
              </a:rPr>
              <a:t>u</a:t>
            </a:r>
            <a:r>
              <a:rPr sz="2400" spc="0" dirty="0" smtClean="0">
                <a:latin typeface="Century Gothic"/>
                <a:cs typeface="Century Gothic"/>
              </a:rPr>
              <a:t>dy </a:t>
            </a:r>
            <a:r>
              <a:rPr sz="24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patterns</a:t>
            </a:r>
            <a:r>
              <a:rPr sz="2400" b="1" spc="-9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2400" spc="25" dirty="0" smtClean="0">
                <a:latin typeface="Century Gothic"/>
                <a:cs typeface="Century Gothic"/>
              </a:rPr>
              <a:t>i</a:t>
            </a:r>
            <a:r>
              <a:rPr sz="2400" spc="0" dirty="0" smtClean="0">
                <a:latin typeface="Century Gothic"/>
                <a:cs typeface="Century Gothic"/>
              </a:rPr>
              <a:t>n</a:t>
            </a:r>
            <a:r>
              <a:rPr sz="2400" spc="-25" dirty="0" smtClean="0">
                <a:latin typeface="Century Gothic"/>
                <a:cs typeface="Century Gothic"/>
              </a:rPr>
              <a:t> </a:t>
            </a:r>
            <a:r>
              <a:rPr sz="2400" spc="0" dirty="0" smtClean="0">
                <a:latin typeface="Century Gothic"/>
                <a:cs typeface="Century Gothic"/>
              </a:rPr>
              <a:t>the d</a:t>
            </a:r>
            <a:r>
              <a:rPr sz="2400" spc="4" dirty="0" smtClean="0">
                <a:latin typeface="Century Gothic"/>
                <a:cs typeface="Century Gothic"/>
              </a:rPr>
              <a:t>a</a:t>
            </a:r>
            <a:r>
              <a:rPr sz="2400" spc="0" dirty="0" smtClean="0">
                <a:latin typeface="Century Gothic"/>
                <a:cs typeface="Century Gothic"/>
              </a:rPr>
              <a:t>t</a:t>
            </a:r>
            <a:r>
              <a:rPr sz="2400" spc="4" dirty="0" smtClean="0">
                <a:latin typeface="Century Gothic"/>
                <a:cs typeface="Century Gothic"/>
              </a:rPr>
              <a:t>a</a:t>
            </a:r>
            <a:r>
              <a:rPr sz="2400" spc="0" dirty="0" smtClean="0">
                <a:latin typeface="Century Gothic"/>
                <a:cs typeface="Century Gothic"/>
              </a:rPr>
              <a:t>,</a:t>
            </a:r>
            <a:r>
              <a:rPr sz="2400" spc="-19" dirty="0" smtClean="0">
                <a:latin typeface="Century Gothic"/>
                <a:cs typeface="Century Gothic"/>
              </a:rPr>
              <a:t> </a:t>
            </a:r>
            <a:r>
              <a:rPr sz="2400" spc="0" dirty="0" smtClean="0">
                <a:latin typeface="Century Gothic"/>
                <a:cs typeface="Century Gothic"/>
              </a:rPr>
              <a:t>e</a:t>
            </a:r>
            <a:r>
              <a:rPr sz="2400" spc="-14" dirty="0" smtClean="0">
                <a:latin typeface="Century Gothic"/>
                <a:cs typeface="Century Gothic"/>
              </a:rPr>
              <a:t>.</a:t>
            </a:r>
            <a:r>
              <a:rPr sz="2400" spc="4" dirty="0" smtClean="0">
                <a:latin typeface="Century Gothic"/>
                <a:cs typeface="Century Gothic"/>
              </a:rPr>
              <a:t>g</a:t>
            </a:r>
            <a:r>
              <a:rPr sz="2400" spc="-14" dirty="0" smtClean="0">
                <a:latin typeface="Century Gothic"/>
                <a:cs typeface="Century Gothic"/>
              </a:rPr>
              <a:t>.</a:t>
            </a:r>
            <a:r>
              <a:rPr sz="2400" spc="0" dirty="0" smtClean="0">
                <a:latin typeface="Century Gothic"/>
                <a:cs typeface="Century Gothic"/>
              </a:rPr>
              <a:t>:</a:t>
            </a:r>
            <a:endParaRPr sz="2400">
              <a:latin typeface="Century Gothic"/>
              <a:cs typeface="Century Gothic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036182" y="2151494"/>
            <a:ext cx="5941012" cy="107521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8361">
              <a:lnSpc>
                <a:spcPts val="2375"/>
              </a:lnSpc>
              <a:spcBef>
                <a:spcPts val="118"/>
              </a:spcBef>
            </a:pPr>
            <a:r>
              <a:rPr sz="2200" spc="-9" dirty="0" smtClean="0">
                <a:latin typeface="Century Gothic"/>
                <a:cs typeface="Century Gothic"/>
              </a:rPr>
              <a:t>T</a:t>
            </a:r>
            <a:r>
              <a:rPr sz="2200" spc="0" dirty="0" smtClean="0">
                <a:latin typeface="Century Gothic"/>
                <a:cs typeface="Century Gothic"/>
              </a:rPr>
              <a:t>re</a:t>
            </a:r>
            <a:r>
              <a:rPr sz="2200" spc="4" dirty="0" smtClean="0">
                <a:latin typeface="Century Gothic"/>
                <a:cs typeface="Century Gothic"/>
              </a:rPr>
              <a:t>n</a:t>
            </a:r>
            <a:r>
              <a:rPr sz="2200" spc="-4" dirty="0" smtClean="0">
                <a:latin typeface="Century Gothic"/>
                <a:cs typeface="Century Gothic"/>
              </a:rPr>
              <a:t>d</a:t>
            </a:r>
            <a:r>
              <a:rPr sz="2200" spc="0" dirty="0" smtClean="0">
                <a:latin typeface="Century Gothic"/>
                <a:cs typeface="Century Gothic"/>
              </a:rPr>
              <a:t>s</a:t>
            </a:r>
            <a:r>
              <a:rPr sz="2200" spc="-51" dirty="0" smtClean="0">
                <a:latin typeface="Century Gothic"/>
                <a:cs typeface="Century Gothic"/>
              </a:rPr>
              <a:t> </a:t>
            </a:r>
            <a:r>
              <a:rPr sz="2200" spc="0" dirty="0" smtClean="0">
                <a:latin typeface="Century Gothic"/>
                <a:cs typeface="Century Gothic"/>
              </a:rPr>
              <a:t>o</a:t>
            </a:r>
            <a:r>
              <a:rPr sz="2200" spc="19" dirty="0" smtClean="0">
                <a:latin typeface="Century Gothic"/>
                <a:cs typeface="Century Gothic"/>
              </a:rPr>
              <a:t>v</a:t>
            </a:r>
            <a:r>
              <a:rPr sz="2200" spc="0" dirty="0" smtClean="0">
                <a:latin typeface="Century Gothic"/>
                <a:cs typeface="Century Gothic"/>
              </a:rPr>
              <a:t>er</a:t>
            </a:r>
            <a:r>
              <a:rPr sz="2200" spc="-36" dirty="0" smtClean="0">
                <a:latin typeface="Century Gothic"/>
                <a:cs typeface="Century Gothic"/>
              </a:rPr>
              <a:t> </a:t>
            </a:r>
            <a:r>
              <a:rPr sz="2200" spc="9" dirty="0" smtClean="0">
                <a:latin typeface="Century Gothic"/>
                <a:cs typeface="Century Gothic"/>
              </a:rPr>
              <a:t>t</a:t>
            </a:r>
            <a:r>
              <a:rPr sz="2200" spc="19" dirty="0" smtClean="0">
                <a:latin typeface="Century Gothic"/>
                <a:cs typeface="Century Gothic"/>
              </a:rPr>
              <a:t>i</a:t>
            </a:r>
            <a:r>
              <a:rPr sz="2200" spc="4" dirty="0" smtClean="0">
                <a:latin typeface="Century Gothic"/>
                <a:cs typeface="Century Gothic"/>
              </a:rPr>
              <a:t>m</a:t>
            </a:r>
            <a:r>
              <a:rPr sz="2200" spc="0" dirty="0" smtClean="0">
                <a:latin typeface="Century Gothic"/>
                <a:cs typeface="Century Gothic"/>
              </a:rPr>
              <a:t>e</a:t>
            </a:r>
            <a:endParaRPr sz="2200">
              <a:latin typeface="Century Gothic"/>
              <a:cs typeface="Century Gothic"/>
            </a:endParaRPr>
          </a:p>
          <a:p>
            <a:pPr marL="12700" marR="38361">
              <a:lnSpc>
                <a:spcPct val="102172"/>
              </a:lnSpc>
              <a:spcBef>
                <a:spcPts val="351"/>
              </a:spcBef>
            </a:pPr>
            <a:r>
              <a:rPr sz="2200" spc="-29" dirty="0" smtClean="0">
                <a:latin typeface="Century Gothic"/>
                <a:cs typeface="Century Gothic"/>
              </a:rPr>
              <a:t>A</a:t>
            </a:r>
            <a:r>
              <a:rPr sz="2200" spc="-4" dirty="0" smtClean="0">
                <a:latin typeface="Century Gothic"/>
                <a:cs typeface="Century Gothic"/>
              </a:rPr>
              <a:t>c</a:t>
            </a:r>
            <a:r>
              <a:rPr sz="2200" spc="0" dirty="0" smtClean="0">
                <a:latin typeface="Century Gothic"/>
                <a:cs typeface="Century Gothic"/>
              </a:rPr>
              <a:t>ross</a:t>
            </a:r>
            <a:r>
              <a:rPr sz="2200" spc="-31" dirty="0" smtClean="0">
                <a:latin typeface="Century Gothic"/>
                <a:cs typeface="Century Gothic"/>
              </a:rPr>
              <a:t> </a:t>
            </a:r>
            <a:r>
              <a:rPr sz="2200" spc="-4" dirty="0" smtClean="0">
                <a:latin typeface="Century Gothic"/>
                <a:cs typeface="Century Gothic"/>
              </a:rPr>
              <a:t>d</a:t>
            </a:r>
            <a:r>
              <a:rPr sz="2200" spc="0" dirty="0" smtClean="0">
                <a:latin typeface="Century Gothic"/>
                <a:cs typeface="Century Gothic"/>
              </a:rPr>
              <a:t>a</a:t>
            </a:r>
            <a:r>
              <a:rPr sz="2200" spc="9" dirty="0" smtClean="0">
                <a:latin typeface="Century Gothic"/>
                <a:cs typeface="Century Gothic"/>
              </a:rPr>
              <a:t>t</a:t>
            </a:r>
            <a:r>
              <a:rPr sz="2200" spc="0" dirty="0" smtClean="0">
                <a:latin typeface="Century Gothic"/>
                <a:cs typeface="Century Gothic"/>
              </a:rPr>
              <a:t>a</a:t>
            </a:r>
            <a:r>
              <a:rPr sz="2200" spc="-52" dirty="0" smtClean="0">
                <a:latin typeface="Century Gothic"/>
                <a:cs typeface="Century Gothic"/>
              </a:rPr>
              <a:t> </a:t>
            </a:r>
            <a:r>
              <a:rPr sz="2200" spc="-4" dirty="0" smtClean="0">
                <a:latin typeface="Century Gothic"/>
                <a:cs typeface="Century Gothic"/>
              </a:rPr>
              <a:t>f</a:t>
            </a:r>
            <a:r>
              <a:rPr sz="2200" spc="0" dirty="0" smtClean="0">
                <a:latin typeface="Century Gothic"/>
                <a:cs typeface="Century Gothic"/>
              </a:rPr>
              <a:t>rom</a:t>
            </a:r>
            <a:r>
              <a:rPr sz="2200" spc="-15" dirty="0" smtClean="0">
                <a:latin typeface="Century Gothic"/>
                <a:cs typeface="Century Gothic"/>
              </a:rPr>
              <a:t> </a:t>
            </a:r>
            <a:r>
              <a:rPr sz="2200" spc="-4" dirty="0" smtClean="0">
                <a:latin typeface="Century Gothic"/>
                <a:cs typeface="Century Gothic"/>
              </a:rPr>
              <a:t>d</a:t>
            </a:r>
            <a:r>
              <a:rPr sz="2200" spc="19" dirty="0" smtClean="0">
                <a:latin typeface="Century Gothic"/>
                <a:cs typeface="Century Gothic"/>
              </a:rPr>
              <a:t>i</a:t>
            </a:r>
            <a:r>
              <a:rPr sz="2200" spc="-4" dirty="0" smtClean="0">
                <a:latin typeface="Century Gothic"/>
                <a:cs typeface="Century Gothic"/>
              </a:rPr>
              <a:t>ff</a:t>
            </a:r>
            <a:r>
              <a:rPr sz="2200" spc="0" dirty="0" smtClean="0">
                <a:latin typeface="Century Gothic"/>
                <a:cs typeface="Century Gothic"/>
              </a:rPr>
              <a:t>ere</a:t>
            </a:r>
            <a:r>
              <a:rPr sz="2200" spc="4" dirty="0" smtClean="0">
                <a:latin typeface="Century Gothic"/>
                <a:cs typeface="Century Gothic"/>
              </a:rPr>
              <a:t>n</a:t>
            </a:r>
            <a:r>
              <a:rPr sz="2200" spc="0" dirty="0" smtClean="0">
                <a:latin typeface="Century Gothic"/>
                <a:cs typeface="Century Gothic"/>
              </a:rPr>
              <a:t>t</a:t>
            </a:r>
            <a:r>
              <a:rPr sz="2200" spc="-77" dirty="0" smtClean="0">
                <a:latin typeface="Century Gothic"/>
                <a:cs typeface="Century Gothic"/>
              </a:rPr>
              <a:t> </a:t>
            </a:r>
            <a:r>
              <a:rPr sz="2200" spc="0" dirty="0" smtClean="0">
                <a:latin typeface="Century Gothic"/>
                <a:cs typeface="Century Gothic"/>
              </a:rPr>
              <a:t>sour</a:t>
            </a:r>
            <a:r>
              <a:rPr sz="2200" spc="-4" dirty="0" smtClean="0">
                <a:latin typeface="Century Gothic"/>
                <a:cs typeface="Century Gothic"/>
              </a:rPr>
              <a:t>c</a:t>
            </a:r>
            <a:r>
              <a:rPr sz="2200" spc="0" dirty="0" smtClean="0">
                <a:latin typeface="Century Gothic"/>
                <a:cs typeface="Century Gothic"/>
              </a:rPr>
              <a:t>es</a:t>
            </a:r>
            <a:endParaRPr sz="2200">
              <a:latin typeface="Century Gothic"/>
              <a:cs typeface="Century Gothic"/>
            </a:endParaRPr>
          </a:p>
          <a:p>
            <a:pPr marL="12700">
              <a:lnSpc>
                <a:spcPct val="102172"/>
              </a:lnSpc>
              <a:spcBef>
                <a:spcPts val="430"/>
              </a:spcBef>
            </a:pPr>
            <a:r>
              <a:rPr sz="2000" spc="0" dirty="0" smtClean="0">
                <a:solidFill>
                  <a:srgbClr val="DDC12B"/>
                </a:solidFill>
                <a:latin typeface="Arial"/>
                <a:cs typeface="Arial"/>
              </a:rPr>
              <a:t>•</a:t>
            </a:r>
            <a:r>
              <a:rPr sz="2000" spc="150" dirty="0" smtClean="0">
                <a:solidFill>
                  <a:srgbClr val="DDC12B"/>
                </a:solidFill>
                <a:latin typeface="Arial"/>
                <a:cs typeface="Arial"/>
              </a:rPr>
              <a:t> </a:t>
            </a:r>
            <a:r>
              <a:rPr sz="2000" spc="4" dirty="0" smtClean="0">
                <a:latin typeface="Century Gothic"/>
                <a:cs typeface="Century Gothic"/>
              </a:rPr>
              <a:t>e</a:t>
            </a:r>
            <a:r>
              <a:rPr sz="2000" spc="-14" dirty="0" smtClean="0">
                <a:latin typeface="Century Gothic"/>
                <a:cs typeface="Century Gothic"/>
              </a:rPr>
              <a:t>.</a:t>
            </a:r>
            <a:r>
              <a:rPr sz="2000" spc="-4" dirty="0" smtClean="0">
                <a:latin typeface="Century Gothic"/>
                <a:cs typeface="Century Gothic"/>
              </a:rPr>
              <a:t>g</a:t>
            </a:r>
            <a:r>
              <a:rPr sz="2000" spc="-14" dirty="0" smtClean="0">
                <a:latin typeface="Century Gothic"/>
                <a:cs typeface="Century Gothic"/>
              </a:rPr>
              <a:t>.</a:t>
            </a:r>
            <a:r>
              <a:rPr sz="2000" spc="0" dirty="0" smtClean="0">
                <a:latin typeface="Century Gothic"/>
                <a:cs typeface="Century Gothic"/>
              </a:rPr>
              <a:t>, </a:t>
            </a:r>
            <a:r>
              <a:rPr sz="2000" spc="9" dirty="0" smtClean="0">
                <a:latin typeface="Century Gothic"/>
                <a:cs typeface="Century Gothic"/>
              </a:rPr>
              <a:t>l</a:t>
            </a:r>
            <a:r>
              <a:rPr sz="2000" spc="-4" dirty="0" smtClean="0">
                <a:latin typeface="Century Gothic"/>
                <a:cs typeface="Century Gothic"/>
              </a:rPr>
              <a:t>i</a:t>
            </a:r>
            <a:r>
              <a:rPr sz="2000" spc="0" dirty="0" smtClean="0">
                <a:latin typeface="Century Gothic"/>
                <a:cs typeface="Century Gothic"/>
              </a:rPr>
              <a:t>c</a:t>
            </a:r>
            <a:r>
              <a:rPr sz="2000" spc="4" dirty="0" smtClean="0">
                <a:latin typeface="Century Gothic"/>
                <a:cs typeface="Century Gothic"/>
              </a:rPr>
              <a:t>e</a:t>
            </a:r>
            <a:r>
              <a:rPr sz="2000" spc="0" dirty="0" smtClean="0">
                <a:latin typeface="Century Gothic"/>
                <a:cs typeface="Century Gothic"/>
              </a:rPr>
              <a:t>ns</a:t>
            </a:r>
            <a:r>
              <a:rPr sz="2000" spc="4" dirty="0" smtClean="0">
                <a:latin typeface="Century Gothic"/>
                <a:cs typeface="Century Gothic"/>
              </a:rPr>
              <a:t>u</a:t>
            </a:r>
            <a:r>
              <a:rPr sz="2000" spc="-4" dirty="0" smtClean="0">
                <a:latin typeface="Century Gothic"/>
                <a:cs typeface="Century Gothic"/>
              </a:rPr>
              <a:t>r</a:t>
            </a:r>
            <a:r>
              <a:rPr sz="2000" spc="0" dirty="0" smtClean="0">
                <a:latin typeface="Century Gothic"/>
                <a:cs typeface="Century Gothic"/>
              </a:rPr>
              <a:t>e</a:t>
            </a:r>
            <a:r>
              <a:rPr sz="2000" spc="-29" dirty="0" smtClean="0">
                <a:latin typeface="Century Gothic"/>
                <a:cs typeface="Century Gothic"/>
              </a:rPr>
              <a:t> </a:t>
            </a:r>
            <a:r>
              <a:rPr sz="2000" spc="14" dirty="0" smtClean="0">
                <a:latin typeface="Century Gothic"/>
                <a:cs typeface="Century Gothic"/>
              </a:rPr>
              <a:t>t</a:t>
            </a:r>
            <a:r>
              <a:rPr sz="2000" spc="4" dirty="0" smtClean="0">
                <a:latin typeface="Century Gothic"/>
                <a:cs typeface="Century Gothic"/>
              </a:rPr>
              <a:t>e</a:t>
            </a:r>
            <a:r>
              <a:rPr sz="2000" spc="0" dirty="0" smtClean="0">
                <a:latin typeface="Century Gothic"/>
                <a:cs typeface="Century Gothic"/>
              </a:rPr>
              <a:t>s</a:t>
            </a:r>
            <a:r>
              <a:rPr sz="2000" spc="14" dirty="0" smtClean="0">
                <a:latin typeface="Century Gothic"/>
                <a:cs typeface="Century Gothic"/>
              </a:rPr>
              <a:t>t</a:t>
            </a:r>
            <a:r>
              <a:rPr sz="2000" spc="0" dirty="0" smtClean="0">
                <a:latin typeface="Century Gothic"/>
                <a:cs typeface="Century Gothic"/>
              </a:rPr>
              <a:t>s</a:t>
            </a:r>
            <a:r>
              <a:rPr sz="2000" spc="-59" dirty="0" smtClean="0">
                <a:latin typeface="Century Gothic"/>
                <a:cs typeface="Century Gothic"/>
              </a:rPr>
              <a:t> </a:t>
            </a:r>
            <a:r>
              <a:rPr sz="2000" spc="0" dirty="0" smtClean="0">
                <a:latin typeface="Century Gothic"/>
                <a:cs typeface="Century Gothic"/>
              </a:rPr>
              <a:t>and </a:t>
            </a:r>
            <a:r>
              <a:rPr sz="2000" spc="4" dirty="0" smtClean="0">
                <a:latin typeface="Century Gothic"/>
                <a:cs typeface="Century Gothic"/>
              </a:rPr>
              <a:t>e</a:t>
            </a:r>
            <a:r>
              <a:rPr sz="2000" spc="0" dirty="0" smtClean="0">
                <a:latin typeface="Century Gothic"/>
                <a:cs typeface="Century Gothic"/>
              </a:rPr>
              <a:t>nd </a:t>
            </a:r>
            <a:r>
              <a:rPr sz="2000" spc="-4" dirty="0" smtClean="0">
                <a:latin typeface="Century Gothic"/>
                <a:cs typeface="Century Gothic"/>
              </a:rPr>
              <a:t>o</a:t>
            </a:r>
            <a:r>
              <a:rPr sz="2000" spc="0" dirty="0" smtClean="0">
                <a:latin typeface="Century Gothic"/>
                <a:cs typeface="Century Gothic"/>
              </a:rPr>
              <a:t>f</a:t>
            </a:r>
            <a:r>
              <a:rPr sz="2000" spc="-4" dirty="0" smtClean="0">
                <a:latin typeface="Century Gothic"/>
                <a:cs typeface="Century Gothic"/>
              </a:rPr>
              <a:t> </a:t>
            </a:r>
            <a:r>
              <a:rPr sz="2000" spc="0" dirty="0" smtClean="0">
                <a:latin typeface="Century Gothic"/>
                <a:cs typeface="Century Gothic"/>
              </a:rPr>
              <a:t>c</a:t>
            </a:r>
            <a:r>
              <a:rPr sz="2000" spc="-4" dirty="0" smtClean="0">
                <a:latin typeface="Century Gothic"/>
                <a:cs typeface="Century Gothic"/>
              </a:rPr>
              <a:t>o</a:t>
            </a:r>
            <a:r>
              <a:rPr sz="2000" spc="0" dirty="0" smtClean="0">
                <a:latin typeface="Century Gothic"/>
                <a:cs typeface="Century Gothic"/>
              </a:rPr>
              <a:t>n</a:t>
            </a:r>
            <a:r>
              <a:rPr sz="2000" spc="14" dirty="0" smtClean="0">
                <a:latin typeface="Century Gothic"/>
                <a:cs typeface="Century Gothic"/>
              </a:rPr>
              <a:t>t</a:t>
            </a:r>
            <a:r>
              <a:rPr sz="2000" spc="4" dirty="0" smtClean="0">
                <a:latin typeface="Century Gothic"/>
                <a:cs typeface="Century Gothic"/>
              </a:rPr>
              <a:t>e</a:t>
            </a:r>
            <a:r>
              <a:rPr sz="2000" spc="0" dirty="0" smtClean="0">
                <a:latin typeface="Century Gothic"/>
                <a:cs typeface="Century Gothic"/>
              </a:rPr>
              <a:t>nt</a:t>
            </a:r>
            <a:r>
              <a:rPr sz="2000" spc="-19" dirty="0" smtClean="0">
                <a:latin typeface="Century Gothic"/>
                <a:cs typeface="Century Gothic"/>
              </a:rPr>
              <a:t> </a:t>
            </a:r>
            <a:r>
              <a:rPr sz="2000" spc="0" dirty="0" smtClean="0">
                <a:latin typeface="Century Gothic"/>
                <a:cs typeface="Century Gothic"/>
              </a:rPr>
              <a:t>c</a:t>
            </a:r>
            <a:r>
              <a:rPr sz="2000" spc="-4" dirty="0" smtClean="0">
                <a:latin typeface="Century Gothic"/>
                <a:cs typeface="Century Gothic"/>
              </a:rPr>
              <a:t>o</a:t>
            </a:r>
            <a:r>
              <a:rPr sz="2000" spc="4" dirty="0" smtClean="0">
                <a:latin typeface="Century Gothic"/>
                <a:cs typeface="Century Gothic"/>
              </a:rPr>
              <a:t>u</a:t>
            </a:r>
            <a:r>
              <a:rPr sz="2000" spc="-4" dirty="0" smtClean="0">
                <a:latin typeface="Century Gothic"/>
                <a:cs typeface="Century Gothic"/>
              </a:rPr>
              <a:t>r</a:t>
            </a:r>
            <a:r>
              <a:rPr sz="2000" spc="0" dirty="0" smtClean="0">
                <a:latin typeface="Century Gothic"/>
                <a:cs typeface="Century Gothic"/>
              </a:rPr>
              <a:t>se</a:t>
            </a:r>
            <a:endParaRPr sz="2000">
              <a:latin typeface="Century Gothic"/>
              <a:cs typeface="Century Gothic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751194" y="2152950"/>
            <a:ext cx="194966" cy="70662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45"/>
              </a:lnSpc>
              <a:spcBef>
                <a:spcPts val="117"/>
              </a:spcBef>
            </a:pPr>
            <a:r>
              <a:rPr sz="2200" spc="0" dirty="0" smtClean="0">
                <a:solidFill>
                  <a:srgbClr val="047D57"/>
                </a:solidFill>
                <a:latin typeface="Wingdings"/>
                <a:cs typeface="Wingdings"/>
              </a:rPr>
              <a:t></a:t>
            </a:r>
            <a:endParaRPr sz="2200">
              <a:latin typeface="Wingdings"/>
              <a:cs typeface="Wingdings"/>
            </a:endParaRPr>
          </a:p>
          <a:p>
            <a:pPr marL="12700">
              <a:lnSpc>
                <a:spcPct val="92488"/>
              </a:lnSpc>
              <a:spcBef>
                <a:spcPts val="609"/>
              </a:spcBef>
            </a:pPr>
            <a:r>
              <a:rPr sz="2200" spc="0" dirty="0" smtClean="0">
                <a:solidFill>
                  <a:srgbClr val="047D57"/>
                </a:solidFill>
                <a:latin typeface="Wingdings"/>
                <a:cs typeface="Wingdings"/>
              </a:rPr>
              <a:t></a:t>
            </a:r>
            <a:endParaRPr sz="2200">
              <a:latin typeface="Wingdings"/>
              <a:cs typeface="Wingdings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981133" y="2945563"/>
            <a:ext cx="604151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75"/>
              </a:lnSpc>
              <a:spcBef>
                <a:spcPts val="108"/>
              </a:spcBef>
            </a:pPr>
            <a:r>
              <a:rPr sz="2000" spc="14" dirty="0" smtClean="0">
                <a:latin typeface="Century Gothic"/>
                <a:cs typeface="Century Gothic"/>
              </a:rPr>
              <a:t>t</a:t>
            </a:r>
            <a:r>
              <a:rPr sz="2000" spc="4" dirty="0" smtClean="0">
                <a:latin typeface="Century Gothic"/>
                <a:cs typeface="Century Gothic"/>
              </a:rPr>
              <a:t>e</a:t>
            </a:r>
            <a:r>
              <a:rPr sz="2000" spc="0" dirty="0" smtClean="0">
                <a:latin typeface="Century Gothic"/>
                <a:cs typeface="Century Gothic"/>
              </a:rPr>
              <a:t>s</a:t>
            </a:r>
            <a:r>
              <a:rPr sz="2000" spc="14" dirty="0" smtClean="0">
                <a:latin typeface="Century Gothic"/>
                <a:cs typeface="Century Gothic"/>
              </a:rPr>
              <a:t>t</a:t>
            </a:r>
            <a:r>
              <a:rPr sz="2000" spc="0" dirty="0" smtClean="0">
                <a:latin typeface="Century Gothic"/>
                <a:cs typeface="Century Gothic"/>
              </a:rPr>
              <a:t>s</a:t>
            </a:r>
            <a:endParaRPr sz="2000">
              <a:latin typeface="Century Gothic"/>
              <a:cs typeface="Century Gothic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036182" y="3311323"/>
            <a:ext cx="7467296" cy="68065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75"/>
              </a:lnSpc>
              <a:spcBef>
                <a:spcPts val="108"/>
              </a:spcBef>
            </a:pPr>
            <a:r>
              <a:rPr sz="2000" spc="0" dirty="0" smtClean="0">
                <a:solidFill>
                  <a:srgbClr val="DDC12B"/>
                </a:solidFill>
                <a:latin typeface="Arial"/>
                <a:cs typeface="Arial"/>
              </a:rPr>
              <a:t>•</a:t>
            </a:r>
            <a:r>
              <a:rPr sz="2000" spc="150" dirty="0" smtClean="0">
                <a:solidFill>
                  <a:srgbClr val="DDC12B"/>
                </a:solidFill>
                <a:latin typeface="Arial"/>
                <a:cs typeface="Arial"/>
              </a:rPr>
              <a:t> </a:t>
            </a:r>
            <a:r>
              <a:rPr sz="2000" spc="4" dirty="0" smtClean="0">
                <a:latin typeface="Century Gothic"/>
                <a:cs typeface="Century Gothic"/>
              </a:rPr>
              <a:t>E</a:t>
            </a:r>
            <a:r>
              <a:rPr sz="2000" spc="-14" dirty="0" smtClean="0">
                <a:latin typeface="Century Gothic"/>
                <a:cs typeface="Century Gothic"/>
              </a:rPr>
              <a:t>.</a:t>
            </a:r>
            <a:r>
              <a:rPr sz="2000" spc="-4" dirty="0" smtClean="0">
                <a:latin typeface="Century Gothic"/>
                <a:cs typeface="Century Gothic"/>
              </a:rPr>
              <a:t>g</a:t>
            </a:r>
            <a:r>
              <a:rPr sz="2000" spc="-14" dirty="0" smtClean="0">
                <a:latin typeface="Century Gothic"/>
                <a:cs typeface="Century Gothic"/>
              </a:rPr>
              <a:t>.</a:t>
            </a:r>
            <a:r>
              <a:rPr sz="2000" spc="0" dirty="0" smtClean="0">
                <a:latin typeface="Century Gothic"/>
                <a:cs typeface="Century Gothic"/>
              </a:rPr>
              <a:t>, p</a:t>
            </a:r>
            <a:r>
              <a:rPr sz="2000" spc="4" dirty="0" smtClean="0">
                <a:latin typeface="Century Gothic"/>
                <a:cs typeface="Century Gothic"/>
              </a:rPr>
              <a:t>e</a:t>
            </a:r>
            <a:r>
              <a:rPr sz="2000" spc="-4" dirty="0" smtClean="0">
                <a:latin typeface="Century Gothic"/>
                <a:cs typeface="Century Gothic"/>
              </a:rPr>
              <a:t>d</a:t>
            </a:r>
            <a:r>
              <a:rPr sz="2000" spc="0" dirty="0" smtClean="0">
                <a:latin typeface="Century Gothic"/>
                <a:cs typeface="Century Gothic"/>
              </a:rPr>
              <a:t>a</a:t>
            </a:r>
            <a:r>
              <a:rPr sz="2000" spc="-4" dirty="0" smtClean="0">
                <a:latin typeface="Century Gothic"/>
                <a:cs typeface="Century Gothic"/>
              </a:rPr>
              <a:t>gogi</a:t>
            </a:r>
            <a:r>
              <a:rPr sz="2000" spc="0" dirty="0" smtClean="0">
                <a:latin typeface="Century Gothic"/>
                <a:cs typeface="Century Gothic"/>
              </a:rPr>
              <a:t>cal c</a:t>
            </a:r>
            <a:r>
              <a:rPr sz="2000" spc="-4" dirty="0" smtClean="0">
                <a:latin typeface="Century Gothic"/>
                <a:cs typeface="Century Gothic"/>
              </a:rPr>
              <a:t>o</a:t>
            </a:r>
            <a:r>
              <a:rPr sz="2000" spc="0" dirty="0" smtClean="0">
                <a:latin typeface="Century Gothic"/>
                <a:cs typeface="Century Gothic"/>
              </a:rPr>
              <a:t>n</a:t>
            </a:r>
            <a:r>
              <a:rPr sz="2000" spc="14" dirty="0" smtClean="0">
                <a:latin typeface="Century Gothic"/>
                <a:cs typeface="Century Gothic"/>
              </a:rPr>
              <a:t>t</a:t>
            </a:r>
            <a:r>
              <a:rPr sz="2000" spc="4" dirty="0" smtClean="0">
                <a:latin typeface="Century Gothic"/>
                <a:cs typeface="Century Gothic"/>
              </a:rPr>
              <a:t>e</a:t>
            </a:r>
            <a:r>
              <a:rPr sz="2000" spc="0" dirty="0" smtClean="0">
                <a:latin typeface="Century Gothic"/>
                <a:cs typeface="Century Gothic"/>
              </a:rPr>
              <a:t>nt</a:t>
            </a:r>
            <a:r>
              <a:rPr sz="2000" spc="-19" dirty="0" smtClean="0">
                <a:latin typeface="Century Gothic"/>
                <a:cs typeface="Century Gothic"/>
              </a:rPr>
              <a:t> </a:t>
            </a:r>
            <a:r>
              <a:rPr sz="2000" spc="14" dirty="0" smtClean="0">
                <a:latin typeface="Century Gothic"/>
                <a:cs typeface="Century Gothic"/>
              </a:rPr>
              <a:t>t</a:t>
            </a:r>
            <a:r>
              <a:rPr sz="2000" spc="4" dirty="0" smtClean="0">
                <a:latin typeface="Century Gothic"/>
                <a:cs typeface="Century Gothic"/>
              </a:rPr>
              <a:t>e</a:t>
            </a:r>
            <a:r>
              <a:rPr sz="2000" spc="0" dirty="0" smtClean="0">
                <a:latin typeface="Century Gothic"/>
                <a:cs typeface="Century Gothic"/>
              </a:rPr>
              <a:t>s</a:t>
            </a:r>
            <a:r>
              <a:rPr sz="2000" spc="4" dirty="0" smtClean="0">
                <a:latin typeface="Century Gothic"/>
                <a:cs typeface="Century Gothic"/>
              </a:rPr>
              <a:t>t</a:t>
            </a:r>
            <a:r>
              <a:rPr sz="2000" spc="0" dirty="0" smtClean="0">
                <a:latin typeface="Century Gothic"/>
                <a:cs typeface="Century Gothic"/>
              </a:rPr>
              <a:t>s</a:t>
            </a:r>
            <a:r>
              <a:rPr sz="2000" spc="-44" dirty="0" smtClean="0">
                <a:latin typeface="Century Gothic"/>
                <a:cs typeface="Century Gothic"/>
              </a:rPr>
              <a:t> </a:t>
            </a:r>
            <a:r>
              <a:rPr sz="2000" spc="0" dirty="0" smtClean="0">
                <a:latin typeface="Century Gothic"/>
                <a:cs typeface="Century Gothic"/>
              </a:rPr>
              <a:t>and </a:t>
            </a:r>
            <a:r>
              <a:rPr sz="2000" spc="14" dirty="0" smtClean="0">
                <a:latin typeface="Century Gothic"/>
                <a:cs typeface="Century Gothic"/>
              </a:rPr>
              <a:t>t</a:t>
            </a:r>
            <a:r>
              <a:rPr sz="2000" spc="4" dirty="0" smtClean="0">
                <a:latin typeface="Century Gothic"/>
                <a:cs typeface="Century Gothic"/>
              </a:rPr>
              <a:t>e</a:t>
            </a:r>
            <a:r>
              <a:rPr sz="2000" spc="0" dirty="0" smtClean="0">
                <a:latin typeface="Century Gothic"/>
                <a:cs typeface="Century Gothic"/>
              </a:rPr>
              <a:t>ach</a:t>
            </a:r>
            <a:r>
              <a:rPr sz="2000" spc="4" dirty="0" smtClean="0">
                <a:latin typeface="Century Gothic"/>
                <a:cs typeface="Century Gothic"/>
              </a:rPr>
              <a:t>e</a:t>
            </a:r>
            <a:r>
              <a:rPr sz="2000" spc="0" dirty="0" smtClean="0">
                <a:latin typeface="Century Gothic"/>
                <a:cs typeface="Century Gothic"/>
              </a:rPr>
              <a:t>r</a:t>
            </a:r>
            <a:r>
              <a:rPr sz="2000" spc="-54" dirty="0" smtClean="0">
                <a:latin typeface="Century Gothic"/>
                <a:cs typeface="Century Gothic"/>
              </a:rPr>
              <a:t> </a:t>
            </a:r>
            <a:r>
              <a:rPr sz="2000" spc="0" dirty="0" smtClean="0">
                <a:latin typeface="Century Gothic"/>
                <a:cs typeface="Century Gothic"/>
              </a:rPr>
              <a:t>w</a:t>
            </a:r>
            <a:r>
              <a:rPr sz="2000" spc="-4" dirty="0" smtClean="0">
                <a:latin typeface="Century Gothic"/>
                <a:cs typeface="Century Gothic"/>
              </a:rPr>
              <a:t>or</a:t>
            </a:r>
            <a:r>
              <a:rPr sz="2000" spc="0" dirty="0" smtClean="0">
                <a:latin typeface="Century Gothic"/>
                <a:cs typeface="Century Gothic"/>
              </a:rPr>
              <a:t>k</a:t>
            </a:r>
            <a:r>
              <a:rPr sz="2000" spc="-9" dirty="0" smtClean="0">
                <a:latin typeface="Century Gothic"/>
                <a:cs typeface="Century Gothic"/>
              </a:rPr>
              <a:t> </a:t>
            </a:r>
            <a:r>
              <a:rPr sz="2000" spc="0" dirty="0" smtClean="0">
                <a:latin typeface="Century Gothic"/>
                <a:cs typeface="Century Gothic"/>
              </a:rPr>
              <a:t>sa</a:t>
            </a:r>
            <a:r>
              <a:rPr sz="2000" spc="4" dirty="0" smtClean="0">
                <a:latin typeface="Century Gothic"/>
                <a:cs typeface="Century Gothic"/>
              </a:rPr>
              <a:t>m</a:t>
            </a:r>
            <a:r>
              <a:rPr sz="2000" spc="0" dirty="0" smtClean="0">
                <a:latin typeface="Century Gothic"/>
                <a:cs typeface="Century Gothic"/>
              </a:rPr>
              <a:t>p</a:t>
            </a:r>
            <a:r>
              <a:rPr sz="2000" spc="9" dirty="0" smtClean="0">
                <a:latin typeface="Century Gothic"/>
                <a:cs typeface="Century Gothic"/>
              </a:rPr>
              <a:t>l</a:t>
            </a:r>
            <a:r>
              <a:rPr sz="2000" spc="4" dirty="0" smtClean="0">
                <a:latin typeface="Century Gothic"/>
                <a:cs typeface="Century Gothic"/>
              </a:rPr>
              <a:t>e</a:t>
            </a:r>
            <a:r>
              <a:rPr sz="2000" spc="0" dirty="0" smtClean="0">
                <a:latin typeface="Century Gothic"/>
                <a:cs typeface="Century Gothic"/>
              </a:rPr>
              <a:t>s</a:t>
            </a:r>
            <a:endParaRPr sz="2000">
              <a:latin typeface="Century Gothic"/>
              <a:cs typeface="Century Gothic"/>
            </a:endParaRPr>
          </a:p>
          <a:p>
            <a:pPr marL="12700" marR="38361">
              <a:lnSpc>
                <a:spcPct val="102172"/>
              </a:lnSpc>
              <a:spcBef>
                <a:spcPts val="356"/>
              </a:spcBef>
            </a:pPr>
            <a:r>
              <a:rPr sz="2200" spc="0" dirty="0" smtClean="0">
                <a:latin typeface="Century Gothic"/>
                <a:cs typeface="Century Gothic"/>
              </a:rPr>
              <a:t>D</a:t>
            </a:r>
            <a:r>
              <a:rPr sz="2200" spc="19" dirty="0" smtClean="0">
                <a:latin typeface="Century Gothic"/>
                <a:cs typeface="Century Gothic"/>
              </a:rPr>
              <a:t>i</a:t>
            </a:r>
            <a:r>
              <a:rPr sz="2200" spc="0" dirty="0" smtClean="0">
                <a:latin typeface="Century Gothic"/>
                <a:cs typeface="Century Gothic"/>
              </a:rPr>
              <a:t>saggrega</a:t>
            </a:r>
            <a:r>
              <a:rPr sz="2200" spc="9" dirty="0" smtClean="0">
                <a:latin typeface="Century Gothic"/>
                <a:cs typeface="Century Gothic"/>
              </a:rPr>
              <a:t>t</a:t>
            </a:r>
            <a:r>
              <a:rPr sz="2200" spc="0" dirty="0" smtClean="0">
                <a:latin typeface="Century Gothic"/>
                <a:cs typeface="Century Gothic"/>
              </a:rPr>
              <a:t>e</a:t>
            </a:r>
            <a:r>
              <a:rPr sz="2200" spc="-140" dirty="0" smtClean="0">
                <a:latin typeface="Century Gothic"/>
                <a:cs typeface="Century Gothic"/>
              </a:rPr>
              <a:t> </a:t>
            </a:r>
            <a:r>
              <a:rPr sz="2200" spc="0" dirty="0" smtClean="0">
                <a:latin typeface="Century Gothic"/>
                <a:cs typeface="Century Gothic"/>
              </a:rPr>
              <a:t>by</a:t>
            </a:r>
            <a:r>
              <a:rPr sz="2200" spc="-26" dirty="0" smtClean="0">
                <a:latin typeface="Century Gothic"/>
                <a:cs typeface="Century Gothic"/>
              </a:rPr>
              <a:t> </a:t>
            </a:r>
            <a:r>
              <a:rPr sz="2200" spc="-4" dirty="0" smtClean="0">
                <a:latin typeface="Century Gothic"/>
                <a:cs typeface="Century Gothic"/>
              </a:rPr>
              <a:t>c</a:t>
            </a:r>
            <a:r>
              <a:rPr sz="2200" spc="0" dirty="0" smtClean="0">
                <a:latin typeface="Century Gothic"/>
                <a:cs typeface="Century Gothic"/>
              </a:rPr>
              <a:t>a</a:t>
            </a:r>
            <a:r>
              <a:rPr sz="2200" spc="9" dirty="0" smtClean="0">
                <a:latin typeface="Century Gothic"/>
                <a:cs typeface="Century Gothic"/>
              </a:rPr>
              <a:t>t</a:t>
            </a:r>
            <a:r>
              <a:rPr sz="2200" spc="0" dirty="0" smtClean="0">
                <a:latin typeface="Century Gothic"/>
                <a:cs typeface="Century Gothic"/>
              </a:rPr>
              <a:t>egor</a:t>
            </a:r>
            <a:r>
              <a:rPr sz="2200" spc="19" dirty="0" smtClean="0">
                <a:latin typeface="Century Gothic"/>
                <a:cs typeface="Century Gothic"/>
              </a:rPr>
              <a:t>i</a:t>
            </a:r>
            <a:r>
              <a:rPr sz="2200" spc="0" dirty="0" smtClean="0">
                <a:latin typeface="Century Gothic"/>
                <a:cs typeface="Century Gothic"/>
              </a:rPr>
              <a:t>es</a:t>
            </a:r>
            <a:r>
              <a:rPr sz="2200" spc="-122" dirty="0" smtClean="0">
                <a:latin typeface="Century Gothic"/>
                <a:cs typeface="Century Gothic"/>
              </a:rPr>
              <a:t> </a:t>
            </a:r>
            <a:r>
              <a:rPr sz="2200" spc="9" dirty="0" smtClean="0">
                <a:latin typeface="Century Gothic"/>
                <a:cs typeface="Century Gothic"/>
              </a:rPr>
              <a:t>t</a:t>
            </a:r>
            <a:r>
              <a:rPr sz="2200" spc="4" dirty="0" smtClean="0">
                <a:latin typeface="Century Gothic"/>
                <a:cs typeface="Century Gothic"/>
              </a:rPr>
              <a:t>h</a:t>
            </a:r>
            <a:r>
              <a:rPr sz="2200" spc="0" dirty="0" smtClean="0">
                <a:latin typeface="Century Gothic"/>
                <a:cs typeface="Century Gothic"/>
              </a:rPr>
              <a:t>at</a:t>
            </a:r>
            <a:r>
              <a:rPr sz="2200" spc="-45" dirty="0" smtClean="0">
                <a:latin typeface="Century Gothic"/>
                <a:cs typeface="Century Gothic"/>
              </a:rPr>
              <a:t> </a:t>
            </a:r>
            <a:r>
              <a:rPr sz="2200" spc="0" dirty="0" smtClean="0">
                <a:latin typeface="Century Gothic"/>
                <a:cs typeface="Century Gothic"/>
              </a:rPr>
              <a:t>are</a:t>
            </a:r>
            <a:r>
              <a:rPr sz="2200" spc="-35" dirty="0" smtClean="0">
                <a:latin typeface="Century Gothic"/>
                <a:cs typeface="Century Gothic"/>
              </a:rPr>
              <a:t> </a:t>
            </a:r>
            <a:r>
              <a:rPr sz="2200" spc="19" dirty="0" smtClean="0">
                <a:latin typeface="Century Gothic"/>
                <a:cs typeface="Century Gothic"/>
              </a:rPr>
              <a:t>i</a:t>
            </a:r>
            <a:r>
              <a:rPr sz="2200" spc="4" dirty="0" smtClean="0">
                <a:latin typeface="Century Gothic"/>
                <a:cs typeface="Century Gothic"/>
              </a:rPr>
              <a:t>m</a:t>
            </a:r>
            <a:r>
              <a:rPr sz="2200" spc="0" dirty="0" smtClean="0">
                <a:latin typeface="Century Gothic"/>
                <a:cs typeface="Century Gothic"/>
              </a:rPr>
              <a:t>por</a:t>
            </a:r>
            <a:r>
              <a:rPr sz="2200" spc="9" dirty="0" smtClean="0">
                <a:latin typeface="Century Gothic"/>
                <a:cs typeface="Century Gothic"/>
              </a:rPr>
              <a:t>t</a:t>
            </a:r>
            <a:r>
              <a:rPr sz="2200" spc="0" dirty="0" smtClean="0">
                <a:latin typeface="Century Gothic"/>
                <a:cs typeface="Century Gothic"/>
              </a:rPr>
              <a:t>a</a:t>
            </a:r>
            <a:r>
              <a:rPr sz="2200" spc="4" dirty="0" smtClean="0">
                <a:latin typeface="Century Gothic"/>
                <a:cs typeface="Century Gothic"/>
              </a:rPr>
              <a:t>n</a:t>
            </a:r>
            <a:r>
              <a:rPr sz="2200" spc="0" dirty="0" smtClean="0">
                <a:latin typeface="Century Gothic"/>
                <a:cs typeface="Century Gothic"/>
              </a:rPr>
              <a:t>t</a:t>
            </a:r>
            <a:r>
              <a:rPr sz="2200" spc="-102" dirty="0" smtClean="0">
                <a:latin typeface="Century Gothic"/>
                <a:cs typeface="Century Gothic"/>
              </a:rPr>
              <a:t> </a:t>
            </a:r>
            <a:r>
              <a:rPr sz="2200" spc="9" dirty="0" smtClean="0">
                <a:latin typeface="Century Gothic"/>
                <a:cs typeface="Century Gothic"/>
              </a:rPr>
              <a:t>t</a:t>
            </a:r>
            <a:r>
              <a:rPr sz="2200" spc="0" dirty="0" smtClean="0">
                <a:latin typeface="Century Gothic"/>
                <a:cs typeface="Century Gothic"/>
              </a:rPr>
              <a:t>o</a:t>
            </a:r>
            <a:r>
              <a:rPr sz="2200" spc="-14" dirty="0" smtClean="0">
                <a:latin typeface="Century Gothic"/>
                <a:cs typeface="Century Gothic"/>
              </a:rPr>
              <a:t> </a:t>
            </a:r>
            <a:r>
              <a:rPr sz="2200" spc="9" dirty="0" smtClean="0">
                <a:latin typeface="Century Gothic"/>
                <a:cs typeface="Century Gothic"/>
              </a:rPr>
              <a:t>t</a:t>
            </a:r>
            <a:r>
              <a:rPr sz="2200" spc="4" dirty="0" smtClean="0">
                <a:latin typeface="Century Gothic"/>
                <a:cs typeface="Century Gothic"/>
              </a:rPr>
              <a:t>h</a:t>
            </a:r>
            <a:r>
              <a:rPr sz="2200" spc="0" dirty="0" smtClean="0">
                <a:latin typeface="Century Gothic"/>
                <a:cs typeface="Century Gothic"/>
              </a:rPr>
              <a:t>e</a:t>
            </a:r>
            <a:endParaRPr sz="2200">
              <a:latin typeface="Century Gothic"/>
              <a:cs typeface="Century Gothic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751194" y="3689142"/>
            <a:ext cx="194966" cy="3042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45"/>
              </a:lnSpc>
              <a:spcBef>
                <a:spcPts val="117"/>
              </a:spcBef>
            </a:pPr>
            <a:r>
              <a:rPr sz="2200" spc="0" dirty="0" smtClean="0">
                <a:solidFill>
                  <a:srgbClr val="047D57"/>
                </a:solidFill>
                <a:latin typeface="Wingdings"/>
                <a:cs typeface="Wingdings"/>
              </a:rPr>
              <a:t></a:t>
            </a:r>
            <a:endParaRPr sz="2200">
              <a:latin typeface="Wingdings"/>
              <a:cs typeface="Wingdings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036182" y="4022914"/>
            <a:ext cx="3065322" cy="3042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75"/>
              </a:lnSpc>
              <a:spcBef>
                <a:spcPts val="118"/>
              </a:spcBef>
            </a:pPr>
            <a:r>
              <a:rPr sz="2200" spc="4" dirty="0" smtClean="0">
                <a:latin typeface="Century Gothic"/>
                <a:cs typeface="Century Gothic"/>
              </a:rPr>
              <a:t>m</a:t>
            </a:r>
            <a:r>
              <a:rPr sz="2200" spc="19" dirty="0" smtClean="0">
                <a:latin typeface="Century Gothic"/>
                <a:cs typeface="Century Gothic"/>
              </a:rPr>
              <a:t>i</a:t>
            </a:r>
            <a:r>
              <a:rPr sz="2200" spc="0" dirty="0" smtClean="0">
                <a:latin typeface="Century Gothic"/>
                <a:cs typeface="Century Gothic"/>
              </a:rPr>
              <a:t>ss</a:t>
            </a:r>
            <a:r>
              <a:rPr sz="2200" spc="4" dirty="0" smtClean="0">
                <a:latin typeface="Century Gothic"/>
                <a:cs typeface="Century Gothic"/>
              </a:rPr>
              <a:t>i</a:t>
            </a:r>
            <a:r>
              <a:rPr sz="2200" spc="0" dirty="0" smtClean="0">
                <a:latin typeface="Century Gothic"/>
                <a:cs typeface="Century Gothic"/>
              </a:rPr>
              <a:t>on</a:t>
            </a:r>
            <a:r>
              <a:rPr sz="2200" spc="-114" dirty="0" smtClean="0">
                <a:latin typeface="Century Gothic"/>
                <a:cs typeface="Century Gothic"/>
              </a:rPr>
              <a:t> </a:t>
            </a:r>
            <a:r>
              <a:rPr sz="2200" spc="0" dirty="0" smtClean="0">
                <a:latin typeface="Century Gothic"/>
                <a:cs typeface="Century Gothic"/>
              </a:rPr>
              <a:t>of</a:t>
            </a:r>
            <a:r>
              <a:rPr sz="2200" spc="-14" dirty="0" smtClean="0">
                <a:latin typeface="Century Gothic"/>
                <a:cs typeface="Century Gothic"/>
              </a:rPr>
              <a:t> </a:t>
            </a:r>
            <a:r>
              <a:rPr sz="2200" spc="9" dirty="0" smtClean="0">
                <a:latin typeface="Century Gothic"/>
                <a:cs typeface="Century Gothic"/>
              </a:rPr>
              <a:t>t</a:t>
            </a:r>
            <a:r>
              <a:rPr sz="2200" spc="4" dirty="0" smtClean="0">
                <a:latin typeface="Century Gothic"/>
                <a:cs typeface="Century Gothic"/>
              </a:rPr>
              <a:t>h</a:t>
            </a:r>
            <a:r>
              <a:rPr sz="2200" spc="0" dirty="0" smtClean="0">
                <a:latin typeface="Century Gothic"/>
                <a:cs typeface="Century Gothic"/>
              </a:rPr>
              <a:t>e</a:t>
            </a:r>
            <a:r>
              <a:rPr sz="2200" spc="-37" dirty="0" smtClean="0">
                <a:latin typeface="Century Gothic"/>
                <a:cs typeface="Century Gothic"/>
              </a:rPr>
              <a:t> </a:t>
            </a:r>
            <a:r>
              <a:rPr sz="2200" spc="0" dirty="0" smtClean="0">
                <a:latin typeface="Century Gothic"/>
                <a:cs typeface="Century Gothic"/>
              </a:rPr>
              <a:t>E</a:t>
            </a:r>
            <a:r>
              <a:rPr sz="2200" spc="-4" dirty="0" smtClean="0">
                <a:latin typeface="Century Gothic"/>
                <a:cs typeface="Century Gothic"/>
              </a:rPr>
              <a:t>P</a:t>
            </a:r>
            <a:r>
              <a:rPr sz="2200" spc="0" dirty="0" smtClean="0">
                <a:latin typeface="Century Gothic"/>
                <a:cs typeface="Century Gothic"/>
              </a:rPr>
              <a:t>P</a:t>
            </a:r>
            <a:r>
              <a:rPr sz="2200" spc="-37" dirty="0" smtClean="0">
                <a:latin typeface="Century Gothic"/>
                <a:cs typeface="Century Gothic"/>
              </a:rPr>
              <a:t> </a:t>
            </a:r>
            <a:r>
              <a:rPr sz="2200" spc="0" dirty="0" smtClean="0">
                <a:latin typeface="Century Gothic"/>
                <a:cs typeface="Century Gothic"/>
              </a:rPr>
              <a:t>a</a:t>
            </a:r>
            <a:r>
              <a:rPr sz="2200" spc="4" dirty="0" smtClean="0">
                <a:latin typeface="Century Gothic"/>
                <a:cs typeface="Century Gothic"/>
              </a:rPr>
              <a:t>n</a:t>
            </a:r>
            <a:r>
              <a:rPr sz="2200" spc="0" dirty="0" smtClean="0">
                <a:latin typeface="Century Gothic"/>
                <a:cs typeface="Century Gothic"/>
              </a:rPr>
              <a:t>d</a:t>
            </a:r>
            <a:endParaRPr sz="2200">
              <a:latin typeface="Century Gothic"/>
              <a:cs typeface="Century Gothic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112919" y="4022914"/>
            <a:ext cx="420868" cy="3042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75"/>
              </a:lnSpc>
              <a:spcBef>
                <a:spcPts val="118"/>
              </a:spcBef>
            </a:pPr>
            <a:r>
              <a:rPr sz="2200" spc="-4" dirty="0" smtClean="0">
                <a:latin typeface="Century Gothic"/>
                <a:cs typeface="Century Gothic"/>
              </a:rPr>
              <a:t>f</a:t>
            </a:r>
            <a:r>
              <a:rPr sz="2200" spc="0" dirty="0" smtClean="0">
                <a:latin typeface="Century Gothic"/>
                <a:cs typeface="Century Gothic"/>
              </a:rPr>
              <a:t>or</a:t>
            </a:r>
            <a:endParaRPr sz="2200">
              <a:latin typeface="Century Gothic"/>
              <a:cs typeface="Century Gothic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544365" y="4022914"/>
            <a:ext cx="1924654" cy="3042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75"/>
              </a:lnSpc>
              <a:spcBef>
                <a:spcPts val="118"/>
              </a:spcBef>
            </a:pPr>
            <a:r>
              <a:rPr sz="2200" spc="0" dirty="0" smtClean="0">
                <a:latin typeface="Century Gothic"/>
                <a:cs typeface="Century Gothic"/>
              </a:rPr>
              <a:t>a</a:t>
            </a:r>
            <a:r>
              <a:rPr sz="2200" spc="-4" dirty="0" smtClean="0">
                <a:latin typeface="Century Gothic"/>
                <a:cs typeface="Century Gothic"/>
              </a:rPr>
              <a:t>cc</a:t>
            </a:r>
            <a:r>
              <a:rPr sz="2200" spc="0" dirty="0" smtClean="0">
                <a:latin typeface="Century Gothic"/>
                <a:cs typeface="Century Gothic"/>
              </a:rPr>
              <a:t>re</a:t>
            </a:r>
            <a:r>
              <a:rPr sz="2200" spc="-4" dirty="0" smtClean="0">
                <a:latin typeface="Century Gothic"/>
                <a:cs typeface="Century Gothic"/>
              </a:rPr>
              <a:t>d</a:t>
            </a:r>
            <a:r>
              <a:rPr sz="2200" spc="19" dirty="0" smtClean="0">
                <a:latin typeface="Century Gothic"/>
                <a:cs typeface="Century Gothic"/>
              </a:rPr>
              <a:t>i</a:t>
            </a:r>
            <a:r>
              <a:rPr sz="2200" spc="9" dirty="0" smtClean="0">
                <a:latin typeface="Century Gothic"/>
                <a:cs typeface="Century Gothic"/>
              </a:rPr>
              <a:t>t</a:t>
            </a:r>
            <a:r>
              <a:rPr sz="2200" spc="0" dirty="0" smtClean="0">
                <a:latin typeface="Century Gothic"/>
                <a:cs typeface="Century Gothic"/>
              </a:rPr>
              <a:t>a</a:t>
            </a:r>
            <a:r>
              <a:rPr sz="2200" spc="9" dirty="0" smtClean="0">
                <a:latin typeface="Century Gothic"/>
                <a:cs typeface="Century Gothic"/>
              </a:rPr>
              <a:t>t</a:t>
            </a:r>
            <a:r>
              <a:rPr sz="2200" spc="19" dirty="0" smtClean="0">
                <a:latin typeface="Century Gothic"/>
                <a:cs typeface="Century Gothic"/>
              </a:rPr>
              <a:t>i</a:t>
            </a:r>
            <a:r>
              <a:rPr sz="2200" spc="0" dirty="0" smtClean="0">
                <a:latin typeface="Century Gothic"/>
                <a:cs typeface="Century Gothic"/>
              </a:rPr>
              <a:t>on</a:t>
            </a:r>
            <a:endParaRPr sz="2200">
              <a:latin typeface="Century Gothic"/>
              <a:cs typeface="Century Gothic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477086" y="4022914"/>
            <a:ext cx="1444402" cy="3042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75"/>
              </a:lnSpc>
              <a:spcBef>
                <a:spcPts val="118"/>
              </a:spcBef>
            </a:pPr>
            <a:r>
              <a:rPr sz="2200" spc="0" dirty="0" smtClean="0">
                <a:latin typeface="Century Gothic"/>
                <a:cs typeface="Century Gothic"/>
              </a:rPr>
              <a:t>e</a:t>
            </a:r>
            <a:r>
              <a:rPr sz="2200" spc="19" dirty="0" smtClean="0">
                <a:latin typeface="Century Gothic"/>
                <a:cs typeface="Century Gothic"/>
              </a:rPr>
              <a:t>vi</a:t>
            </a:r>
            <a:r>
              <a:rPr sz="2200" spc="-4" dirty="0" smtClean="0">
                <a:latin typeface="Century Gothic"/>
                <a:cs typeface="Century Gothic"/>
              </a:rPr>
              <a:t>d</a:t>
            </a:r>
            <a:r>
              <a:rPr sz="2200" spc="0" dirty="0" smtClean="0">
                <a:latin typeface="Century Gothic"/>
                <a:cs typeface="Century Gothic"/>
              </a:rPr>
              <a:t>e</a:t>
            </a:r>
            <a:r>
              <a:rPr sz="2200" spc="4" dirty="0" smtClean="0">
                <a:latin typeface="Century Gothic"/>
                <a:cs typeface="Century Gothic"/>
              </a:rPr>
              <a:t>n</a:t>
            </a:r>
            <a:r>
              <a:rPr sz="2200" spc="-4" dirty="0" smtClean="0">
                <a:latin typeface="Century Gothic"/>
                <a:cs typeface="Century Gothic"/>
              </a:rPr>
              <a:t>c</a:t>
            </a:r>
            <a:r>
              <a:rPr sz="2200" spc="0" dirty="0" smtClean="0">
                <a:latin typeface="Century Gothic"/>
                <a:cs typeface="Century Gothic"/>
              </a:rPr>
              <a:t>e,</a:t>
            </a:r>
            <a:endParaRPr sz="2200">
              <a:latin typeface="Century Gothic"/>
              <a:cs typeface="Century Gothic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929277" y="4022914"/>
            <a:ext cx="741873" cy="3042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75"/>
              </a:lnSpc>
              <a:spcBef>
                <a:spcPts val="118"/>
              </a:spcBef>
            </a:pPr>
            <a:r>
              <a:rPr sz="2200" spc="0" dirty="0" smtClean="0">
                <a:latin typeface="Century Gothic"/>
                <a:cs typeface="Century Gothic"/>
              </a:rPr>
              <a:t>e</a:t>
            </a:r>
            <a:r>
              <a:rPr sz="2200" spc="-19" dirty="0" smtClean="0">
                <a:latin typeface="Century Gothic"/>
                <a:cs typeface="Century Gothic"/>
              </a:rPr>
              <a:t>.</a:t>
            </a:r>
            <a:r>
              <a:rPr sz="2200" spc="0" dirty="0" smtClean="0">
                <a:latin typeface="Century Gothic"/>
                <a:cs typeface="Century Gothic"/>
              </a:rPr>
              <a:t>g</a:t>
            </a:r>
            <a:r>
              <a:rPr sz="2200" spc="-9" dirty="0" smtClean="0">
                <a:latin typeface="Century Gothic"/>
                <a:cs typeface="Century Gothic"/>
              </a:rPr>
              <a:t>.</a:t>
            </a:r>
            <a:r>
              <a:rPr sz="2200" spc="4" dirty="0" smtClean="0">
                <a:latin typeface="Century Gothic"/>
                <a:cs typeface="Century Gothic"/>
              </a:rPr>
              <a:t>,</a:t>
            </a:r>
            <a:r>
              <a:rPr sz="2200" spc="0" dirty="0" smtClean="0">
                <a:latin typeface="Century Gothic"/>
                <a:cs typeface="Century Gothic"/>
              </a:rPr>
              <a:t>:</a:t>
            </a:r>
            <a:endParaRPr sz="2200">
              <a:latin typeface="Century Gothic"/>
              <a:cs typeface="Century Gothic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036182" y="4415933"/>
            <a:ext cx="152653" cy="137718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spc="0" dirty="0" smtClean="0">
                <a:solidFill>
                  <a:srgbClr val="DDC12B"/>
                </a:solidFill>
                <a:latin typeface="Arial"/>
                <a:cs typeface="Arial"/>
              </a:rPr>
              <a:t>•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472"/>
              </a:spcBef>
            </a:pPr>
            <a:r>
              <a:rPr sz="2000" spc="0" dirty="0" smtClean="0">
                <a:solidFill>
                  <a:srgbClr val="DDC12B"/>
                </a:solidFill>
                <a:latin typeface="Arial"/>
                <a:cs typeface="Arial"/>
              </a:rPr>
              <a:t>•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580"/>
              </a:spcBef>
            </a:pPr>
            <a:r>
              <a:rPr sz="2000" spc="0" dirty="0" smtClean="0">
                <a:solidFill>
                  <a:srgbClr val="DDC12B"/>
                </a:solidFill>
                <a:latin typeface="Arial"/>
                <a:cs typeface="Arial"/>
              </a:rPr>
              <a:t>•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580"/>
              </a:spcBef>
            </a:pPr>
            <a:r>
              <a:rPr sz="2000" spc="0" dirty="0" smtClean="0">
                <a:solidFill>
                  <a:srgbClr val="DDC12B"/>
                </a:solidFill>
                <a:latin typeface="Arial"/>
                <a:cs typeface="Arial"/>
              </a:rPr>
              <a:t>•</a:t>
            </a:r>
            <a:endParaRPr sz="20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214490" y="4414699"/>
            <a:ext cx="2391215" cy="137718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4013">
              <a:lnSpc>
                <a:spcPts val="2175"/>
              </a:lnSpc>
              <a:spcBef>
                <a:spcPts val="108"/>
              </a:spcBef>
            </a:pPr>
            <a:r>
              <a:rPr sz="2000" spc="-4" dirty="0" smtClean="0">
                <a:latin typeface="Century Gothic"/>
                <a:cs typeface="Century Gothic"/>
              </a:rPr>
              <a:t>r</a:t>
            </a:r>
            <a:r>
              <a:rPr sz="2000" spc="0" dirty="0" smtClean="0">
                <a:latin typeface="Century Gothic"/>
                <a:cs typeface="Century Gothic"/>
              </a:rPr>
              <a:t>ac</a:t>
            </a:r>
            <a:r>
              <a:rPr sz="2000" spc="4" dirty="0" smtClean="0">
                <a:latin typeface="Century Gothic"/>
                <a:cs typeface="Century Gothic"/>
              </a:rPr>
              <a:t>e</a:t>
            </a:r>
            <a:r>
              <a:rPr sz="2000" spc="0" dirty="0" smtClean="0">
                <a:latin typeface="Century Gothic"/>
                <a:cs typeface="Century Gothic"/>
              </a:rPr>
              <a:t>/</a:t>
            </a:r>
            <a:r>
              <a:rPr sz="2000" spc="4" dirty="0" smtClean="0">
                <a:latin typeface="Century Gothic"/>
                <a:cs typeface="Century Gothic"/>
              </a:rPr>
              <a:t>e</a:t>
            </a:r>
            <a:r>
              <a:rPr sz="2000" spc="14" dirty="0" smtClean="0">
                <a:latin typeface="Century Gothic"/>
                <a:cs typeface="Century Gothic"/>
              </a:rPr>
              <a:t>t</a:t>
            </a:r>
            <a:r>
              <a:rPr sz="2000" spc="0" dirty="0" smtClean="0">
                <a:latin typeface="Century Gothic"/>
                <a:cs typeface="Century Gothic"/>
              </a:rPr>
              <a:t>hn</a:t>
            </a:r>
            <a:r>
              <a:rPr sz="2000" spc="-4" dirty="0" smtClean="0">
                <a:latin typeface="Century Gothic"/>
                <a:cs typeface="Century Gothic"/>
              </a:rPr>
              <a:t>i</a:t>
            </a:r>
            <a:r>
              <a:rPr sz="2000" spc="0" dirty="0" smtClean="0">
                <a:latin typeface="Century Gothic"/>
                <a:cs typeface="Century Gothic"/>
              </a:rPr>
              <a:t>c</a:t>
            </a:r>
            <a:r>
              <a:rPr sz="2000" spc="-4" dirty="0" smtClean="0">
                <a:latin typeface="Century Gothic"/>
                <a:cs typeface="Century Gothic"/>
              </a:rPr>
              <a:t>i</a:t>
            </a:r>
            <a:r>
              <a:rPr sz="2000" spc="4" dirty="0" smtClean="0">
                <a:latin typeface="Century Gothic"/>
                <a:cs typeface="Century Gothic"/>
              </a:rPr>
              <a:t>t</a:t>
            </a:r>
            <a:r>
              <a:rPr sz="2000" spc="0" dirty="0" smtClean="0">
                <a:latin typeface="Century Gothic"/>
                <a:cs typeface="Century Gothic"/>
              </a:rPr>
              <a:t>y</a:t>
            </a:r>
            <a:endParaRPr sz="2000">
              <a:latin typeface="Century Gothic"/>
              <a:cs typeface="Century Gothic"/>
            </a:endParaRPr>
          </a:p>
          <a:p>
            <a:pPr marL="12700" marR="34013">
              <a:lnSpc>
                <a:spcPct val="102172"/>
              </a:lnSpc>
              <a:spcBef>
                <a:spcPts val="316"/>
              </a:spcBef>
            </a:pPr>
            <a:r>
              <a:rPr sz="2000" spc="0" dirty="0" smtClean="0">
                <a:latin typeface="Century Gothic"/>
                <a:cs typeface="Century Gothic"/>
              </a:rPr>
              <a:t>s</a:t>
            </a:r>
            <a:r>
              <a:rPr sz="2000" spc="4" dirty="0" smtClean="0">
                <a:latin typeface="Century Gothic"/>
                <a:cs typeface="Century Gothic"/>
              </a:rPr>
              <a:t>e</a:t>
            </a:r>
            <a:r>
              <a:rPr sz="2000" spc="0" dirty="0" smtClean="0">
                <a:latin typeface="Century Gothic"/>
                <a:cs typeface="Century Gothic"/>
              </a:rPr>
              <a:t>x</a:t>
            </a:r>
            <a:endParaRPr sz="2000">
              <a:latin typeface="Century Gothic"/>
              <a:cs typeface="Century Gothic"/>
            </a:endParaRPr>
          </a:p>
          <a:p>
            <a:pPr marL="12700">
              <a:lnSpc>
                <a:spcPct val="118750"/>
              </a:lnSpc>
              <a:spcBef>
                <a:spcPts val="579"/>
              </a:spcBef>
            </a:pPr>
            <a:r>
              <a:rPr sz="2000" spc="-4" dirty="0" smtClean="0">
                <a:latin typeface="Century Gothic"/>
                <a:cs typeface="Century Gothic"/>
              </a:rPr>
              <a:t>r</a:t>
            </a:r>
            <a:r>
              <a:rPr sz="2000" spc="4" dirty="0" smtClean="0">
                <a:latin typeface="Century Gothic"/>
                <a:cs typeface="Century Gothic"/>
              </a:rPr>
              <a:t>e</a:t>
            </a:r>
            <a:r>
              <a:rPr sz="2000" spc="0" dirty="0" smtClean="0">
                <a:latin typeface="Century Gothic"/>
                <a:cs typeface="Century Gothic"/>
              </a:rPr>
              <a:t>c</a:t>
            </a:r>
            <a:r>
              <a:rPr sz="2000" spc="-4" dirty="0" smtClean="0">
                <a:latin typeface="Century Gothic"/>
                <a:cs typeface="Century Gothic"/>
              </a:rPr>
              <a:t>r</a:t>
            </a:r>
            <a:r>
              <a:rPr sz="2000" spc="4" dirty="0" smtClean="0">
                <a:latin typeface="Century Gothic"/>
                <a:cs typeface="Century Gothic"/>
              </a:rPr>
              <a:t>u</a:t>
            </a:r>
            <a:r>
              <a:rPr sz="2000" spc="-4" dirty="0" smtClean="0">
                <a:latin typeface="Century Gothic"/>
                <a:cs typeface="Century Gothic"/>
              </a:rPr>
              <a:t>i</a:t>
            </a:r>
            <a:r>
              <a:rPr sz="2000" spc="14" dirty="0" smtClean="0">
                <a:latin typeface="Century Gothic"/>
                <a:cs typeface="Century Gothic"/>
              </a:rPr>
              <a:t>t</a:t>
            </a:r>
            <a:r>
              <a:rPr sz="2000" spc="4" dirty="0" smtClean="0">
                <a:latin typeface="Century Gothic"/>
                <a:cs typeface="Century Gothic"/>
              </a:rPr>
              <a:t>m</a:t>
            </a:r>
            <a:r>
              <a:rPr sz="2000" spc="-4" dirty="0" smtClean="0">
                <a:latin typeface="Century Gothic"/>
                <a:cs typeface="Century Gothic"/>
              </a:rPr>
              <a:t>e</a:t>
            </a:r>
            <a:r>
              <a:rPr sz="2000" spc="-9" dirty="0" smtClean="0">
                <a:latin typeface="Century Gothic"/>
                <a:cs typeface="Century Gothic"/>
              </a:rPr>
              <a:t>n</a:t>
            </a:r>
            <a:r>
              <a:rPr sz="2000" spc="0" dirty="0" smtClean="0">
                <a:latin typeface="Century Gothic"/>
                <a:cs typeface="Century Gothic"/>
              </a:rPr>
              <a:t>t</a:t>
            </a:r>
            <a:r>
              <a:rPr sz="2000" spc="-44" dirty="0" smtClean="0">
                <a:latin typeface="Century Gothic"/>
                <a:cs typeface="Century Gothic"/>
              </a:rPr>
              <a:t> </a:t>
            </a:r>
            <a:r>
              <a:rPr sz="2000" spc="0" dirty="0" smtClean="0">
                <a:latin typeface="Century Gothic"/>
                <a:cs typeface="Century Gothic"/>
              </a:rPr>
              <a:t>c</a:t>
            </a:r>
            <a:r>
              <a:rPr sz="2000" spc="-4" dirty="0" smtClean="0">
                <a:latin typeface="Century Gothic"/>
                <a:cs typeface="Century Gothic"/>
              </a:rPr>
              <a:t>ri</a:t>
            </a:r>
            <a:r>
              <a:rPr sz="2000" spc="14" dirty="0" smtClean="0">
                <a:latin typeface="Century Gothic"/>
                <a:cs typeface="Century Gothic"/>
              </a:rPr>
              <a:t>t</a:t>
            </a:r>
            <a:r>
              <a:rPr sz="2000" spc="4" dirty="0" smtClean="0">
                <a:latin typeface="Century Gothic"/>
                <a:cs typeface="Century Gothic"/>
              </a:rPr>
              <a:t>e</a:t>
            </a:r>
            <a:r>
              <a:rPr sz="2000" spc="-4" dirty="0" smtClean="0">
                <a:latin typeface="Century Gothic"/>
                <a:cs typeface="Century Gothic"/>
              </a:rPr>
              <a:t>ri</a:t>
            </a:r>
            <a:r>
              <a:rPr sz="2000" spc="0" dirty="0" smtClean="0">
                <a:latin typeface="Century Gothic"/>
                <a:cs typeface="Century Gothic"/>
              </a:rPr>
              <a:t>a </a:t>
            </a:r>
            <a:r>
              <a:rPr sz="2000" spc="-4" dirty="0" smtClean="0">
                <a:latin typeface="Century Gothic"/>
                <a:cs typeface="Century Gothic"/>
              </a:rPr>
              <a:t>o</a:t>
            </a:r>
            <a:r>
              <a:rPr sz="2000" spc="14" dirty="0" smtClean="0">
                <a:latin typeface="Century Gothic"/>
                <a:cs typeface="Century Gothic"/>
              </a:rPr>
              <a:t>t</a:t>
            </a:r>
            <a:r>
              <a:rPr sz="2000" spc="0" dirty="0" smtClean="0">
                <a:latin typeface="Century Gothic"/>
                <a:cs typeface="Century Gothic"/>
              </a:rPr>
              <a:t>h</a:t>
            </a:r>
            <a:r>
              <a:rPr sz="2000" spc="4" dirty="0" smtClean="0">
                <a:latin typeface="Century Gothic"/>
                <a:cs typeface="Century Gothic"/>
              </a:rPr>
              <a:t>e</a:t>
            </a:r>
            <a:r>
              <a:rPr sz="2000" spc="0" dirty="0" smtClean="0">
                <a:latin typeface="Century Gothic"/>
                <a:cs typeface="Century Gothic"/>
              </a:rPr>
              <a:t>r</a:t>
            </a:r>
            <a:endParaRPr sz="2000">
              <a:latin typeface="Century Gothic"/>
              <a:cs typeface="Century Gothic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592132" y="6436185"/>
            <a:ext cx="5130568" cy="17828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45"/>
              </a:lnSpc>
              <a:spcBef>
                <a:spcPts val="67"/>
              </a:spcBef>
            </a:pP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ONN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-1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29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H</a:t>
            </a:r>
            <a:r>
              <a:rPr sz="1200" spc="1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A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P </a:t>
            </a:r>
            <a:r>
              <a:rPr sz="1200" b="1" spc="0" dirty="0" smtClean="0">
                <a:solidFill>
                  <a:srgbClr val="DDC12B"/>
                </a:solidFill>
                <a:latin typeface="Century Gothic"/>
                <a:cs typeface="Century Gothic"/>
              </a:rPr>
              <a:t>|  </a:t>
            </a:r>
            <a:r>
              <a:rPr sz="1200" spc="-319" dirty="0" smtClean="0">
                <a:solidFill>
                  <a:srgbClr val="0000FF"/>
                </a:solidFill>
                <a:latin typeface="Century Gothic"/>
                <a:cs typeface="Century Gothic"/>
              </a:rPr>
              <a:t> </a:t>
            </a:r>
            <a:r>
              <a:rPr sz="1200" u="sng" spc="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www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.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C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A</a:t>
            </a:r>
            <a:r>
              <a:rPr sz="1200" u="sng" spc="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E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Pne</a:t>
            </a:r>
            <a:r>
              <a:rPr sz="1200" u="sng" spc="-25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t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.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o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rg</a:t>
            </a:r>
            <a:r>
              <a:rPr sz="1200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200" spc="-281" dirty="0" smtClean="0">
                <a:solidFill>
                  <a:srgbClr val="DDC12B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200" u="sng" spc="0" dirty="0" smtClean="0">
                <a:solidFill>
                  <a:srgbClr val="DDC12B"/>
                </a:solidFill>
                <a:latin typeface="Century Gothic"/>
                <a:cs typeface="Century Gothic"/>
                <a:hlinkClick r:id="rId3"/>
              </a:rPr>
              <a:t>|</a:t>
            </a:r>
            <a:r>
              <a:rPr sz="1200" u="sng" spc="0" dirty="0" smtClean="0">
                <a:solidFill>
                  <a:srgbClr val="DDC12B"/>
                </a:solidFill>
                <a:latin typeface="Century Gothic"/>
                <a:cs typeface="Century Gothic"/>
              </a:rPr>
              <a:t> </a:t>
            </a:r>
            <a:r>
              <a:rPr sz="1200" spc="-316" dirty="0" smtClean="0">
                <a:solidFill>
                  <a:srgbClr val="DDC12B"/>
                </a:solidFill>
                <a:latin typeface="Century Gothic"/>
                <a:cs typeface="Century Gothic"/>
              </a:rPr>
              <a:t> 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9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</a:rPr>
              <a:t>tt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9" dirty="0" smtClean="0">
                <a:solidFill>
                  <a:srgbClr val="397D59"/>
                </a:solidFill>
                <a:latin typeface="Century Gothic"/>
                <a:cs typeface="Century Gothic"/>
              </a:rPr>
              <a:t>r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:</a:t>
            </a:r>
            <a:r>
              <a:rPr sz="1200" spc="4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@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A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Pup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d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a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es</a:t>
            </a:r>
            <a:endParaRPr sz="1200">
              <a:latin typeface="Century Gothic"/>
              <a:cs typeface="Century Gothic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763892" y="6128385"/>
            <a:ext cx="128015" cy="40233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pic>
        <p:nvPicPr>
          <p:cNvPr id="26" name="Picture 25" descr="caep-logo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799" y="6172200"/>
            <a:ext cx="885525" cy="6096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object 20"/>
          <p:cNvSpPr/>
          <p:nvPr/>
        </p:nvSpPr>
        <p:spPr>
          <a:xfrm>
            <a:off x="0" y="1587"/>
            <a:ext cx="9144000" cy="1417320"/>
          </a:xfrm>
          <a:custGeom>
            <a:avLst/>
            <a:gdLst/>
            <a:ahLst/>
            <a:cxnLst/>
            <a:rect l="l" t="t" r="r" b="b"/>
            <a:pathLst>
              <a:path w="9144000" h="1417320">
                <a:moveTo>
                  <a:pt x="9143999" y="0"/>
                </a:moveTo>
                <a:lnTo>
                  <a:pt x="0" y="0"/>
                </a:lnTo>
                <a:lnTo>
                  <a:pt x="0" y="1417320"/>
                </a:lnTo>
                <a:lnTo>
                  <a:pt x="9143999" y="1417320"/>
                </a:lnTo>
                <a:lnTo>
                  <a:pt x="9143999" y="0"/>
                </a:lnTo>
                <a:close/>
              </a:path>
            </a:pathLst>
          </a:custGeom>
          <a:solidFill>
            <a:srgbClr val="047D5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326847" y="1"/>
            <a:ext cx="0" cy="1417320"/>
          </a:xfrm>
          <a:custGeom>
            <a:avLst/>
            <a:gdLst/>
            <a:ahLst/>
            <a:cxnLst/>
            <a:rect l="l" t="t" r="r" b="b"/>
            <a:pathLst>
              <a:path h="1417320">
                <a:moveTo>
                  <a:pt x="0" y="1417320"/>
                </a:moveTo>
                <a:lnTo>
                  <a:pt x="0" y="0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0" y="6140449"/>
            <a:ext cx="9143999" cy="7175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6782371" y="6595694"/>
            <a:ext cx="48768" cy="0"/>
          </a:xfrm>
          <a:custGeom>
            <a:avLst/>
            <a:gdLst/>
            <a:ahLst/>
            <a:cxnLst/>
            <a:rect l="l" t="t" r="r" b="b"/>
            <a:pathLst>
              <a:path w="48768">
                <a:moveTo>
                  <a:pt x="0" y="0"/>
                </a:moveTo>
                <a:lnTo>
                  <a:pt x="48768" y="0"/>
                </a:lnTo>
              </a:path>
            </a:pathLst>
          </a:custGeom>
          <a:ln w="11937">
            <a:solidFill>
              <a:srgbClr val="397D5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3624690" y="6297578"/>
            <a:ext cx="5519305" cy="1587"/>
          </a:xfrm>
          <a:custGeom>
            <a:avLst/>
            <a:gdLst/>
            <a:ahLst/>
            <a:cxnLst/>
            <a:rect l="l" t="t" r="r" b="b"/>
            <a:pathLst>
              <a:path w="5519305" h="1587">
                <a:moveTo>
                  <a:pt x="0" y="0"/>
                </a:moveTo>
                <a:lnTo>
                  <a:pt x="5519305" y="1587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3802597" y="442208"/>
            <a:ext cx="1736448" cy="4323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4"/>
              </a:lnSpc>
              <a:spcBef>
                <a:spcPts val="170"/>
              </a:spcBef>
            </a:pPr>
            <a:r>
              <a:rPr sz="3200" b="1" spc="4" dirty="0" smtClean="0">
                <a:solidFill>
                  <a:srgbClr val="FEFFFF"/>
                </a:solidFill>
                <a:latin typeface="Century Gothic"/>
                <a:cs typeface="Century Gothic"/>
              </a:rPr>
              <a:t>I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n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te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rpr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et</a:t>
            </a:r>
            <a:endParaRPr sz="3200">
              <a:latin typeface="Century Gothic"/>
              <a:cs typeface="Century Gothic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583554" y="1537468"/>
            <a:ext cx="164846" cy="3042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45"/>
              </a:lnSpc>
              <a:spcBef>
                <a:spcPts val="117"/>
              </a:spcBef>
            </a:pPr>
            <a:r>
              <a:rPr sz="2200" spc="0" dirty="0" smtClean="0">
                <a:solidFill>
                  <a:srgbClr val="DDC12B"/>
                </a:solidFill>
                <a:latin typeface="Arial"/>
                <a:cs typeface="Arial"/>
              </a:rPr>
              <a:t>•</a:t>
            </a:r>
            <a:endParaRPr sz="22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758814" y="1536115"/>
            <a:ext cx="7729791" cy="63952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75"/>
              </a:lnSpc>
              <a:spcBef>
                <a:spcPts val="118"/>
              </a:spcBef>
            </a:pPr>
            <a:r>
              <a:rPr sz="2200" spc="-4" dirty="0" smtClean="0">
                <a:solidFill>
                  <a:srgbClr val="047D57"/>
                </a:solidFill>
                <a:latin typeface="Century Gothic"/>
                <a:cs typeface="Century Gothic"/>
              </a:rPr>
              <a:t>I</a:t>
            </a:r>
            <a:r>
              <a:rPr sz="2200" spc="4" dirty="0" smtClean="0">
                <a:solidFill>
                  <a:srgbClr val="047D57"/>
                </a:solidFill>
                <a:latin typeface="Century Gothic"/>
                <a:cs typeface="Century Gothic"/>
              </a:rPr>
              <a:t>n</a:t>
            </a:r>
            <a:r>
              <a:rPr sz="2200" spc="9" dirty="0" smtClean="0">
                <a:solidFill>
                  <a:srgbClr val="047D57"/>
                </a:solidFill>
                <a:latin typeface="Century Gothic"/>
                <a:cs typeface="Century Gothic"/>
              </a:rPr>
              <a:t>t</a:t>
            </a:r>
            <a:r>
              <a:rPr sz="2200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erpret</a:t>
            </a:r>
            <a:r>
              <a:rPr sz="2200" spc="-43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2200" spc="9" dirty="0" smtClean="0">
                <a:solidFill>
                  <a:srgbClr val="047D57"/>
                </a:solidFill>
                <a:latin typeface="Century Gothic"/>
                <a:cs typeface="Century Gothic"/>
              </a:rPr>
              <a:t>t</a:t>
            </a:r>
            <a:r>
              <a:rPr sz="2200" spc="4" dirty="0" smtClean="0">
                <a:solidFill>
                  <a:srgbClr val="047D57"/>
                </a:solidFill>
                <a:latin typeface="Century Gothic"/>
                <a:cs typeface="Century Gothic"/>
              </a:rPr>
              <a:t>h</a:t>
            </a:r>
            <a:r>
              <a:rPr sz="2200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e</a:t>
            </a:r>
            <a:r>
              <a:rPr sz="2200" spc="-37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2200" spc="4" dirty="0" smtClean="0">
                <a:solidFill>
                  <a:srgbClr val="047D57"/>
                </a:solidFill>
                <a:latin typeface="Century Gothic"/>
                <a:cs typeface="Century Gothic"/>
              </a:rPr>
              <a:t>m</a:t>
            </a:r>
            <a:r>
              <a:rPr sz="2200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ea</a:t>
            </a:r>
            <a:r>
              <a:rPr sz="2200" spc="4" dirty="0" smtClean="0">
                <a:solidFill>
                  <a:srgbClr val="047D57"/>
                </a:solidFill>
                <a:latin typeface="Century Gothic"/>
                <a:cs typeface="Century Gothic"/>
              </a:rPr>
              <a:t>n</a:t>
            </a:r>
            <a:r>
              <a:rPr sz="2200" spc="19" dirty="0" smtClean="0">
                <a:solidFill>
                  <a:srgbClr val="047D57"/>
                </a:solidFill>
                <a:latin typeface="Century Gothic"/>
                <a:cs typeface="Century Gothic"/>
              </a:rPr>
              <a:t>i</a:t>
            </a:r>
            <a:r>
              <a:rPr sz="2200" spc="4" dirty="0" smtClean="0">
                <a:solidFill>
                  <a:srgbClr val="047D57"/>
                </a:solidFill>
                <a:latin typeface="Century Gothic"/>
                <a:cs typeface="Century Gothic"/>
              </a:rPr>
              <a:t>n</a:t>
            </a:r>
            <a:r>
              <a:rPr sz="2200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g</a:t>
            </a:r>
            <a:r>
              <a:rPr sz="2200" spc="-130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2200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of</a:t>
            </a:r>
            <a:r>
              <a:rPr sz="2200" spc="-14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2200" spc="9" dirty="0" smtClean="0">
                <a:solidFill>
                  <a:srgbClr val="047D57"/>
                </a:solidFill>
                <a:latin typeface="Century Gothic"/>
                <a:cs typeface="Century Gothic"/>
              </a:rPr>
              <a:t>t</a:t>
            </a:r>
            <a:r>
              <a:rPr sz="2200" spc="4" dirty="0" smtClean="0">
                <a:solidFill>
                  <a:srgbClr val="047D57"/>
                </a:solidFill>
                <a:latin typeface="Century Gothic"/>
                <a:cs typeface="Century Gothic"/>
              </a:rPr>
              <a:t>h</a:t>
            </a:r>
            <a:r>
              <a:rPr sz="2200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e</a:t>
            </a:r>
            <a:r>
              <a:rPr sz="2200" spc="-37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2200" spc="-4" dirty="0" smtClean="0">
                <a:solidFill>
                  <a:srgbClr val="047D57"/>
                </a:solidFill>
                <a:latin typeface="Century Gothic"/>
                <a:cs typeface="Century Gothic"/>
              </a:rPr>
              <a:t>d</a:t>
            </a:r>
            <a:r>
              <a:rPr sz="2200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a</a:t>
            </a:r>
            <a:r>
              <a:rPr sz="2200" spc="9" dirty="0" smtClean="0">
                <a:solidFill>
                  <a:srgbClr val="047D57"/>
                </a:solidFill>
                <a:latin typeface="Century Gothic"/>
                <a:cs typeface="Century Gothic"/>
              </a:rPr>
              <a:t>t</a:t>
            </a:r>
            <a:r>
              <a:rPr sz="2200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a,</a:t>
            </a:r>
            <a:r>
              <a:rPr sz="2200" spc="-48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2200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espe</a:t>
            </a:r>
            <a:r>
              <a:rPr sz="2200" spc="-4" dirty="0" smtClean="0">
                <a:solidFill>
                  <a:srgbClr val="047D57"/>
                </a:solidFill>
                <a:latin typeface="Century Gothic"/>
                <a:cs typeface="Century Gothic"/>
              </a:rPr>
              <a:t>c</a:t>
            </a:r>
            <a:r>
              <a:rPr sz="2200" spc="19" dirty="0" smtClean="0">
                <a:solidFill>
                  <a:srgbClr val="047D57"/>
                </a:solidFill>
                <a:latin typeface="Century Gothic"/>
                <a:cs typeface="Century Gothic"/>
              </a:rPr>
              <a:t>i</a:t>
            </a:r>
            <a:r>
              <a:rPr sz="2200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a</a:t>
            </a:r>
            <a:r>
              <a:rPr sz="2200" spc="4" dirty="0" smtClean="0">
                <a:solidFill>
                  <a:srgbClr val="047D57"/>
                </a:solidFill>
                <a:latin typeface="Century Gothic"/>
                <a:cs typeface="Century Gothic"/>
              </a:rPr>
              <a:t>ll</a:t>
            </a:r>
            <a:r>
              <a:rPr sz="2200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y</a:t>
            </a:r>
            <a:r>
              <a:rPr sz="2200" spc="-126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2200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as</a:t>
            </a:r>
            <a:r>
              <a:rPr sz="2200" spc="-23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2200" spc="9" dirty="0" smtClean="0">
                <a:solidFill>
                  <a:srgbClr val="047D57"/>
                </a:solidFill>
                <a:latin typeface="Century Gothic"/>
                <a:cs typeface="Century Gothic"/>
              </a:rPr>
              <a:t>t</a:t>
            </a:r>
            <a:r>
              <a:rPr sz="2200" spc="4" dirty="0" smtClean="0">
                <a:solidFill>
                  <a:srgbClr val="047D57"/>
                </a:solidFill>
                <a:latin typeface="Century Gothic"/>
                <a:cs typeface="Century Gothic"/>
              </a:rPr>
              <a:t>h</a:t>
            </a:r>
            <a:r>
              <a:rPr sz="2200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ey</a:t>
            </a:r>
            <a:r>
              <a:rPr sz="2200" spc="-59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2200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are</a:t>
            </a:r>
            <a:endParaRPr sz="2200">
              <a:latin typeface="Century Gothic"/>
              <a:cs typeface="Century Gothic"/>
            </a:endParaRPr>
          </a:p>
          <a:p>
            <a:pPr marL="12700" marR="41833">
              <a:lnSpc>
                <a:spcPts val="2640"/>
              </a:lnSpc>
              <a:spcBef>
                <a:spcPts val="13"/>
              </a:spcBef>
            </a:pPr>
            <a:r>
              <a:rPr sz="3300" spc="0" baseline="-1235" dirty="0" smtClean="0">
                <a:solidFill>
                  <a:srgbClr val="047D57"/>
                </a:solidFill>
                <a:latin typeface="Century Gothic"/>
                <a:cs typeface="Century Gothic"/>
              </a:rPr>
              <a:t>asso</a:t>
            </a:r>
            <a:r>
              <a:rPr sz="3300" spc="-4" baseline="-1235" dirty="0" smtClean="0">
                <a:solidFill>
                  <a:srgbClr val="047D57"/>
                </a:solidFill>
                <a:latin typeface="Century Gothic"/>
                <a:cs typeface="Century Gothic"/>
              </a:rPr>
              <a:t>c</a:t>
            </a:r>
            <a:r>
              <a:rPr sz="3300" spc="19" baseline="-1235" dirty="0" smtClean="0">
                <a:solidFill>
                  <a:srgbClr val="047D57"/>
                </a:solidFill>
                <a:latin typeface="Century Gothic"/>
                <a:cs typeface="Century Gothic"/>
              </a:rPr>
              <a:t>i</a:t>
            </a:r>
            <a:r>
              <a:rPr sz="3300" spc="0" baseline="-1235" dirty="0" smtClean="0">
                <a:solidFill>
                  <a:srgbClr val="047D57"/>
                </a:solidFill>
                <a:latin typeface="Century Gothic"/>
                <a:cs typeface="Century Gothic"/>
              </a:rPr>
              <a:t>a</a:t>
            </a:r>
            <a:r>
              <a:rPr sz="3300" spc="9" baseline="-1235" dirty="0" smtClean="0">
                <a:solidFill>
                  <a:srgbClr val="047D57"/>
                </a:solidFill>
                <a:latin typeface="Century Gothic"/>
                <a:cs typeface="Century Gothic"/>
              </a:rPr>
              <a:t>t</a:t>
            </a:r>
            <a:r>
              <a:rPr sz="3300" spc="0" baseline="-1235" dirty="0" smtClean="0">
                <a:solidFill>
                  <a:srgbClr val="047D57"/>
                </a:solidFill>
                <a:latin typeface="Century Gothic"/>
                <a:cs typeface="Century Gothic"/>
              </a:rPr>
              <a:t>ed</a:t>
            </a:r>
            <a:r>
              <a:rPr sz="3300" spc="-141" baseline="-1235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3300" spc="0" baseline="-1235" dirty="0" smtClean="0">
                <a:solidFill>
                  <a:srgbClr val="047D57"/>
                </a:solidFill>
                <a:latin typeface="Century Gothic"/>
                <a:cs typeface="Century Gothic"/>
              </a:rPr>
              <a:t>w</a:t>
            </a:r>
            <a:r>
              <a:rPr sz="3300" spc="19" baseline="-1235" dirty="0" smtClean="0">
                <a:solidFill>
                  <a:srgbClr val="047D57"/>
                </a:solidFill>
                <a:latin typeface="Century Gothic"/>
                <a:cs typeface="Century Gothic"/>
              </a:rPr>
              <a:t>i</a:t>
            </a:r>
            <a:r>
              <a:rPr sz="3300" spc="9" baseline="-1235" dirty="0" smtClean="0">
                <a:solidFill>
                  <a:srgbClr val="047D57"/>
                </a:solidFill>
                <a:latin typeface="Century Gothic"/>
                <a:cs typeface="Century Gothic"/>
              </a:rPr>
              <a:t>t</a:t>
            </a:r>
            <a:r>
              <a:rPr sz="3300" spc="0" baseline="-1235" dirty="0" smtClean="0">
                <a:solidFill>
                  <a:srgbClr val="047D57"/>
                </a:solidFill>
                <a:latin typeface="Century Gothic"/>
                <a:cs typeface="Century Gothic"/>
              </a:rPr>
              <a:t>h</a:t>
            </a:r>
            <a:r>
              <a:rPr sz="3300" spc="-50" baseline="-1235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3300" spc="0" baseline="-1235" dirty="0" smtClean="0">
                <a:solidFill>
                  <a:srgbClr val="047D57"/>
                </a:solidFill>
                <a:latin typeface="Century Gothic"/>
                <a:cs typeface="Century Gothic"/>
              </a:rPr>
              <a:t>e</a:t>
            </a:r>
            <a:r>
              <a:rPr sz="3300" spc="4" baseline="-1235" dirty="0" smtClean="0">
                <a:solidFill>
                  <a:srgbClr val="047D57"/>
                </a:solidFill>
                <a:latin typeface="Century Gothic"/>
                <a:cs typeface="Century Gothic"/>
              </a:rPr>
              <a:t>l</a:t>
            </a:r>
            <a:r>
              <a:rPr sz="3300" spc="0" baseline="-1235" dirty="0" smtClean="0">
                <a:solidFill>
                  <a:srgbClr val="047D57"/>
                </a:solidFill>
                <a:latin typeface="Century Gothic"/>
                <a:cs typeface="Century Gothic"/>
              </a:rPr>
              <a:t>e</a:t>
            </a:r>
            <a:r>
              <a:rPr sz="3300" spc="4" baseline="-1235" dirty="0" smtClean="0">
                <a:solidFill>
                  <a:srgbClr val="047D57"/>
                </a:solidFill>
                <a:latin typeface="Century Gothic"/>
                <a:cs typeface="Century Gothic"/>
              </a:rPr>
              <a:t>m</a:t>
            </a:r>
            <a:r>
              <a:rPr sz="3300" spc="0" baseline="-1235" dirty="0" smtClean="0">
                <a:solidFill>
                  <a:srgbClr val="047D57"/>
                </a:solidFill>
                <a:latin typeface="Century Gothic"/>
                <a:cs typeface="Century Gothic"/>
              </a:rPr>
              <a:t>e</a:t>
            </a:r>
            <a:r>
              <a:rPr sz="3300" spc="4" baseline="-1235" dirty="0" smtClean="0">
                <a:solidFill>
                  <a:srgbClr val="047D57"/>
                </a:solidFill>
                <a:latin typeface="Century Gothic"/>
                <a:cs typeface="Century Gothic"/>
              </a:rPr>
              <a:t>n</a:t>
            </a:r>
            <a:r>
              <a:rPr sz="3300" spc="9" baseline="-1235" dirty="0" smtClean="0">
                <a:solidFill>
                  <a:srgbClr val="047D57"/>
                </a:solidFill>
                <a:latin typeface="Century Gothic"/>
                <a:cs typeface="Century Gothic"/>
              </a:rPr>
              <a:t>t</a:t>
            </a:r>
            <a:r>
              <a:rPr sz="3300" spc="0" baseline="-1235" dirty="0" smtClean="0">
                <a:solidFill>
                  <a:srgbClr val="047D57"/>
                </a:solidFill>
                <a:latin typeface="Century Gothic"/>
                <a:cs typeface="Century Gothic"/>
              </a:rPr>
              <a:t>s</a:t>
            </a:r>
            <a:r>
              <a:rPr sz="3300" spc="-119" baseline="-1235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3300" spc="0" baseline="-1235" dirty="0" smtClean="0">
                <a:solidFill>
                  <a:srgbClr val="047D57"/>
                </a:solidFill>
                <a:latin typeface="Century Gothic"/>
                <a:cs typeface="Century Gothic"/>
              </a:rPr>
              <a:t>of</a:t>
            </a:r>
            <a:r>
              <a:rPr sz="3300" spc="-14" baseline="-1235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3300" spc="9" baseline="-1235" dirty="0" smtClean="0">
                <a:solidFill>
                  <a:srgbClr val="047D57"/>
                </a:solidFill>
                <a:latin typeface="Century Gothic"/>
                <a:cs typeface="Century Gothic"/>
              </a:rPr>
              <a:t>t</a:t>
            </a:r>
            <a:r>
              <a:rPr sz="3300" spc="4" baseline="-1235" dirty="0" smtClean="0">
                <a:solidFill>
                  <a:srgbClr val="047D57"/>
                </a:solidFill>
                <a:latin typeface="Century Gothic"/>
                <a:cs typeface="Century Gothic"/>
              </a:rPr>
              <a:t>h</a:t>
            </a:r>
            <a:r>
              <a:rPr sz="3300" spc="0" baseline="-1235" dirty="0" smtClean="0">
                <a:solidFill>
                  <a:srgbClr val="047D57"/>
                </a:solidFill>
                <a:latin typeface="Century Gothic"/>
                <a:cs typeface="Century Gothic"/>
              </a:rPr>
              <a:t>e</a:t>
            </a:r>
            <a:r>
              <a:rPr sz="3300" spc="-37" baseline="-1235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3300" spc="0" baseline="-1235" dirty="0" smtClean="0">
                <a:solidFill>
                  <a:srgbClr val="047D57"/>
                </a:solidFill>
                <a:latin typeface="Century Gothic"/>
                <a:cs typeface="Century Gothic"/>
              </a:rPr>
              <a:t>prepara</a:t>
            </a:r>
            <a:r>
              <a:rPr sz="3300" spc="9" baseline="-1235" dirty="0" smtClean="0">
                <a:solidFill>
                  <a:srgbClr val="047D57"/>
                </a:solidFill>
                <a:latin typeface="Century Gothic"/>
                <a:cs typeface="Century Gothic"/>
              </a:rPr>
              <a:t>t</a:t>
            </a:r>
            <a:r>
              <a:rPr sz="3300" spc="19" baseline="-1235" dirty="0" smtClean="0">
                <a:solidFill>
                  <a:srgbClr val="047D57"/>
                </a:solidFill>
                <a:latin typeface="Century Gothic"/>
                <a:cs typeface="Century Gothic"/>
              </a:rPr>
              <a:t>i</a:t>
            </a:r>
            <a:r>
              <a:rPr sz="3300" spc="0" baseline="-1235" dirty="0" smtClean="0">
                <a:solidFill>
                  <a:srgbClr val="047D57"/>
                </a:solidFill>
                <a:latin typeface="Century Gothic"/>
                <a:cs typeface="Century Gothic"/>
              </a:rPr>
              <a:t>on</a:t>
            </a:r>
            <a:r>
              <a:rPr sz="3300" spc="-152" baseline="-1235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3300" spc="0" baseline="-1235" dirty="0" smtClean="0">
                <a:solidFill>
                  <a:srgbClr val="047D57"/>
                </a:solidFill>
                <a:latin typeface="Century Gothic"/>
                <a:cs typeface="Century Gothic"/>
              </a:rPr>
              <a:t>program</a:t>
            </a:r>
            <a:endParaRPr sz="2200">
              <a:latin typeface="Century Gothic"/>
              <a:cs typeface="Century Gothic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51194" y="2264457"/>
            <a:ext cx="180140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solidFill>
                  <a:srgbClr val="047D57"/>
                </a:solidFill>
                <a:latin typeface="Wingdings"/>
                <a:cs typeface="Wingdings"/>
              </a:rPr>
              <a:t></a:t>
            </a:r>
            <a:endParaRPr sz="2000">
              <a:latin typeface="Wingdings"/>
              <a:cs typeface="Wingdings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036182" y="2262314"/>
            <a:ext cx="7621100" cy="156108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4013">
              <a:lnSpc>
                <a:spcPts val="2180"/>
              </a:lnSpc>
              <a:spcBef>
                <a:spcPts val="109"/>
              </a:spcBef>
            </a:pPr>
            <a:r>
              <a:rPr sz="2000" spc="4" dirty="0" smtClean="0">
                <a:latin typeface="Century Gothic"/>
                <a:cs typeface="Century Gothic"/>
              </a:rPr>
              <a:t>E</a:t>
            </a:r>
            <a:r>
              <a:rPr sz="2000" spc="-14" dirty="0" smtClean="0">
                <a:latin typeface="Century Gothic"/>
                <a:cs typeface="Century Gothic"/>
              </a:rPr>
              <a:t>.</a:t>
            </a:r>
            <a:r>
              <a:rPr sz="2000" spc="-4" dirty="0" smtClean="0">
                <a:latin typeface="Century Gothic"/>
                <a:cs typeface="Century Gothic"/>
              </a:rPr>
              <a:t>g</a:t>
            </a:r>
            <a:r>
              <a:rPr sz="2000" spc="-14" dirty="0" smtClean="0">
                <a:latin typeface="Century Gothic"/>
                <a:cs typeface="Century Gothic"/>
              </a:rPr>
              <a:t>.</a:t>
            </a:r>
            <a:r>
              <a:rPr sz="2000" spc="0" dirty="0" smtClean="0">
                <a:latin typeface="Century Gothic"/>
                <a:cs typeface="Century Gothic"/>
              </a:rPr>
              <a:t>, </a:t>
            </a:r>
            <a:r>
              <a:rPr sz="2000" b="1" spc="4" dirty="0" smtClean="0">
                <a:latin typeface="Century Gothic"/>
                <a:cs typeface="Century Gothic"/>
              </a:rPr>
              <a:t>w</a:t>
            </a:r>
            <a:r>
              <a:rPr sz="2000" b="1" spc="0" dirty="0" smtClean="0">
                <a:latin typeface="Century Gothic"/>
                <a:cs typeface="Century Gothic"/>
              </a:rPr>
              <a:t>hat do</a:t>
            </a:r>
            <a:r>
              <a:rPr sz="2000" b="1" spc="4" dirty="0" smtClean="0">
                <a:latin typeface="Century Gothic"/>
                <a:cs typeface="Century Gothic"/>
              </a:rPr>
              <a:t> </a:t>
            </a:r>
            <a:r>
              <a:rPr sz="2000" b="1" spc="0" dirty="0" smtClean="0">
                <a:latin typeface="Century Gothic"/>
                <a:cs typeface="Century Gothic"/>
              </a:rPr>
              <a:t>the data</a:t>
            </a:r>
            <a:r>
              <a:rPr sz="2000" b="1" spc="14" dirty="0" smtClean="0">
                <a:latin typeface="Century Gothic"/>
                <a:cs typeface="Century Gothic"/>
              </a:rPr>
              <a:t> </a:t>
            </a:r>
            <a:r>
              <a:rPr sz="2000" b="1" spc="0" dirty="0" smtClean="0">
                <a:latin typeface="Century Gothic"/>
                <a:cs typeface="Century Gothic"/>
              </a:rPr>
              <a:t>tell</a:t>
            </a:r>
            <a:r>
              <a:rPr sz="2000" b="1" spc="-19" dirty="0" smtClean="0">
                <a:latin typeface="Century Gothic"/>
                <a:cs typeface="Century Gothic"/>
              </a:rPr>
              <a:t> </a:t>
            </a:r>
            <a:r>
              <a:rPr sz="2000" b="1" spc="0" dirty="0" smtClean="0">
                <a:latin typeface="Century Gothic"/>
                <a:cs typeface="Century Gothic"/>
              </a:rPr>
              <a:t>you</a:t>
            </a:r>
            <a:r>
              <a:rPr sz="2000" b="1" spc="-9" dirty="0" smtClean="0">
                <a:latin typeface="Century Gothic"/>
                <a:cs typeface="Century Gothic"/>
              </a:rPr>
              <a:t> </a:t>
            </a:r>
            <a:r>
              <a:rPr sz="2000" b="1" spc="0" dirty="0" smtClean="0">
                <a:latin typeface="Century Gothic"/>
                <a:cs typeface="Century Gothic"/>
              </a:rPr>
              <a:t>about the adequacy</a:t>
            </a:r>
            <a:r>
              <a:rPr sz="2000" b="1" spc="4" dirty="0" smtClean="0">
                <a:latin typeface="Century Gothic"/>
                <a:cs typeface="Century Gothic"/>
              </a:rPr>
              <a:t> </a:t>
            </a:r>
            <a:r>
              <a:rPr sz="2000" b="1" spc="0" dirty="0" smtClean="0">
                <a:latin typeface="Century Gothic"/>
                <a:cs typeface="Century Gothic"/>
              </a:rPr>
              <a:t>of</a:t>
            </a:r>
            <a:endParaRPr sz="2000">
              <a:latin typeface="Century Gothic"/>
              <a:cs typeface="Century Gothic"/>
            </a:endParaRPr>
          </a:p>
          <a:p>
            <a:pPr marL="12700" marR="34013">
              <a:lnSpc>
                <a:spcPts val="2415"/>
              </a:lnSpc>
              <a:spcBef>
                <a:spcPts val="11"/>
              </a:spcBef>
            </a:pPr>
            <a:r>
              <a:rPr sz="3000" b="1" spc="0" baseline="-1359" dirty="0" smtClean="0">
                <a:latin typeface="Century Gothic"/>
                <a:cs typeface="Century Gothic"/>
              </a:rPr>
              <a:t>complet</a:t>
            </a:r>
            <a:r>
              <a:rPr sz="3000" b="1" spc="-9" baseline="-1359" dirty="0" smtClean="0">
                <a:latin typeface="Century Gothic"/>
                <a:cs typeface="Century Gothic"/>
              </a:rPr>
              <a:t>e</a:t>
            </a:r>
            <a:r>
              <a:rPr sz="3000" b="1" spc="0" baseline="-1359" dirty="0" smtClean="0">
                <a:latin typeface="Century Gothic"/>
                <a:cs typeface="Century Gothic"/>
              </a:rPr>
              <a:t>r</a:t>
            </a:r>
            <a:r>
              <a:rPr sz="3000" b="1" spc="-50" baseline="-1359" dirty="0" smtClean="0">
                <a:latin typeface="Century Gothic"/>
                <a:cs typeface="Century Gothic"/>
              </a:rPr>
              <a:t> </a:t>
            </a:r>
            <a:r>
              <a:rPr sz="3000" b="1" spc="0" baseline="-1359" dirty="0" smtClean="0">
                <a:latin typeface="Century Gothic"/>
                <a:cs typeface="Century Gothic"/>
              </a:rPr>
              <a:t>effecti</a:t>
            </a:r>
            <a:r>
              <a:rPr sz="3000" b="1" spc="4" baseline="-1359" dirty="0" smtClean="0">
                <a:latin typeface="Century Gothic"/>
                <a:cs typeface="Century Gothic"/>
              </a:rPr>
              <a:t>v</a:t>
            </a:r>
            <a:r>
              <a:rPr sz="3000" b="1" spc="0" baseline="-1359" dirty="0" smtClean="0">
                <a:latin typeface="Century Gothic"/>
                <a:cs typeface="Century Gothic"/>
              </a:rPr>
              <a:t>ene</a:t>
            </a:r>
            <a:r>
              <a:rPr sz="3000" b="1" spc="-4" baseline="-1359" dirty="0" smtClean="0">
                <a:latin typeface="Century Gothic"/>
                <a:cs typeface="Century Gothic"/>
              </a:rPr>
              <a:t>s</a:t>
            </a:r>
            <a:r>
              <a:rPr sz="3000" b="1" spc="-19" baseline="-1359" dirty="0" smtClean="0">
                <a:latin typeface="Century Gothic"/>
                <a:cs typeface="Century Gothic"/>
              </a:rPr>
              <a:t>s</a:t>
            </a:r>
            <a:r>
              <a:rPr sz="3000" b="1" spc="0" baseline="-1359" dirty="0" smtClean="0">
                <a:latin typeface="Century Gothic"/>
                <a:cs typeface="Century Gothic"/>
              </a:rPr>
              <a:t>?</a:t>
            </a:r>
            <a:endParaRPr sz="2000">
              <a:latin typeface="Century Gothic"/>
              <a:cs typeface="Century Gothic"/>
            </a:endParaRPr>
          </a:p>
          <a:p>
            <a:pPr marL="12700">
              <a:lnSpc>
                <a:spcPct val="100027"/>
              </a:lnSpc>
              <a:spcBef>
                <a:spcPts val="334"/>
              </a:spcBef>
            </a:pPr>
            <a:r>
              <a:rPr sz="2000" spc="4" dirty="0" smtClean="0">
                <a:latin typeface="Century Gothic"/>
                <a:cs typeface="Century Gothic"/>
              </a:rPr>
              <a:t>E</a:t>
            </a:r>
            <a:r>
              <a:rPr sz="2000" spc="-14" dirty="0" smtClean="0">
                <a:latin typeface="Century Gothic"/>
                <a:cs typeface="Century Gothic"/>
              </a:rPr>
              <a:t>.</a:t>
            </a:r>
            <a:r>
              <a:rPr sz="2000" spc="-4" dirty="0" smtClean="0">
                <a:latin typeface="Century Gothic"/>
                <a:cs typeface="Century Gothic"/>
              </a:rPr>
              <a:t>g</a:t>
            </a:r>
            <a:r>
              <a:rPr sz="2000" spc="-14" dirty="0" smtClean="0">
                <a:latin typeface="Century Gothic"/>
                <a:cs typeface="Century Gothic"/>
              </a:rPr>
              <a:t>.</a:t>
            </a:r>
            <a:r>
              <a:rPr sz="2000" spc="0" dirty="0" smtClean="0">
                <a:latin typeface="Century Gothic"/>
                <a:cs typeface="Century Gothic"/>
              </a:rPr>
              <a:t>, </a:t>
            </a:r>
            <a:r>
              <a:rPr sz="2000" b="1" spc="0" dirty="0" smtClean="0">
                <a:latin typeface="Century Gothic"/>
                <a:cs typeface="Century Gothic"/>
              </a:rPr>
              <a:t>a</a:t>
            </a:r>
            <a:r>
              <a:rPr sz="2000" b="1" spc="-4" dirty="0" smtClean="0">
                <a:latin typeface="Century Gothic"/>
                <a:cs typeface="Century Gothic"/>
              </a:rPr>
              <a:t>r</a:t>
            </a:r>
            <a:r>
              <a:rPr sz="2000" b="1" spc="0" dirty="0" smtClean="0">
                <a:latin typeface="Century Gothic"/>
                <a:cs typeface="Century Gothic"/>
              </a:rPr>
              <a:t>e</a:t>
            </a:r>
            <a:r>
              <a:rPr sz="2000" b="1" spc="4" dirty="0" smtClean="0">
                <a:latin typeface="Century Gothic"/>
                <a:cs typeface="Century Gothic"/>
              </a:rPr>
              <a:t> </a:t>
            </a:r>
            <a:r>
              <a:rPr sz="2000" b="1" spc="0" dirty="0" smtClean="0">
                <a:latin typeface="Century Gothic"/>
                <a:cs typeface="Century Gothic"/>
              </a:rPr>
              <a:t>you</a:t>
            </a:r>
            <a:r>
              <a:rPr sz="2000" b="1" spc="-9" dirty="0" smtClean="0">
                <a:latin typeface="Century Gothic"/>
                <a:cs typeface="Century Gothic"/>
              </a:rPr>
              <a:t> </a:t>
            </a:r>
            <a:r>
              <a:rPr sz="2000" b="1" spc="0" dirty="0" smtClean="0">
                <a:latin typeface="Century Gothic"/>
                <a:cs typeface="Century Gothic"/>
              </a:rPr>
              <a:t>able</a:t>
            </a:r>
            <a:r>
              <a:rPr sz="2000" b="1" spc="4" dirty="0" smtClean="0">
                <a:latin typeface="Century Gothic"/>
                <a:cs typeface="Century Gothic"/>
              </a:rPr>
              <a:t> </a:t>
            </a:r>
            <a:r>
              <a:rPr sz="2000" b="1" spc="0" dirty="0" smtClean="0">
                <a:latin typeface="Century Gothic"/>
                <a:cs typeface="Century Gothic"/>
              </a:rPr>
              <a:t>to a</a:t>
            </a:r>
            <a:r>
              <a:rPr sz="2000" b="1" spc="-4" dirty="0" smtClean="0">
                <a:latin typeface="Century Gothic"/>
                <a:cs typeface="Century Gothic"/>
              </a:rPr>
              <a:t>ss</a:t>
            </a:r>
            <a:r>
              <a:rPr sz="2000" b="1" spc="0" dirty="0" smtClean="0">
                <a:latin typeface="Century Gothic"/>
                <a:cs typeface="Century Gothic"/>
              </a:rPr>
              <a:t>ociate</a:t>
            </a:r>
            <a:r>
              <a:rPr sz="2000" b="1" spc="-14" dirty="0" smtClean="0">
                <a:latin typeface="Century Gothic"/>
                <a:cs typeface="Century Gothic"/>
              </a:rPr>
              <a:t> </a:t>
            </a:r>
            <a:r>
              <a:rPr sz="2000" b="1" spc="0" dirty="0" smtClean="0">
                <a:latin typeface="Century Gothic"/>
                <a:cs typeface="Century Gothic"/>
              </a:rPr>
              <a:t>ob</a:t>
            </a:r>
            <a:r>
              <a:rPr sz="2000" b="1" spc="-4" dirty="0" smtClean="0">
                <a:latin typeface="Century Gothic"/>
                <a:cs typeface="Century Gothic"/>
              </a:rPr>
              <a:t>s</a:t>
            </a:r>
            <a:r>
              <a:rPr sz="2000" b="1" spc="0" dirty="0" smtClean="0">
                <a:latin typeface="Century Gothic"/>
                <a:cs typeface="Century Gothic"/>
              </a:rPr>
              <a:t>e</a:t>
            </a:r>
            <a:r>
              <a:rPr sz="2000" b="1" spc="-4" dirty="0" smtClean="0">
                <a:latin typeface="Century Gothic"/>
                <a:cs typeface="Century Gothic"/>
              </a:rPr>
              <a:t>r</a:t>
            </a:r>
            <a:r>
              <a:rPr sz="2000" b="1" spc="4" dirty="0" smtClean="0">
                <a:latin typeface="Century Gothic"/>
                <a:cs typeface="Century Gothic"/>
              </a:rPr>
              <a:t>v</a:t>
            </a:r>
            <a:r>
              <a:rPr sz="2000" b="1" spc="0" dirty="0" smtClean="0">
                <a:latin typeface="Century Gothic"/>
                <a:cs typeface="Century Gothic"/>
              </a:rPr>
              <a:t>ed</a:t>
            </a:r>
            <a:r>
              <a:rPr sz="2000" b="1" spc="-19" dirty="0" smtClean="0">
                <a:latin typeface="Century Gothic"/>
                <a:cs typeface="Century Gothic"/>
              </a:rPr>
              <a:t> </a:t>
            </a:r>
            <a:r>
              <a:rPr sz="2000" b="1" spc="0" dirty="0" smtClean="0">
                <a:latin typeface="Century Gothic"/>
                <a:cs typeface="Century Gothic"/>
              </a:rPr>
              <a:t>changes</a:t>
            </a:r>
            <a:r>
              <a:rPr sz="2000" b="1" spc="-14" dirty="0" smtClean="0">
                <a:latin typeface="Century Gothic"/>
                <a:cs typeface="Century Gothic"/>
              </a:rPr>
              <a:t> </a:t>
            </a:r>
            <a:r>
              <a:rPr sz="2000" b="1" spc="0" dirty="0" smtClean="0">
                <a:latin typeface="Century Gothic"/>
                <a:cs typeface="Century Gothic"/>
              </a:rPr>
              <a:t>in</a:t>
            </a:r>
            <a:r>
              <a:rPr sz="2000" b="1" spc="-9" dirty="0" smtClean="0">
                <a:latin typeface="Century Gothic"/>
                <a:cs typeface="Century Gothic"/>
              </a:rPr>
              <a:t> </a:t>
            </a:r>
            <a:r>
              <a:rPr sz="2000" b="1" spc="0" dirty="0" smtClean="0">
                <a:latin typeface="Century Gothic"/>
                <a:cs typeface="Century Gothic"/>
              </a:rPr>
              <a:t>licen</a:t>
            </a:r>
            <a:r>
              <a:rPr sz="2000" b="1" spc="-4" dirty="0" smtClean="0">
                <a:latin typeface="Century Gothic"/>
                <a:cs typeface="Century Gothic"/>
              </a:rPr>
              <a:t>s</a:t>
            </a:r>
            <a:r>
              <a:rPr sz="2000" b="1" spc="0" dirty="0" smtClean="0">
                <a:latin typeface="Century Gothic"/>
                <a:cs typeface="Century Gothic"/>
              </a:rPr>
              <a:t>u</a:t>
            </a:r>
            <a:r>
              <a:rPr sz="2000" b="1" spc="-4" dirty="0" smtClean="0">
                <a:latin typeface="Century Gothic"/>
                <a:cs typeface="Century Gothic"/>
              </a:rPr>
              <a:t>r</a:t>
            </a:r>
            <a:r>
              <a:rPr sz="2000" b="1" spc="0" dirty="0" smtClean="0">
                <a:latin typeface="Century Gothic"/>
                <a:cs typeface="Century Gothic"/>
              </a:rPr>
              <a:t>e </a:t>
            </a:r>
            <a:r>
              <a:rPr sz="2000" b="1" spc="-4" dirty="0" smtClean="0">
                <a:latin typeface="Century Gothic"/>
                <a:cs typeface="Century Gothic"/>
              </a:rPr>
              <a:t>s</a:t>
            </a:r>
            <a:r>
              <a:rPr sz="2000" b="1" spc="0" dirty="0" smtClean="0">
                <a:latin typeface="Century Gothic"/>
                <a:cs typeface="Century Gothic"/>
              </a:rPr>
              <a:t>co</a:t>
            </a:r>
            <a:r>
              <a:rPr sz="2000" b="1" spc="-4" dirty="0" smtClean="0">
                <a:latin typeface="Century Gothic"/>
                <a:cs typeface="Century Gothic"/>
              </a:rPr>
              <a:t>r</a:t>
            </a:r>
            <a:r>
              <a:rPr sz="2000" b="1" spc="0" dirty="0" smtClean="0">
                <a:latin typeface="Century Gothic"/>
                <a:cs typeface="Century Gothic"/>
              </a:rPr>
              <a:t>e</a:t>
            </a:r>
            <a:r>
              <a:rPr sz="2000" b="1" spc="-4" dirty="0" smtClean="0">
                <a:latin typeface="Century Gothic"/>
                <a:cs typeface="Century Gothic"/>
              </a:rPr>
              <a:t>s</a:t>
            </a:r>
            <a:r>
              <a:rPr sz="2000" b="1" spc="0" dirty="0" smtClean="0">
                <a:latin typeface="Century Gothic"/>
                <a:cs typeface="Century Gothic"/>
              </a:rPr>
              <a:t>,</a:t>
            </a:r>
            <a:r>
              <a:rPr sz="2000" b="1" spc="-39" dirty="0" smtClean="0">
                <a:latin typeface="Century Gothic"/>
                <a:cs typeface="Century Gothic"/>
              </a:rPr>
              <a:t> </a:t>
            </a:r>
            <a:r>
              <a:rPr sz="2000" b="1" spc="0" dirty="0" smtClean="0">
                <a:latin typeface="Century Gothic"/>
                <a:cs typeface="Century Gothic"/>
              </a:rPr>
              <a:t>employment,</a:t>
            </a:r>
            <a:r>
              <a:rPr sz="2000" b="1" spc="-39" dirty="0" smtClean="0">
                <a:latin typeface="Century Gothic"/>
                <a:cs typeface="Century Gothic"/>
              </a:rPr>
              <a:t> </a:t>
            </a:r>
            <a:r>
              <a:rPr sz="2000" b="1" spc="0" dirty="0" smtClean="0">
                <a:latin typeface="Century Gothic"/>
                <a:cs typeface="Century Gothic"/>
              </a:rPr>
              <a:t>or completer</a:t>
            </a:r>
            <a:r>
              <a:rPr sz="2000" b="1" spc="-50" dirty="0" smtClean="0">
                <a:latin typeface="Century Gothic"/>
                <a:cs typeface="Century Gothic"/>
              </a:rPr>
              <a:t> </a:t>
            </a:r>
            <a:r>
              <a:rPr sz="2000" b="1" spc="9" dirty="0" smtClean="0">
                <a:latin typeface="Century Gothic"/>
                <a:cs typeface="Century Gothic"/>
              </a:rPr>
              <a:t>P</a:t>
            </a:r>
            <a:r>
              <a:rPr sz="2000" b="1" spc="0" dirty="0" smtClean="0">
                <a:latin typeface="Century Gothic"/>
                <a:cs typeface="Century Gothic"/>
              </a:rPr>
              <a:t>-</a:t>
            </a:r>
            <a:r>
              <a:rPr sz="2000" b="1" spc="4" dirty="0" smtClean="0">
                <a:latin typeface="Century Gothic"/>
                <a:cs typeface="Century Gothic"/>
              </a:rPr>
              <a:t>1</a:t>
            </a:r>
            <a:r>
              <a:rPr sz="2000" b="1" spc="0" dirty="0" smtClean="0">
                <a:latin typeface="Century Gothic"/>
                <a:cs typeface="Century Gothic"/>
              </a:rPr>
              <a:t>2 </a:t>
            </a:r>
            <a:r>
              <a:rPr sz="2000" b="1" spc="-4" dirty="0" smtClean="0">
                <a:latin typeface="Century Gothic"/>
                <a:cs typeface="Century Gothic"/>
              </a:rPr>
              <a:t>s</a:t>
            </a:r>
            <a:r>
              <a:rPr sz="2000" b="1" spc="0" dirty="0" smtClean="0">
                <a:latin typeface="Century Gothic"/>
                <a:cs typeface="Century Gothic"/>
              </a:rPr>
              <a:t>tudent</a:t>
            </a:r>
            <a:r>
              <a:rPr sz="2000" b="1" spc="-9" dirty="0" smtClean="0">
                <a:latin typeface="Century Gothic"/>
                <a:cs typeface="Century Gothic"/>
              </a:rPr>
              <a:t> </a:t>
            </a:r>
            <a:r>
              <a:rPr sz="2000" b="1" spc="0" dirty="0" smtClean="0">
                <a:latin typeface="Century Gothic"/>
                <a:cs typeface="Century Gothic"/>
              </a:rPr>
              <a:t>lea</a:t>
            </a:r>
            <a:r>
              <a:rPr sz="2000" b="1" spc="-4" dirty="0" smtClean="0">
                <a:latin typeface="Century Gothic"/>
                <a:cs typeface="Century Gothic"/>
              </a:rPr>
              <a:t>r</a:t>
            </a:r>
            <a:r>
              <a:rPr sz="2000" b="1" spc="0" dirty="0" smtClean="0">
                <a:latin typeface="Century Gothic"/>
                <a:cs typeface="Century Gothic"/>
              </a:rPr>
              <a:t>ning</a:t>
            </a:r>
            <a:r>
              <a:rPr sz="2000" b="1" spc="-9" dirty="0" smtClean="0">
                <a:latin typeface="Century Gothic"/>
                <a:cs typeface="Century Gothic"/>
              </a:rPr>
              <a:t> </a:t>
            </a:r>
            <a:r>
              <a:rPr sz="2000" b="1" spc="4" dirty="0" smtClean="0">
                <a:latin typeface="Century Gothic"/>
                <a:cs typeface="Century Gothic"/>
              </a:rPr>
              <a:t>w</a:t>
            </a:r>
            <a:r>
              <a:rPr sz="2000" b="1" spc="0" dirty="0" smtClean="0">
                <a:latin typeface="Century Gothic"/>
                <a:cs typeface="Century Gothic"/>
              </a:rPr>
              <a:t>ith a</a:t>
            </a:r>
            <a:r>
              <a:rPr sz="2000" b="1" spc="-4" dirty="0" smtClean="0">
                <a:latin typeface="Century Gothic"/>
                <a:cs typeface="Century Gothic"/>
              </a:rPr>
              <a:t>s</a:t>
            </a:r>
            <a:r>
              <a:rPr sz="2000" b="1" spc="0" dirty="0" smtClean="0">
                <a:latin typeface="Century Gothic"/>
                <a:cs typeface="Century Gothic"/>
              </a:rPr>
              <a:t>pects</a:t>
            </a:r>
            <a:r>
              <a:rPr sz="2000" b="1" spc="-25" dirty="0" smtClean="0">
                <a:latin typeface="Century Gothic"/>
                <a:cs typeface="Century Gothic"/>
              </a:rPr>
              <a:t> </a:t>
            </a:r>
            <a:r>
              <a:rPr sz="2000" b="1" spc="0" dirty="0" smtClean="0">
                <a:latin typeface="Century Gothic"/>
                <a:cs typeface="Century Gothic"/>
              </a:rPr>
              <a:t>of your</a:t>
            </a:r>
            <a:r>
              <a:rPr sz="2000" b="1" spc="-14" dirty="0" smtClean="0">
                <a:latin typeface="Century Gothic"/>
                <a:cs typeface="Century Gothic"/>
              </a:rPr>
              <a:t> </a:t>
            </a:r>
            <a:r>
              <a:rPr sz="2000" b="1" spc="0" dirty="0" smtClean="0">
                <a:latin typeface="Century Gothic"/>
                <a:cs typeface="Century Gothic"/>
              </a:rPr>
              <a:t>p</a:t>
            </a:r>
            <a:r>
              <a:rPr sz="2000" b="1" spc="-4" dirty="0" smtClean="0">
                <a:latin typeface="Century Gothic"/>
                <a:cs typeface="Century Gothic"/>
              </a:rPr>
              <a:t>r</a:t>
            </a:r>
            <a:r>
              <a:rPr sz="2000" b="1" spc="0" dirty="0" smtClean="0">
                <a:latin typeface="Century Gothic"/>
                <a:cs typeface="Century Gothic"/>
              </a:rPr>
              <a:t>og</a:t>
            </a:r>
            <a:r>
              <a:rPr sz="2000" b="1" spc="-4" dirty="0" smtClean="0">
                <a:latin typeface="Century Gothic"/>
                <a:cs typeface="Century Gothic"/>
              </a:rPr>
              <a:t>r</a:t>
            </a:r>
            <a:r>
              <a:rPr sz="2000" b="1" spc="0" dirty="0" smtClean="0">
                <a:latin typeface="Century Gothic"/>
                <a:cs typeface="Century Gothic"/>
              </a:rPr>
              <a:t>am</a:t>
            </a:r>
            <a:r>
              <a:rPr sz="2000" spc="0" dirty="0" smtClean="0">
                <a:latin typeface="Century Gothic"/>
                <a:cs typeface="Century Gothic"/>
              </a:rPr>
              <a:t>:</a:t>
            </a:r>
            <a:endParaRPr sz="2000">
              <a:latin typeface="Century Gothic"/>
              <a:cs typeface="Century Gothic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51194" y="2935017"/>
            <a:ext cx="180140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dirty="0" smtClean="0">
                <a:solidFill>
                  <a:srgbClr val="047D57"/>
                </a:solidFill>
                <a:latin typeface="Wingdings"/>
                <a:cs typeface="Wingdings"/>
              </a:rPr>
              <a:t></a:t>
            </a:r>
            <a:endParaRPr sz="2000">
              <a:latin typeface="Wingdings"/>
              <a:cs typeface="Wingdings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214490" y="3900796"/>
            <a:ext cx="186791" cy="157073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dirty="0" smtClean="0">
                <a:solidFill>
                  <a:srgbClr val="047D57"/>
                </a:solidFill>
                <a:latin typeface="Arial"/>
                <a:cs typeface="Arial"/>
              </a:rPr>
              <a:t>–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425"/>
              </a:spcBef>
            </a:pPr>
            <a:r>
              <a:rPr sz="1800" spc="0" dirty="0" smtClean="0">
                <a:solidFill>
                  <a:srgbClr val="047D57"/>
                </a:solidFill>
                <a:latin typeface="Arial"/>
                <a:cs typeface="Arial"/>
              </a:rPr>
              <a:t>–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522"/>
              </a:spcBef>
            </a:pPr>
            <a:r>
              <a:rPr sz="1800" spc="0" dirty="0" smtClean="0">
                <a:solidFill>
                  <a:srgbClr val="047D57"/>
                </a:solidFill>
                <a:latin typeface="Arial"/>
                <a:cs typeface="Arial"/>
              </a:rPr>
              <a:t>–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522"/>
              </a:spcBef>
            </a:pPr>
            <a:r>
              <a:rPr sz="1800" spc="0" dirty="0" smtClean="0">
                <a:solidFill>
                  <a:srgbClr val="047D57"/>
                </a:solidFill>
                <a:latin typeface="Arial"/>
                <a:cs typeface="Arial"/>
              </a:rPr>
              <a:t>–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522"/>
              </a:spcBef>
            </a:pPr>
            <a:r>
              <a:rPr sz="1800" spc="0" dirty="0" smtClean="0">
                <a:solidFill>
                  <a:srgbClr val="047D57"/>
                </a:solidFill>
                <a:latin typeface="Arial"/>
                <a:cs typeface="Arial"/>
              </a:rPr>
              <a:t>–</a:t>
            </a:r>
            <a:endParaRPr sz="18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446138" y="3899688"/>
            <a:ext cx="7152772" cy="184505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9342">
              <a:lnSpc>
                <a:spcPts val="1964"/>
              </a:lnSpc>
              <a:spcBef>
                <a:spcPts val="98"/>
              </a:spcBef>
            </a:pPr>
            <a:r>
              <a:rPr sz="1800" spc="25" dirty="0" smtClean="0">
                <a:latin typeface="Century Gothic"/>
                <a:cs typeface="Century Gothic"/>
              </a:rPr>
              <a:t>A</a:t>
            </a:r>
            <a:r>
              <a:rPr sz="1800" spc="4" dirty="0" smtClean="0">
                <a:latin typeface="Century Gothic"/>
                <a:cs typeface="Century Gothic"/>
              </a:rPr>
              <a:t>dm</a:t>
            </a:r>
            <a:r>
              <a:rPr sz="1800" spc="14" dirty="0" smtClean="0">
                <a:latin typeface="Century Gothic"/>
                <a:cs typeface="Century Gothic"/>
              </a:rPr>
              <a:t>i</a:t>
            </a:r>
            <a:r>
              <a:rPr sz="1800" spc="-9" dirty="0" smtClean="0">
                <a:latin typeface="Century Gothic"/>
                <a:cs typeface="Century Gothic"/>
              </a:rPr>
              <a:t>tt</a:t>
            </a:r>
            <a:r>
              <a:rPr sz="1800" spc="-4" dirty="0" smtClean="0">
                <a:latin typeface="Century Gothic"/>
                <a:cs typeface="Century Gothic"/>
              </a:rPr>
              <a:t>e</a:t>
            </a:r>
            <a:r>
              <a:rPr sz="1800" spc="0" dirty="0" smtClean="0">
                <a:latin typeface="Century Gothic"/>
                <a:cs typeface="Century Gothic"/>
              </a:rPr>
              <a:t>d c</a:t>
            </a:r>
            <a:r>
              <a:rPr sz="1800" spc="-4" dirty="0" smtClean="0">
                <a:latin typeface="Century Gothic"/>
                <a:cs typeface="Century Gothic"/>
              </a:rPr>
              <a:t>oho</a:t>
            </a:r>
            <a:r>
              <a:rPr sz="1800" spc="0" dirty="0" smtClean="0">
                <a:latin typeface="Century Gothic"/>
                <a:cs typeface="Century Gothic"/>
              </a:rPr>
              <a:t>rt</a:t>
            </a:r>
            <a:r>
              <a:rPr sz="1800" spc="9" dirty="0" smtClean="0">
                <a:latin typeface="Century Gothic"/>
                <a:cs typeface="Century Gothic"/>
              </a:rPr>
              <a:t> </a:t>
            </a:r>
            <a:r>
              <a:rPr sz="1800" spc="0" dirty="0" smtClean="0">
                <a:latin typeface="Century Gothic"/>
                <a:cs typeface="Century Gothic"/>
              </a:rPr>
              <a:t>c</a:t>
            </a:r>
            <a:r>
              <a:rPr sz="1800" spc="-4" dirty="0" smtClean="0">
                <a:latin typeface="Century Gothic"/>
                <a:cs typeface="Century Gothic"/>
              </a:rPr>
              <a:t>ha</a:t>
            </a:r>
            <a:r>
              <a:rPr sz="1800" spc="0" dirty="0" smtClean="0">
                <a:latin typeface="Century Gothic"/>
                <a:cs typeface="Century Gothic"/>
              </a:rPr>
              <a:t>r</a:t>
            </a:r>
            <a:r>
              <a:rPr sz="1800" spc="-4" dirty="0" smtClean="0">
                <a:latin typeface="Century Gothic"/>
                <a:cs typeface="Century Gothic"/>
              </a:rPr>
              <a:t>a</a:t>
            </a:r>
            <a:r>
              <a:rPr sz="1800" spc="0" dirty="0" smtClean="0">
                <a:latin typeface="Century Gothic"/>
                <a:cs typeface="Century Gothic"/>
              </a:rPr>
              <a:t>c</a:t>
            </a:r>
            <a:r>
              <a:rPr sz="1800" spc="-9" dirty="0" smtClean="0">
                <a:latin typeface="Century Gothic"/>
                <a:cs typeface="Century Gothic"/>
              </a:rPr>
              <a:t>t</a:t>
            </a:r>
            <a:r>
              <a:rPr sz="1800" spc="-4" dirty="0" smtClean="0">
                <a:latin typeface="Century Gothic"/>
                <a:cs typeface="Century Gothic"/>
              </a:rPr>
              <a:t>e</a:t>
            </a:r>
            <a:r>
              <a:rPr sz="1800" spc="0" dirty="0" smtClean="0">
                <a:latin typeface="Century Gothic"/>
                <a:cs typeface="Century Gothic"/>
              </a:rPr>
              <a:t>r</a:t>
            </a:r>
            <a:r>
              <a:rPr sz="1800" spc="25" dirty="0" smtClean="0">
                <a:latin typeface="Century Gothic"/>
                <a:cs typeface="Century Gothic"/>
              </a:rPr>
              <a:t>i</a:t>
            </a:r>
            <a:r>
              <a:rPr sz="1800" spc="0" dirty="0" smtClean="0">
                <a:latin typeface="Century Gothic"/>
                <a:cs typeface="Century Gothic"/>
              </a:rPr>
              <a:t>s</a:t>
            </a:r>
            <a:r>
              <a:rPr sz="1800" spc="-9" dirty="0" smtClean="0">
                <a:latin typeface="Century Gothic"/>
                <a:cs typeface="Century Gothic"/>
              </a:rPr>
              <a:t>t</a:t>
            </a:r>
            <a:r>
              <a:rPr sz="1800" spc="25" dirty="0" smtClean="0">
                <a:latin typeface="Century Gothic"/>
                <a:cs typeface="Century Gothic"/>
              </a:rPr>
              <a:t>i</a:t>
            </a:r>
            <a:r>
              <a:rPr sz="1800" spc="0" dirty="0" smtClean="0">
                <a:latin typeface="Century Gothic"/>
                <a:cs typeface="Century Gothic"/>
              </a:rPr>
              <a:t>cs?</a:t>
            </a:r>
            <a:endParaRPr sz="1800">
              <a:latin typeface="Century Gothic"/>
              <a:cs typeface="Century Gothic"/>
            </a:endParaRPr>
          </a:p>
          <a:p>
            <a:pPr marL="12700" marR="29342">
              <a:lnSpc>
                <a:spcPct val="102172"/>
              </a:lnSpc>
              <a:spcBef>
                <a:spcPts val="286"/>
              </a:spcBef>
            </a:pPr>
            <a:r>
              <a:rPr sz="1800" spc="0" dirty="0" smtClean="0">
                <a:latin typeface="Century Gothic"/>
                <a:cs typeface="Century Gothic"/>
              </a:rPr>
              <a:t>P</a:t>
            </a:r>
            <a:r>
              <a:rPr sz="1800" spc="-4" dirty="0" smtClean="0">
                <a:latin typeface="Century Gothic"/>
                <a:cs typeface="Century Gothic"/>
              </a:rPr>
              <a:t>a</a:t>
            </a:r>
            <a:r>
              <a:rPr sz="1800" spc="0" dirty="0" smtClean="0">
                <a:latin typeface="Century Gothic"/>
                <a:cs typeface="Century Gothic"/>
              </a:rPr>
              <a:t>r</a:t>
            </a:r>
            <a:r>
              <a:rPr sz="1800" spc="-9" dirty="0" smtClean="0">
                <a:latin typeface="Century Gothic"/>
                <a:cs typeface="Century Gothic"/>
              </a:rPr>
              <a:t>t</a:t>
            </a:r>
            <a:r>
              <a:rPr sz="1800" spc="-4" dirty="0" smtClean="0">
                <a:latin typeface="Century Gothic"/>
                <a:cs typeface="Century Gothic"/>
              </a:rPr>
              <a:t>ne</a:t>
            </a:r>
            <a:r>
              <a:rPr sz="1800" spc="0" dirty="0" smtClean="0">
                <a:latin typeface="Century Gothic"/>
                <a:cs typeface="Century Gothic"/>
              </a:rPr>
              <a:t>r</a:t>
            </a:r>
            <a:r>
              <a:rPr sz="1800" spc="25" dirty="0" smtClean="0">
                <a:latin typeface="Century Gothic"/>
                <a:cs typeface="Century Gothic"/>
              </a:rPr>
              <a:t>i</a:t>
            </a:r>
            <a:r>
              <a:rPr sz="1800" spc="-4" dirty="0" smtClean="0">
                <a:latin typeface="Century Gothic"/>
                <a:cs typeface="Century Gothic"/>
              </a:rPr>
              <a:t>n</a:t>
            </a:r>
            <a:r>
              <a:rPr sz="1800" spc="0" dirty="0" smtClean="0">
                <a:latin typeface="Century Gothic"/>
                <a:cs typeface="Century Gothic"/>
              </a:rPr>
              <a:t>g</a:t>
            </a:r>
            <a:r>
              <a:rPr sz="1800" spc="-4" dirty="0" smtClean="0">
                <a:latin typeface="Century Gothic"/>
                <a:cs typeface="Century Gothic"/>
              </a:rPr>
              <a:t> a</a:t>
            </a:r>
            <a:r>
              <a:rPr sz="1800" spc="0" dirty="0" smtClean="0">
                <a:latin typeface="Century Gothic"/>
                <a:cs typeface="Century Gothic"/>
              </a:rPr>
              <a:t>rr</a:t>
            </a:r>
            <a:r>
              <a:rPr sz="1800" spc="-4" dirty="0" smtClean="0">
                <a:latin typeface="Century Gothic"/>
                <a:cs typeface="Century Gothic"/>
              </a:rPr>
              <a:t>an</a:t>
            </a:r>
            <a:r>
              <a:rPr sz="1800" spc="0" dirty="0" smtClean="0">
                <a:latin typeface="Century Gothic"/>
                <a:cs typeface="Century Gothic"/>
              </a:rPr>
              <a:t>g</a:t>
            </a:r>
            <a:r>
              <a:rPr sz="1800" spc="-4" dirty="0" smtClean="0">
                <a:latin typeface="Century Gothic"/>
                <a:cs typeface="Century Gothic"/>
              </a:rPr>
              <a:t>e</a:t>
            </a:r>
            <a:r>
              <a:rPr sz="1800" spc="4" dirty="0" smtClean="0">
                <a:latin typeface="Century Gothic"/>
                <a:cs typeface="Century Gothic"/>
              </a:rPr>
              <a:t>m</a:t>
            </a:r>
            <a:r>
              <a:rPr sz="1800" spc="-4" dirty="0" smtClean="0">
                <a:latin typeface="Century Gothic"/>
                <a:cs typeface="Century Gothic"/>
              </a:rPr>
              <a:t>en</a:t>
            </a:r>
            <a:r>
              <a:rPr sz="1800" spc="-9" dirty="0" smtClean="0">
                <a:latin typeface="Century Gothic"/>
                <a:cs typeface="Century Gothic"/>
              </a:rPr>
              <a:t>t</a:t>
            </a:r>
            <a:r>
              <a:rPr sz="1800" spc="0" dirty="0" smtClean="0">
                <a:latin typeface="Century Gothic"/>
                <a:cs typeface="Century Gothic"/>
              </a:rPr>
              <a:t>s?</a:t>
            </a:r>
            <a:endParaRPr sz="1800">
              <a:latin typeface="Century Gothic"/>
              <a:cs typeface="Century Gothic"/>
            </a:endParaRPr>
          </a:p>
          <a:p>
            <a:pPr marL="12700" marR="538352">
              <a:lnSpc>
                <a:spcPts val="2206"/>
              </a:lnSpc>
              <a:spcBef>
                <a:spcPts val="385"/>
              </a:spcBef>
            </a:pPr>
            <a:r>
              <a:rPr sz="1800" spc="-4" dirty="0" smtClean="0">
                <a:latin typeface="Century Gothic"/>
                <a:cs typeface="Century Gothic"/>
              </a:rPr>
              <a:t>E</a:t>
            </a:r>
            <a:r>
              <a:rPr sz="1800" spc="0" dirty="0" smtClean="0">
                <a:latin typeface="Century Gothic"/>
                <a:cs typeface="Century Gothic"/>
              </a:rPr>
              <a:t>PP</a:t>
            </a:r>
            <a:r>
              <a:rPr sz="1800" spc="-14" dirty="0" smtClean="0">
                <a:latin typeface="Century Gothic"/>
                <a:cs typeface="Century Gothic"/>
              </a:rPr>
              <a:t> </a:t>
            </a:r>
            <a:r>
              <a:rPr sz="1800" spc="25" dirty="0" smtClean="0">
                <a:latin typeface="Century Gothic"/>
                <a:cs typeface="Century Gothic"/>
              </a:rPr>
              <a:t>i</a:t>
            </a:r>
            <a:r>
              <a:rPr sz="1800" spc="-4" dirty="0" smtClean="0">
                <a:latin typeface="Century Gothic"/>
                <a:cs typeface="Century Gothic"/>
              </a:rPr>
              <a:t>n</a:t>
            </a:r>
            <a:r>
              <a:rPr sz="1800" spc="0" dirty="0" smtClean="0">
                <a:latin typeface="Century Gothic"/>
                <a:cs typeface="Century Gothic"/>
              </a:rPr>
              <a:t>c</a:t>
            </a:r>
            <a:r>
              <a:rPr sz="1800" spc="14" dirty="0" smtClean="0">
                <a:latin typeface="Century Gothic"/>
                <a:cs typeface="Century Gothic"/>
              </a:rPr>
              <a:t>l</a:t>
            </a:r>
            <a:r>
              <a:rPr sz="1800" spc="0" dirty="0" smtClean="0">
                <a:latin typeface="Century Gothic"/>
                <a:cs typeface="Century Gothic"/>
              </a:rPr>
              <a:t>us</a:t>
            </a:r>
            <a:r>
              <a:rPr sz="1800" spc="25" dirty="0" smtClean="0">
                <a:latin typeface="Century Gothic"/>
                <a:cs typeface="Century Gothic"/>
              </a:rPr>
              <a:t>i</a:t>
            </a:r>
            <a:r>
              <a:rPr sz="1800" spc="-4" dirty="0" smtClean="0">
                <a:latin typeface="Century Gothic"/>
                <a:cs typeface="Century Gothic"/>
              </a:rPr>
              <a:t>o</a:t>
            </a:r>
            <a:r>
              <a:rPr sz="1800" spc="0" dirty="0" smtClean="0">
                <a:latin typeface="Century Gothic"/>
                <a:cs typeface="Century Gothic"/>
              </a:rPr>
              <a:t>n</a:t>
            </a:r>
            <a:r>
              <a:rPr sz="1800" spc="-34" dirty="0" smtClean="0">
                <a:latin typeface="Century Gothic"/>
                <a:cs typeface="Century Gothic"/>
              </a:rPr>
              <a:t> </a:t>
            </a:r>
            <a:r>
              <a:rPr sz="1800" spc="-4" dirty="0" smtClean="0">
                <a:latin typeface="Century Gothic"/>
                <a:cs typeface="Century Gothic"/>
              </a:rPr>
              <a:t>o</a:t>
            </a:r>
            <a:r>
              <a:rPr sz="1800" spc="0" dirty="0" smtClean="0">
                <a:latin typeface="Century Gothic"/>
                <a:cs typeface="Century Gothic"/>
              </a:rPr>
              <a:t>f</a:t>
            </a:r>
            <a:r>
              <a:rPr sz="1800" spc="4" dirty="0" smtClean="0">
                <a:latin typeface="Century Gothic"/>
                <a:cs typeface="Century Gothic"/>
              </a:rPr>
              <a:t> </a:t>
            </a:r>
            <a:r>
              <a:rPr sz="1800" spc="0" dirty="0" smtClean="0">
                <a:latin typeface="Century Gothic"/>
                <a:cs typeface="Century Gothic"/>
              </a:rPr>
              <a:t>c</a:t>
            </a:r>
            <a:r>
              <a:rPr sz="1800" spc="-4" dirty="0" smtClean="0">
                <a:latin typeface="Century Gothic"/>
                <a:cs typeface="Century Gothic"/>
              </a:rPr>
              <a:t>o</a:t>
            </a:r>
            <a:r>
              <a:rPr sz="1800" spc="14" dirty="0" smtClean="0">
                <a:latin typeface="Century Gothic"/>
                <a:cs typeface="Century Gothic"/>
              </a:rPr>
              <a:t>ll</a:t>
            </a:r>
            <a:r>
              <a:rPr sz="1800" spc="-4" dirty="0" smtClean="0">
                <a:latin typeface="Century Gothic"/>
                <a:cs typeface="Century Gothic"/>
              </a:rPr>
              <a:t>e</a:t>
            </a:r>
            <a:r>
              <a:rPr sz="1800" spc="0" dirty="0" smtClean="0">
                <a:latin typeface="Century Gothic"/>
                <a:cs typeface="Century Gothic"/>
              </a:rPr>
              <a:t>ge </a:t>
            </a:r>
            <a:r>
              <a:rPr sz="1800" spc="-4" dirty="0" smtClean="0">
                <a:latin typeface="Century Gothic"/>
                <a:cs typeface="Century Gothic"/>
              </a:rPr>
              <a:t>an</a:t>
            </a:r>
            <a:r>
              <a:rPr sz="1800" spc="0" dirty="0" smtClean="0">
                <a:latin typeface="Century Gothic"/>
                <a:cs typeface="Century Gothic"/>
              </a:rPr>
              <a:t>d</a:t>
            </a:r>
            <a:r>
              <a:rPr sz="1800" spc="9" dirty="0" smtClean="0">
                <a:latin typeface="Century Gothic"/>
                <a:cs typeface="Century Gothic"/>
              </a:rPr>
              <a:t> </a:t>
            </a:r>
            <a:r>
              <a:rPr sz="1800" spc="0" dirty="0" smtClean="0">
                <a:latin typeface="Century Gothic"/>
                <a:cs typeface="Century Gothic"/>
              </a:rPr>
              <a:t>c</a:t>
            </a:r>
            <a:r>
              <a:rPr sz="1800" spc="-4" dirty="0" smtClean="0">
                <a:latin typeface="Century Gothic"/>
                <a:cs typeface="Century Gothic"/>
              </a:rPr>
              <a:t>a</a:t>
            </a:r>
            <a:r>
              <a:rPr sz="1800" spc="0" dirty="0" smtClean="0">
                <a:latin typeface="Century Gothic"/>
                <a:cs typeface="Century Gothic"/>
              </a:rPr>
              <a:t>r</a:t>
            </a:r>
            <a:r>
              <a:rPr sz="1800" spc="-4" dirty="0" smtClean="0">
                <a:latin typeface="Century Gothic"/>
                <a:cs typeface="Century Gothic"/>
              </a:rPr>
              <a:t>ee</a:t>
            </a:r>
            <a:r>
              <a:rPr sz="1800" spc="0" dirty="0" smtClean="0">
                <a:latin typeface="Century Gothic"/>
                <a:cs typeface="Century Gothic"/>
              </a:rPr>
              <a:t>r</a:t>
            </a:r>
            <a:r>
              <a:rPr sz="1800" spc="19" dirty="0" smtClean="0">
                <a:latin typeface="Century Gothic"/>
                <a:cs typeface="Century Gothic"/>
              </a:rPr>
              <a:t> </a:t>
            </a:r>
            <a:r>
              <a:rPr sz="1800" spc="0" dirty="0" smtClean="0">
                <a:latin typeface="Century Gothic"/>
                <a:cs typeface="Century Gothic"/>
              </a:rPr>
              <a:t>r</a:t>
            </a:r>
            <a:r>
              <a:rPr sz="1800" spc="-4" dirty="0" smtClean="0">
                <a:latin typeface="Century Gothic"/>
                <a:cs typeface="Century Gothic"/>
              </a:rPr>
              <a:t>ea</a:t>
            </a:r>
            <a:r>
              <a:rPr sz="1800" spc="4" dirty="0" smtClean="0">
                <a:latin typeface="Century Gothic"/>
                <a:cs typeface="Century Gothic"/>
              </a:rPr>
              <a:t>d</a:t>
            </a:r>
            <a:r>
              <a:rPr sz="1800" spc="0" dirty="0" smtClean="0">
                <a:latin typeface="Century Gothic"/>
                <a:cs typeface="Century Gothic"/>
              </a:rPr>
              <a:t>y</a:t>
            </a:r>
            <a:r>
              <a:rPr sz="1800" spc="14" dirty="0" smtClean="0">
                <a:latin typeface="Century Gothic"/>
                <a:cs typeface="Century Gothic"/>
              </a:rPr>
              <a:t> </a:t>
            </a:r>
            <a:r>
              <a:rPr sz="1800" spc="0" dirty="0" smtClean="0">
                <a:latin typeface="Century Gothic"/>
                <a:cs typeface="Century Gothic"/>
              </a:rPr>
              <a:t>f</a:t>
            </a:r>
            <a:r>
              <a:rPr sz="1800" spc="-4" dirty="0" smtClean="0">
                <a:latin typeface="Century Gothic"/>
                <a:cs typeface="Century Gothic"/>
              </a:rPr>
              <a:t>ea</a:t>
            </a:r>
            <a:r>
              <a:rPr sz="1800" spc="-9" dirty="0" smtClean="0">
                <a:latin typeface="Century Gothic"/>
                <a:cs typeface="Century Gothic"/>
              </a:rPr>
              <a:t>t</a:t>
            </a:r>
            <a:r>
              <a:rPr sz="1800" spc="0" dirty="0" smtClean="0">
                <a:latin typeface="Century Gothic"/>
                <a:cs typeface="Century Gothic"/>
              </a:rPr>
              <a:t>ur</a:t>
            </a:r>
            <a:r>
              <a:rPr sz="1800" spc="-4" dirty="0" smtClean="0">
                <a:latin typeface="Century Gothic"/>
                <a:cs typeface="Century Gothic"/>
              </a:rPr>
              <a:t>e</a:t>
            </a:r>
            <a:r>
              <a:rPr sz="1800" spc="0" dirty="0" smtClean="0">
                <a:latin typeface="Century Gothic"/>
                <a:cs typeface="Century Gothic"/>
              </a:rPr>
              <a:t>s</a:t>
            </a:r>
            <a:r>
              <a:rPr sz="1800" spc="39" dirty="0" smtClean="0">
                <a:latin typeface="Century Gothic"/>
                <a:cs typeface="Century Gothic"/>
              </a:rPr>
              <a:t> </a:t>
            </a:r>
            <a:r>
              <a:rPr sz="1800" spc="25" dirty="0" smtClean="0">
                <a:latin typeface="Century Gothic"/>
                <a:cs typeface="Century Gothic"/>
              </a:rPr>
              <a:t>i</a:t>
            </a:r>
            <a:r>
              <a:rPr sz="1800" spc="0" dirty="0" smtClean="0">
                <a:latin typeface="Century Gothic"/>
                <a:cs typeface="Century Gothic"/>
              </a:rPr>
              <a:t>n</a:t>
            </a:r>
            <a:r>
              <a:rPr sz="1800" spc="-9" dirty="0" smtClean="0">
                <a:latin typeface="Century Gothic"/>
                <a:cs typeface="Century Gothic"/>
              </a:rPr>
              <a:t> </a:t>
            </a:r>
            <a:r>
              <a:rPr sz="1800" spc="-4" dirty="0" smtClean="0">
                <a:latin typeface="Century Gothic"/>
                <a:cs typeface="Century Gothic"/>
              </a:rPr>
              <a:t>p</a:t>
            </a:r>
            <a:r>
              <a:rPr sz="1800" spc="0" dirty="0" smtClean="0">
                <a:latin typeface="Century Gothic"/>
                <a:cs typeface="Century Gothic"/>
              </a:rPr>
              <a:t>r</a:t>
            </a:r>
            <a:r>
              <a:rPr sz="1800" spc="-4" dirty="0" smtClean="0">
                <a:latin typeface="Century Gothic"/>
                <a:cs typeface="Century Gothic"/>
              </a:rPr>
              <a:t>ep</a:t>
            </a:r>
            <a:r>
              <a:rPr sz="1800" spc="0" dirty="0" smtClean="0">
                <a:latin typeface="Century Gothic"/>
                <a:cs typeface="Century Gothic"/>
              </a:rPr>
              <a:t>? </a:t>
            </a:r>
            <a:endParaRPr sz="1800">
              <a:latin typeface="Century Gothic"/>
              <a:cs typeface="Century Gothic"/>
            </a:endParaRPr>
          </a:p>
          <a:p>
            <a:pPr marL="12700" marR="538352">
              <a:lnSpc>
                <a:spcPts val="2206"/>
              </a:lnSpc>
              <a:spcBef>
                <a:spcPts val="384"/>
              </a:spcBef>
            </a:pPr>
            <a:r>
              <a:rPr sz="1800" spc="0" dirty="0" smtClean="0">
                <a:latin typeface="Century Gothic"/>
                <a:cs typeface="Century Gothic"/>
              </a:rPr>
              <a:t>C</a:t>
            </a:r>
            <a:r>
              <a:rPr sz="1800" spc="-4" dirty="0" smtClean="0">
                <a:latin typeface="Century Gothic"/>
                <a:cs typeface="Century Gothic"/>
              </a:rPr>
              <a:t>han</a:t>
            </a:r>
            <a:r>
              <a:rPr sz="1800" spc="0" dirty="0" smtClean="0">
                <a:latin typeface="Century Gothic"/>
                <a:cs typeface="Century Gothic"/>
              </a:rPr>
              <a:t>g</a:t>
            </a:r>
            <a:r>
              <a:rPr sz="1800" spc="-4" dirty="0" smtClean="0">
                <a:latin typeface="Century Gothic"/>
                <a:cs typeface="Century Gothic"/>
              </a:rPr>
              <a:t>e</a:t>
            </a:r>
            <a:r>
              <a:rPr sz="1800" spc="0" dirty="0" smtClean="0">
                <a:latin typeface="Century Gothic"/>
                <a:cs typeface="Century Gothic"/>
              </a:rPr>
              <a:t>s</a:t>
            </a:r>
            <a:r>
              <a:rPr sz="1800" spc="19" dirty="0" smtClean="0">
                <a:latin typeface="Century Gothic"/>
                <a:cs typeface="Century Gothic"/>
              </a:rPr>
              <a:t> </a:t>
            </a:r>
            <a:r>
              <a:rPr sz="1800" spc="25" dirty="0" smtClean="0">
                <a:latin typeface="Century Gothic"/>
                <a:cs typeface="Century Gothic"/>
              </a:rPr>
              <a:t>i</a:t>
            </a:r>
            <a:r>
              <a:rPr sz="1800" spc="0" dirty="0" smtClean="0">
                <a:latin typeface="Century Gothic"/>
                <a:cs typeface="Century Gothic"/>
              </a:rPr>
              <a:t>n</a:t>
            </a:r>
            <a:r>
              <a:rPr sz="1800" spc="-9" dirty="0" smtClean="0">
                <a:latin typeface="Century Gothic"/>
                <a:cs typeface="Century Gothic"/>
              </a:rPr>
              <a:t> t</a:t>
            </a:r>
            <a:r>
              <a:rPr sz="1800" spc="-4" dirty="0" smtClean="0">
                <a:latin typeface="Century Gothic"/>
                <a:cs typeface="Century Gothic"/>
              </a:rPr>
              <a:t>h</a:t>
            </a:r>
            <a:r>
              <a:rPr sz="1800" spc="0" dirty="0" smtClean="0">
                <a:latin typeface="Century Gothic"/>
                <a:cs typeface="Century Gothic"/>
              </a:rPr>
              <a:t>e</a:t>
            </a:r>
            <a:r>
              <a:rPr sz="1800" spc="24" dirty="0" smtClean="0">
                <a:latin typeface="Century Gothic"/>
                <a:cs typeface="Century Gothic"/>
              </a:rPr>
              <a:t> </a:t>
            </a:r>
            <a:r>
              <a:rPr sz="1800" spc="-4" dirty="0" smtClean="0">
                <a:latin typeface="Century Gothic"/>
                <a:cs typeface="Century Gothic"/>
              </a:rPr>
              <a:t>e</a:t>
            </a:r>
            <a:r>
              <a:rPr sz="1800" spc="4" dirty="0" smtClean="0">
                <a:latin typeface="Century Gothic"/>
                <a:cs typeface="Century Gothic"/>
              </a:rPr>
              <a:t>m</a:t>
            </a:r>
            <a:r>
              <a:rPr sz="1800" spc="-4" dirty="0" smtClean="0">
                <a:latin typeface="Century Gothic"/>
                <a:cs typeface="Century Gothic"/>
              </a:rPr>
              <a:t>p</a:t>
            </a:r>
            <a:r>
              <a:rPr sz="1800" spc="14" dirty="0" smtClean="0">
                <a:latin typeface="Century Gothic"/>
                <a:cs typeface="Century Gothic"/>
              </a:rPr>
              <a:t>l</a:t>
            </a:r>
            <a:r>
              <a:rPr sz="1800" spc="-4" dirty="0" smtClean="0">
                <a:latin typeface="Century Gothic"/>
                <a:cs typeface="Century Gothic"/>
              </a:rPr>
              <a:t>oy</a:t>
            </a:r>
            <a:r>
              <a:rPr sz="1800" spc="4" dirty="0" smtClean="0">
                <a:latin typeface="Century Gothic"/>
                <a:cs typeface="Century Gothic"/>
              </a:rPr>
              <a:t>m</a:t>
            </a:r>
            <a:r>
              <a:rPr sz="1800" spc="-4" dirty="0" smtClean="0">
                <a:latin typeface="Century Gothic"/>
                <a:cs typeface="Century Gothic"/>
              </a:rPr>
              <a:t>en</a:t>
            </a:r>
            <a:r>
              <a:rPr sz="1800" spc="0" dirty="0" smtClean="0">
                <a:latin typeface="Century Gothic"/>
                <a:cs typeface="Century Gothic"/>
              </a:rPr>
              <a:t>t</a:t>
            </a:r>
            <a:r>
              <a:rPr sz="1800" spc="19" dirty="0" smtClean="0">
                <a:latin typeface="Century Gothic"/>
                <a:cs typeface="Century Gothic"/>
              </a:rPr>
              <a:t> </a:t>
            </a:r>
            <a:r>
              <a:rPr sz="1800" spc="4" dirty="0" smtClean="0">
                <a:latin typeface="Century Gothic"/>
                <a:cs typeface="Century Gothic"/>
              </a:rPr>
              <a:t>m</a:t>
            </a:r>
            <a:r>
              <a:rPr sz="1800" spc="-4" dirty="0" smtClean="0">
                <a:latin typeface="Century Gothic"/>
                <a:cs typeface="Century Gothic"/>
              </a:rPr>
              <a:t>a</a:t>
            </a:r>
            <a:r>
              <a:rPr sz="1800" spc="0" dirty="0" smtClean="0">
                <a:latin typeface="Century Gothic"/>
                <a:cs typeface="Century Gothic"/>
              </a:rPr>
              <a:t>r</a:t>
            </a:r>
            <a:r>
              <a:rPr sz="1800" spc="-4" dirty="0" smtClean="0">
                <a:latin typeface="Century Gothic"/>
                <a:cs typeface="Century Gothic"/>
              </a:rPr>
              <a:t>ke</a:t>
            </a:r>
            <a:r>
              <a:rPr sz="1800" spc="-9" dirty="0" smtClean="0">
                <a:latin typeface="Century Gothic"/>
                <a:cs typeface="Century Gothic"/>
              </a:rPr>
              <a:t>t</a:t>
            </a:r>
            <a:r>
              <a:rPr sz="1800" spc="0" dirty="0" smtClean="0">
                <a:latin typeface="Century Gothic"/>
                <a:cs typeface="Century Gothic"/>
              </a:rPr>
              <a:t>?</a:t>
            </a:r>
            <a:endParaRPr sz="1800">
              <a:latin typeface="Century Gothic"/>
              <a:cs typeface="Century Gothic"/>
            </a:endParaRPr>
          </a:p>
          <a:p>
            <a:pPr marL="12700">
              <a:lnSpc>
                <a:spcPts val="2160"/>
              </a:lnSpc>
              <a:spcBef>
                <a:spcPts val="587"/>
              </a:spcBef>
            </a:pPr>
            <a:r>
              <a:rPr sz="1800" spc="0" dirty="0" smtClean="0">
                <a:latin typeface="Century Gothic"/>
                <a:cs typeface="Century Gothic"/>
              </a:rPr>
              <a:t>C</a:t>
            </a:r>
            <a:r>
              <a:rPr sz="1800" spc="14" dirty="0" smtClean="0">
                <a:latin typeface="Century Gothic"/>
                <a:cs typeface="Century Gothic"/>
              </a:rPr>
              <a:t>l</a:t>
            </a:r>
            <a:r>
              <a:rPr sz="1800" spc="-4" dirty="0" smtClean="0">
                <a:latin typeface="Century Gothic"/>
                <a:cs typeface="Century Gothic"/>
              </a:rPr>
              <a:t>o</a:t>
            </a:r>
            <a:r>
              <a:rPr sz="1800" spc="0" dirty="0" smtClean="0">
                <a:latin typeface="Century Gothic"/>
                <a:cs typeface="Century Gothic"/>
              </a:rPr>
              <a:t>s</a:t>
            </a:r>
            <a:r>
              <a:rPr sz="1800" spc="-4" dirty="0" smtClean="0">
                <a:latin typeface="Century Gothic"/>
                <a:cs typeface="Century Gothic"/>
              </a:rPr>
              <a:t>e</a:t>
            </a:r>
            <a:r>
              <a:rPr sz="1800" spc="0" dirty="0" smtClean="0">
                <a:latin typeface="Century Gothic"/>
                <a:cs typeface="Century Gothic"/>
              </a:rPr>
              <a:t>r</a:t>
            </a:r>
            <a:r>
              <a:rPr sz="1800" spc="-4" dirty="0" smtClean="0">
                <a:latin typeface="Century Gothic"/>
                <a:cs typeface="Century Gothic"/>
              </a:rPr>
              <a:t> a</a:t>
            </a:r>
            <a:r>
              <a:rPr sz="1800" spc="14" dirty="0" smtClean="0">
                <a:latin typeface="Century Gothic"/>
                <a:cs typeface="Century Gothic"/>
              </a:rPr>
              <a:t>l</a:t>
            </a:r>
            <a:r>
              <a:rPr sz="1800" spc="25" dirty="0" smtClean="0">
                <a:latin typeface="Century Gothic"/>
                <a:cs typeface="Century Gothic"/>
              </a:rPr>
              <a:t>i</a:t>
            </a:r>
            <a:r>
              <a:rPr sz="1800" spc="0" dirty="0" smtClean="0">
                <a:latin typeface="Century Gothic"/>
                <a:cs typeface="Century Gothic"/>
              </a:rPr>
              <a:t>g</a:t>
            </a:r>
            <a:r>
              <a:rPr sz="1800" spc="-4" dirty="0" smtClean="0">
                <a:latin typeface="Century Gothic"/>
                <a:cs typeface="Century Gothic"/>
              </a:rPr>
              <a:t>n</a:t>
            </a:r>
            <a:r>
              <a:rPr sz="1800" spc="4" dirty="0" smtClean="0">
                <a:latin typeface="Century Gothic"/>
                <a:cs typeface="Century Gothic"/>
              </a:rPr>
              <a:t>m</a:t>
            </a:r>
            <a:r>
              <a:rPr sz="1800" spc="-4" dirty="0" smtClean="0">
                <a:latin typeface="Century Gothic"/>
                <a:cs typeface="Century Gothic"/>
              </a:rPr>
              <a:t>en</a:t>
            </a:r>
            <a:r>
              <a:rPr sz="1800" spc="0" dirty="0" smtClean="0">
                <a:latin typeface="Century Gothic"/>
                <a:cs typeface="Century Gothic"/>
              </a:rPr>
              <a:t>t </a:t>
            </a:r>
            <a:r>
              <a:rPr sz="1800" spc="-4" dirty="0" smtClean="0">
                <a:latin typeface="Century Gothic"/>
                <a:cs typeface="Century Gothic"/>
              </a:rPr>
              <a:t>o</a:t>
            </a:r>
            <a:r>
              <a:rPr sz="1800" spc="0" dirty="0" smtClean="0">
                <a:latin typeface="Century Gothic"/>
                <a:cs typeface="Century Gothic"/>
              </a:rPr>
              <a:t>f</a:t>
            </a:r>
            <a:r>
              <a:rPr sz="1800" spc="-4" dirty="0" smtClean="0">
                <a:latin typeface="Century Gothic"/>
                <a:cs typeface="Century Gothic"/>
              </a:rPr>
              <a:t> p</a:t>
            </a:r>
            <a:r>
              <a:rPr sz="1800" spc="0" dirty="0" smtClean="0">
                <a:latin typeface="Century Gothic"/>
                <a:cs typeface="Century Gothic"/>
              </a:rPr>
              <a:t>r</a:t>
            </a:r>
            <a:r>
              <a:rPr sz="1800" spc="-4" dirty="0" smtClean="0">
                <a:latin typeface="Century Gothic"/>
                <a:cs typeface="Century Gothic"/>
              </a:rPr>
              <a:t>epa</a:t>
            </a:r>
            <a:r>
              <a:rPr sz="1800" spc="0" dirty="0" smtClean="0">
                <a:latin typeface="Century Gothic"/>
                <a:cs typeface="Century Gothic"/>
              </a:rPr>
              <a:t>r</a:t>
            </a:r>
            <a:r>
              <a:rPr sz="1800" spc="-4" dirty="0" smtClean="0">
                <a:latin typeface="Century Gothic"/>
                <a:cs typeface="Century Gothic"/>
              </a:rPr>
              <a:t>a</a:t>
            </a:r>
            <a:r>
              <a:rPr sz="1800" spc="-9" dirty="0" smtClean="0">
                <a:latin typeface="Century Gothic"/>
                <a:cs typeface="Century Gothic"/>
              </a:rPr>
              <a:t>t</a:t>
            </a:r>
            <a:r>
              <a:rPr sz="1800" spc="25" dirty="0" smtClean="0">
                <a:latin typeface="Century Gothic"/>
                <a:cs typeface="Century Gothic"/>
              </a:rPr>
              <a:t>i</a:t>
            </a:r>
            <a:r>
              <a:rPr sz="1800" spc="-4" dirty="0" smtClean="0">
                <a:latin typeface="Century Gothic"/>
                <a:cs typeface="Century Gothic"/>
              </a:rPr>
              <a:t>o</a:t>
            </a:r>
            <a:r>
              <a:rPr sz="1800" spc="0" dirty="0" smtClean="0">
                <a:latin typeface="Century Gothic"/>
                <a:cs typeface="Century Gothic"/>
              </a:rPr>
              <a:t>n</a:t>
            </a:r>
            <a:r>
              <a:rPr sz="1800" spc="14" dirty="0" smtClean="0">
                <a:latin typeface="Century Gothic"/>
                <a:cs typeface="Century Gothic"/>
              </a:rPr>
              <a:t> </a:t>
            </a:r>
            <a:r>
              <a:rPr sz="1800" spc="-29" dirty="0" smtClean="0">
                <a:latin typeface="Century Gothic"/>
                <a:cs typeface="Century Gothic"/>
              </a:rPr>
              <a:t>w</a:t>
            </a:r>
            <a:r>
              <a:rPr sz="1800" spc="25" dirty="0" smtClean="0">
                <a:latin typeface="Century Gothic"/>
                <a:cs typeface="Century Gothic"/>
              </a:rPr>
              <a:t>i</a:t>
            </a:r>
            <a:r>
              <a:rPr sz="1800" spc="-9" dirty="0" smtClean="0">
                <a:latin typeface="Century Gothic"/>
                <a:cs typeface="Century Gothic"/>
              </a:rPr>
              <a:t>t</a:t>
            </a:r>
            <a:r>
              <a:rPr sz="1800" spc="0" dirty="0" smtClean="0">
                <a:latin typeface="Century Gothic"/>
                <a:cs typeface="Century Gothic"/>
              </a:rPr>
              <a:t>h</a:t>
            </a:r>
            <a:r>
              <a:rPr sz="1800" spc="25" dirty="0" smtClean="0">
                <a:latin typeface="Century Gothic"/>
                <a:cs typeface="Century Gothic"/>
              </a:rPr>
              <a:t> </a:t>
            </a:r>
            <a:r>
              <a:rPr sz="1800" spc="-4" dirty="0" smtClean="0">
                <a:latin typeface="Century Gothic"/>
                <a:cs typeface="Century Gothic"/>
              </a:rPr>
              <a:t>kno</a:t>
            </a:r>
            <a:r>
              <a:rPr sz="1800" spc="-29" dirty="0" smtClean="0">
                <a:latin typeface="Century Gothic"/>
                <a:cs typeface="Century Gothic"/>
              </a:rPr>
              <a:t>w</a:t>
            </a:r>
            <a:r>
              <a:rPr sz="1800" spc="14" dirty="0" smtClean="0">
                <a:latin typeface="Century Gothic"/>
                <a:cs typeface="Century Gothic"/>
              </a:rPr>
              <a:t>l</a:t>
            </a:r>
            <a:r>
              <a:rPr sz="1800" spc="-4" dirty="0" smtClean="0">
                <a:latin typeface="Century Gothic"/>
                <a:cs typeface="Century Gothic"/>
              </a:rPr>
              <a:t>e</a:t>
            </a:r>
            <a:r>
              <a:rPr sz="1800" spc="4" dirty="0" smtClean="0">
                <a:latin typeface="Century Gothic"/>
                <a:cs typeface="Century Gothic"/>
              </a:rPr>
              <a:t>d</a:t>
            </a:r>
            <a:r>
              <a:rPr sz="1800" spc="14" dirty="0" smtClean="0">
                <a:latin typeface="Century Gothic"/>
                <a:cs typeface="Century Gothic"/>
              </a:rPr>
              <a:t>g</a:t>
            </a:r>
            <a:r>
              <a:rPr sz="1800" spc="0" dirty="0" smtClean="0">
                <a:latin typeface="Century Gothic"/>
                <a:cs typeface="Century Gothic"/>
              </a:rPr>
              <a:t>e</a:t>
            </a:r>
            <a:r>
              <a:rPr sz="1800" spc="50" dirty="0" smtClean="0">
                <a:latin typeface="Century Gothic"/>
                <a:cs typeface="Century Gothic"/>
              </a:rPr>
              <a:t> </a:t>
            </a:r>
            <a:r>
              <a:rPr sz="1800" spc="-4" dirty="0" smtClean="0">
                <a:latin typeface="Century Gothic"/>
                <a:cs typeface="Century Gothic"/>
              </a:rPr>
              <a:t>an</a:t>
            </a:r>
            <a:r>
              <a:rPr sz="1800" spc="0" dirty="0" smtClean="0">
                <a:latin typeface="Century Gothic"/>
                <a:cs typeface="Century Gothic"/>
              </a:rPr>
              <a:t>d</a:t>
            </a:r>
            <a:r>
              <a:rPr sz="1800" spc="9" dirty="0" smtClean="0">
                <a:latin typeface="Century Gothic"/>
                <a:cs typeface="Century Gothic"/>
              </a:rPr>
              <a:t> </a:t>
            </a:r>
            <a:r>
              <a:rPr sz="1800" spc="0" dirty="0" smtClean="0">
                <a:latin typeface="Century Gothic"/>
                <a:cs typeface="Century Gothic"/>
              </a:rPr>
              <a:t>s</a:t>
            </a:r>
            <a:r>
              <a:rPr sz="1800" spc="-4" dirty="0" smtClean="0">
                <a:latin typeface="Century Gothic"/>
                <a:cs typeface="Century Gothic"/>
              </a:rPr>
              <a:t>k</a:t>
            </a:r>
            <a:r>
              <a:rPr sz="1800" spc="25" dirty="0" smtClean="0">
                <a:latin typeface="Century Gothic"/>
                <a:cs typeface="Century Gothic"/>
              </a:rPr>
              <a:t>i</a:t>
            </a:r>
            <a:r>
              <a:rPr sz="1800" spc="14" dirty="0" smtClean="0">
                <a:latin typeface="Century Gothic"/>
                <a:cs typeface="Century Gothic"/>
              </a:rPr>
              <a:t>ll</a:t>
            </a:r>
            <a:r>
              <a:rPr sz="1800" spc="0" dirty="0" smtClean="0">
                <a:latin typeface="Century Gothic"/>
                <a:cs typeface="Century Gothic"/>
              </a:rPr>
              <a:t>s</a:t>
            </a:r>
            <a:r>
              <a:rPr sz="1800" spc="-29" dirty="0" smtClean="0">
                <a:latin typeface="Century Gothic"/>
                <a:cs typeface="Century Gothic"/>
              </a:rPr>
              <a:t> </a:t>
            </a:r>
            <a:r>
              <a:rPr sz="1800" spc="0" dirty="0" smtClean="0">
                <a:latin typeface="Century Gothic"/>
                <a:cs typeface="Century Gothic"/>
              </a:rPr>
              <a:t>f</a:t>
            </a:r>
            <a:r>
              <a:rPr sz="1800" spc="-4" dirty="0" smtClean="0">
                <a:latin typeface="Century Gothic"/>
                <a:cs typeface="Century Gothic"/>
              </a:rPr>
              <a:t>o</a:t>
            </a:r>
            <a:r>
              <a:rPr sz="1800" spc="0" dirty="0" smtClean="0">
                <a:latin typeface="Century Gothic"/>
                <a:cs typeface="Century Gothic"/>
              </a:rPr>
              <a:t>u</a:t>
            </a:r>
            <a:r>
              <a:rPr sz="1800" spc="-4" dirty="0" smtClean="0">
                <a:latin typeface="Century Gothic"/>
                <a:cs typeface="Century Gothic"/>
              </a:rPr>
              <a:t>nd </a:t>
            </a:r>
            <a:r>
              <a:rPr sz="1800" spc="25" dirty="0" smtClean="0">
                <a:latin typeface="Century Gothic"/>
                <a:cs typeface="Century Gothic"/>
              </a:rPr>
              <a:t>i</a:t>
            </a:r>
            <a:r>
              <a:rPr sz="1800" spc="0" dirty="0" smtClean="0">
                <a:latin typeface="Century Gothic"/>
                <a:cs typeface="Century Gothic"/>
              </a:rPr>
              <a:t>n</a:t>
            </a:r>
            <a:r>
              <a:rPr sz="1800" spc="-19" dirty="0" smtClean="0">
                <a:latin typeface="Century Gothic"/>
                <a:cs typeface="Century Gothic"/>
              </a:rPr>
              <a:t> </a:t>
            </a:r>
            <a:r>
              <a:rPr sz="1800" spc="25" dirty="0" smtClean="0">
                <a:latin typeface="Century Gothic"/>
                <a:cs typeface="Century Gothic"/>
              </a:rPr>
              <a:t>I</a:t>
            </a:r>
            <a:r>
              <a:rPr sz="1800" spc="-4" dirty="0" smtClean="0">
                <a:latin typeface="Century Gothic"/>
                <a:cs typeface="Century Gothic"/>
              </a:rPr>
              <a:t>n</a:t>
            </a:r>
            <a:r>
              <a:rPr sz="1800" spc="-9" dirty="0" smtClean="0">
                <a:latin typeface="Century Gothic"/>
                <a:cs typeface="Century Gothic"/>
              </a:rPr>
              <a:t>T</a:t>
            </a:r>
            <a:r>
              <a:rPr sz="1800" spc="25" dirty="0" smtClean="0">
                <a:latin typeface="Century Gothic"/>
                <a:cs typeface="Century Gothic"/>
              </a:rPr>
              <a:t>A</a:t>
            </a:r>
            <a:r>
              <a:rPr sz="1800" spc="4" dirty="0" smtClean="0">
                <a:latin typeface="Century Gothic"/>
                <a:cs typeface="Century Gothic"/>
              </a:rPr>
              <a:t>S</a:t>
            </a:r>
            <a:r>
              <a:rPr sz="1800" spc="0" dirty="0" smtClean="0">
                <a:latin typeface="Century Gothic"/>
                <a:cs typeface="Century Gothic"/>
              </a:rPr>
              <a:t>C?</a:t>
            </a:r>
            <a:endParaRPr sz="1800">
              <a:latin typeface="Century Gothic"/>
              <a:cs typeface="Century Gothic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51194" y="5842871"/>
            <a:ext cx="194966" cy="3042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45"/>
              </a:lnSpc>
              <a:spcBef>
                <a:spcPts val="117"/>
              </a:spcBef>
            </a:pPr>
            <a:r>
              <a:rPr sz="2200" spc="0" dirty="0" smtClean="0">
                <a:solidFill>
                  <a:srgbClr val="047D57"/>
                </a:solidFill>
                <a:latin typeface="Wingdings"/>
                <a:cs typeface="Wingdings"/>
              </a:rPr>
              <a:t></a:t>
            </a:r>
            <a:endParaRPr sz="2200">
              <a:latin typeface="Wingdings"/>
              <a:cs typeface="Wingding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036182" y="5840523"/>
            <a:ext cx="2652562" cy="3042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80"/>
              </a:lnSpc>
              <a:spcBef>
                <a:spcPts val="119"/>
              </a:spcBef>
            </a:pPr>
            <a:r>
              <a:rPr sz="2200" b="1" spc="-4" dirty="0" smtClean="0">
                <a:latin typeface="Century Gothic"/>
                <a:cs typeface="Century Gothic"/>
              </a:rPr>
              <a:t>H</a:t>
            </a:r>
            <a:r>
              <a:rPr sz="2200" b="1" spc="0" dirty="0" smtClean="0">
                <a:latin typeface="Century Gothic"/>
                <a:cs typeface="Century Gothic"/>
              </a:rPr>
              <a:t>ow</a:t>
            </a:r>
            <a:r>
              <a:rPr sz="2200" b="1" spc="-26" dirty="0" smtClean="0">
                <a:latin typeface="Century Gothic"/>
                <a:cs typeface="Century Gothic"/>
              </a:rPr>
              <a:t> </a:t>
            </a:r>
            <a:r>
              <a:rPr sz="2200" b="1" spc="0" dirty="0" smtClean="0">
                <a:latin typeface="Century Gothic"/>
                <a:cs typeface="Century Gothic"/>
              </a:rPr>
              <a:t>do</a:t>
            </a:r>
            <a:r>
              <a:rPr sz="2200" b="1" spc="-28" dirty="0" smtClean="0">
                <a:latin typeface="Century Gothic"/>
                <a:cs typeface="Century Gothic"/>
              </a:rPr>
              <a:t> </a:t>
            </a:r>
            <a:r>
              <a:rPr sz="2200" b="1" spc="0" dirty="0" smtClean="0">
                <a:latin typeface="Century Gothic"/>
                <a:cs typeface="Century Gothic"/>
              </a:rPr>
              <a:t>you</a:t>
            </a:r>
            <a:r>
              <a:rPr sz="2200" b="1" spc="-15" dirty="0" smtClean="0">
                <a:latin typeface="Century Gothic"/>
                <a:cs typeface="Century Gothic"/>
              </a:rPr>
              <a:t> </a:t>
            </a:r>
            <a:r>
              <a:rPr sz="2200" b="1" spc="0" dirty="0" smtClean="0">
                <a:latin typeface="Century Gothic"/>
                <a:cs typeface="Century Gothic"/>
              </a:rPr>
              <a:t>kno</a:t>
            </a:r>
            <a:r>
              <a:rPr sz="2200" b="1" spc="-4" dirty="0" smtClean="0">
                <a:latin typeface="Century Gothic"/>
                <a:cs typeface="Century Gothic"/>
              </a:rPr>
              <a:t>w</a:t>
            </a:r>
            <a:r>
              <a:rPr sz="2200" b="1" spc="0" dirty="0" smtClean="0">
                <a:latin typeface="Century Gothic"/>
                <a:cs typeface="Century Gothic"/>
              </a:rPr>
              <a:t>?</a:t>
            </a:r>
            <a:endParaRPr sz="2200">
              <a:latin typeface="Century Gothic"/>
              <a:cs typeface="Century Gothic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780759" y="5840523"/>
            <a:ext cx="4881188" cy="3042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80"/>
              </a:lnSpc>
              <a:spcBef>
                <a:spcPts val="119"/>
              </a:spcBef>
            </a:pPr>
            <a:r>
              <a:rPr sz="2200" b="1" spc="4" dirty="0" smtClean="0">
                <a:latin typeface="Century Gothic"/>
                <a:cs typeface="Century Gothic"/>
              </a:rPr>
              <a:t>W</a:t>
            </a:r>
            <a:r>
              <a:rPr sz="2200" b="1" spc="0" dirty="0" smtClean="0">
                <a:latin typeface="Century Gothic"/>
                <a:cs typeface="Century Gothic"/>
              </a:rPr>
              <a:t>hat</a:t>
            </a:r>
            <a:r>
              <a:rPr sz="2200" b="1" spc="-54" dirty="0" smtClean="0">
                <a:latin typeface="Century Gothic"/>
                <a:cs typeface="Century Gothic"/>
              </a:rPr>
              <a:t> </a:t>
            </a:r>
            <a:r>
              <a:rPr sz="2200" b="1" spc="0" dirty="0" smtClean="0">
                <a:latin typeface="Century Gothic"/>
                <a:cs typeface="Century Gothic"/>
              </a:rPr>
              <a:t>leads</a:t>
            </a:r>
            <a:r>
              <a:rPr sz="2200" b="1" spc="-52" dirty="0" smtClean="0">
                <a:latin typeface="Century Gothic"/>
                <a:cs typeface="Century Gothic"/>
              </a:rPr>
              <a:t> </a:t>
            </a:r>
            <a:r>
              <a:rPr sz="2200" b="1" spc="0" dirty="0" smtClean="0">
                <a:latin typeface="Century Gothic"/>
                <a:cs typeface="Century Gothic"/>
              </a:rPr>
              <a:t>you</a:t>
            </a:r>
            <a:r>
              <a:rPr sz="2200" b="1" spc="-30" dirty="0" smtClean="0">
                <a:latin typeface="Century Gothic"/>
                <a:cs typeface="Century Gothic"/>
              </a:rPr>
              <a:t> </a:t>
            </a:r>
            <a:r>
              <a:rPr sz="2200" b="1" spc="0" dirty="0" smtClean="0">
                <a:latin typeface="Century Gothic"/>
                <a:cs typeface="Century Gothic"/>
              </a:rPr>
              <a:t>to</a:t>
            </a:r>
            <a:r>
              <a:rPr sz="2200" b="1" spc="-4" dirty="0" smtClean="0">
                <a:latin typeface="Century Gothic"/>
                <a:cs typeface="Century Gothic"/>
              </a:rPr>
              <a:t> </a:t>
            </a:r>
            <a:r>
              <a:rPr sz="2200" b="1" spc="0" dirty="0" smtClean="0">
                <a:latin typeface="Century Gothic"/>
                <a:cs typeface="Century Gothic"/>
              </a:rPr>
              <a:t>your</a:t>
            </a:r>
            <a:r>
              <a:rPr sz="2200" b="1" spc="-32" dirty="0" smtClean="0">
                <a:latin typeface="Century Gothic"/>
                <a:cs typeface="Century Gothic"/>
              </a:rPr>
              <a:t> </a:t>
            </a:r>
            <a:r>
              <a:rPr sz="2200" b="1" spc="0" dirty="0" smtClean="0">
                <a:latin typeface="Century Gothic"/>
                <a:cs typeface="Century Gothic"/>
              </a:rPr>
              <a:t>conclu</a:t>
            </a:r>
            <a:r>
              <a:rPr sz="2200" b="1" spc="4" dirty="0" smtClean="0">
                <a:latin typeface="Century Gothic"/>
                <a:cs typeface="Century Gothic"/>
              </a:rPr>
              <a:t>s</a:t>
            </a:r>
            <a:r>
              <a:rPr sz="2200" b="1" spc="0" dirty="0" smtClean="0">
                <a:latin typeface="Century Gothic"/>
                <a:cs typeface="Century Gothic"/>
              </a:rPr>
              <a:t>ion?</a:t>
            </a:r>
            <a:endParaRPr sz="2200">
              <a:latin typeface="Century Gothic"/>
              <a:cs typeface="Century Gothic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592132" y="6436185"/>
            <a:ext cx="5130568" cy="17828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45"/>
              </a:lnSpc>
              <a:spcBef>
                <a:spcPts val="67"/>
              </a:spcBef>
            </a:pP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ONN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-1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29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H</a:t>
            </a:r>
            <a:r>
              <a:rPr sz="1200" spc="1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A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P </a:t>
            </a:r>
            <a:r>
              <a:rPr sz="1200" b="1" spc="0" dirty="0" smtClean="0">
                <a:solidFill>
                  <a:srgbClr val="DDC12B"/>
                </a:solidFill>
                <a:latin typeface="Century Gothic"/>
                <a:cs typeface="Century Gothic"/>
              </a:rPr>
              <a:t>|  </a:t>
            </a:r>
            <a:r>
              <a:rPr sz="1200" spc="-319" dirty="0" smtClean="0">
                <a:solidFill>
                  <a:srgbClr val="0000FF"/>
                </a:solidFill>
                <a:latin typeface="Century Gothic"/>
                <a:cs typeface="Century Gothic"/>
              </a:rPr>
              <a:t> </a:t>
            </a:r>
            <a:r>
              <a:rPr sz="1200" u="sng" spc="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www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.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C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A</a:t>
            </a:r>
            <a:r>
              <a:rPr sz="1200" u="sng" spc="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E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Pne</a:t>
            </a:r>
            <a:r>
              <a:rPr sz="1200" u="sng" spc="-25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t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.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o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rg</a:t>
            </a:r>
            <a:r>
              <a:rPr sz="1200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200" spc="-281" dirty="0" smtClean="0">
                <a:solidFill>
                  <a:srgbClr val="DDC12B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200" u="sng" spc="0" dirty="0" smtClean="0">
                <a:solidFill>
                  <a:srgbClr val="DDC12B"/>
                </a:solidFill>
                <a:latin typeface="Century Gothic"/>
                <a:cs typeface="Century Gothic"/>
                <a:hlinkClick r:id="rId3"/>
              </a:rPr>
              <a:t>|</a:t>
            </a:r>
            <a:r>
              <a:rPr sz="1200" u="sng" spc="0" dirty="0" smtClean="0">
                <a:solidFill>
                  <a:srgbClr val="DDC12B"/>
                </a:solidFill>
                <a:latin typeface="Century Gothic"/>
                <a:cs typeface="Century Gothic"/>
              </a:rPr>
              <a:t> </a:t>
            </a:r>
            <a:r>
              <a:rPr sz="1200" spc="-316" dirty="0" smtClean="0">
                <a:solidFill>
                  <a:srgbClr val="DDC12B"/>
                </a:solidFill>
                <a:latin typeface="Century Gothic"/>
                <a:cs typeface="Century Gothic"/>
              </a:rPr>
              <a:t> 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9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</a:rPr>
              <a:t>tt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9" dirty="0" smtClean="0">
                <a:solidFill>
                  <a:srgbClr val="397D59"/>
                </a:solidFill>
                <a:latin typeface="Century Gothic"/>
                <a:cs typeface="Century Gothic"/>
              </a:rPr>
              <a:t>r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:</a:t>
            </a:r>
            <a:r>
              <a:rPr sz="1200" spc="4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@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A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Pup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d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a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es</a:t>
            </a:r>
            <a:endParaRPr sz="1200">
              <a:latin typeface="Century Gothic"/>
              <a:cs typeface="Century Gothic"/>
            </a:endParaRPr>
          </a:p>
        </p:txBody>
      </p:sp>
      <p:pic>
        <p:nvPicPr>
          <p:cNvPr id="22" name="Picture 21" descr="caep-logo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799" y="6172200"/>
            <a:ext cx="885525" cy="6096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object 20"/>
          <p:cNvSpPr/>
          <p:nvPr/>
        </p:nvSpPr>
        <p:spPr>
          <a:xfrm>
            <a:off x="0" y="1587"/>
            <a:ext cx="9144000" cy="1417320"/>
          </a:xfrm>
          <a:custGeom>
            <a:avLst/>
            <a:gdLst/>
            <a:ahLst/>
            <a:cxnLst/>
            <a:rect l="l" t="t" r="r" b="b"/>
            <a:pathLst>
              <a:path w="9144000" h="1417320">
                <a:moveTo>
                  <a:pt x="9143999" y="0"/>
                </a:moveTo>
                <a:lnTo>
                  <a:pt x="0" y="0"/>
                </a:lnTo>
                <a:lnTo>
                  <a:pt x="0" y="1417320"/>
                </a:lnTo>
                <a:lnTo>
                  <a:pt x="9143999" y="1417320"/>
                </a:lnTo>
                <a:lnTo>
                  <a:pt x="9143999" y="0"/>
                </a:lnTo>
                <a:close/>
              </a:path>
            </a:pathLst>
          </a:custGeom>
          <a:solidFill>
            <a:srgbClr val="047D5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326847" y="1"/>
            <a:ext cx="0" cy="1417320"/>
          </a:xfrm>
          <a:custGeom>
            <a:avLst/>
            <a:gdLst/>
            <a:ahLst/>
            <a:cxnLst/>
            <a:rect l="l" t="t" r="r" b="b"/>
            <a:pathLst>
              <a:path h="1417320">
                <a:moveTo>
                  <a:pt x="0" y="1417320"/>
                </a:moveTo>
                <a:lnTo>
                  <a:pt x="0" y="0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0" y="6140449"/>
            <a:ext cx="9143999" cy="7175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6782371" y="6595694"/>
            <a:ext cx="48768" cy="0"/>
          </a:xfrm>
          <a:custGeom>
            <a:avLst/>
            <a:gdLst/>
            <a:ahLst/>
            <a:cxnLst/>
            <a:rect l="l" t="t" r="r" b="b"/>
            <a:pathLst>
              <a:path w="48768">
                <a:moveTo>
                  <a:pt x="0" y="0"/>
                </a:moveTo>
                <a:lnTo>
                  <a:pt x="48768" y="0"/>
                </a:lnTo>
              </a:path>
            </a:pathLst>
          </a:custGeom>
          <a:ln w="11937">
            <a:solidFill>
              <a:srgbClr val="397D5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3624690" y="6297578"/>
            <a:ext cx="5519305" cy="1587"/>
          </a:xfrm>
          <a:custGeom>
            <a:avLst/>
            <a:gdLst/>
            <a:ahLst/>
            <a:cxnLst/>
            <a:rect l="l" t="t" r="r" b="b"/>
            <a:pathLst>
              <a:path w="5519305" h="1587">
                <a:moveTo>
                  <a:pt x="0" y="0"/>
                </a:moveTo>
                <a:lnTo>
                  <a:pt x="5519305" y="1587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1112705" y="442208"/>
            <a:ext cx="7086067" cy="91978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3425"/>
              </a:lnSpc>
              <a:spcBef>
                <a:spcPts val="171"/>
              </a:spcBef>
            </a:pPr>
            <a:r>
              <a:rPr sz="3200" b="1" spc="4" dirty="0" smtClean="0">
                <a:solidFill>
                  <a:srgbClr val="FEFFFF"/>
                </a:solidFill>
                <a:latin typeface="Century Gothic"/>
                <a:cs typeface="Century Gothic"/>
              </a:rPr>
              <a:t>A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n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d</a:t>
            </a:r>
            <a:r>
              <a:rPr sz="3200" b="1" spc="-19" dirty="0" smtClean="0">
                <a:solidFill>
                  <a:srgbClr val="FEFFFF"/>
                </a:solidFill>
                <a:latin typeface="Century Gothic"/>
                <a:cs typeface="Century Gothic"/>
              </a:rPr>
              <a:t> 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t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h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e</a:t>
            </a:r>
            <a:r>
              <a:rPr sz="3200" b="1" spc="19" dirty="0" smtClean="0">
                <a:solidFill>
                  <a:srgbClr val="FEFFFF"/>
                </a:solidFill>
                <a:latin typeface="Century Gothic"/>
                <a:cs typeface="Century Gothic"/>
              </a:rPr>
              <a:t> 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mo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s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t</a:t>
            </a:r>
            <a:r>
              <a:rPr sz="3200" b="1" spc="19" dirty="0" smtClean="0">
                <a:solidFill>
                  <a:srgbClr val="FEFFFF"/>
                </a:solidFill>
                <a:latin typeface="Century Gothic"/>
                <a:cs typeface="Century Gothic"/>
              </a:rPr>
              <a:t> 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im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p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o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r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t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an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t 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qu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e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s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tion</a:t>
            </a:r>
            <a:r>
              <a:rPr sz="3200" b="1" spc="14" dirty="0" smtClean="0">
                <a:solidFill>
                  <a:srgbClr val="FEFFFF"/>
                </a:solidFill>
                <a:latin typeface="Century Gothic"/>
                <a:cs typeface="Century Gothic"/>
              </a:rPr>
              <a:t> </a:t>
            </a:r>
            <a:r>
              <a:rPr sz="3200" b="1" spc="4" dirty="0" smtClean="0">
                <a:solidFill>
                  <a:srgbClr val="FEFFFF"/>
                </a:solidFill>
                <a:latin typeface="Century Gothic"/>
                <a:cs typeface="Century Gothic"/>
              </a:rPr>
              <a:t>f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or</a:t>
            </a:r>
            <a:endParaRPr sz="3200">
              <a:latin typeface="Century Gothic"/>
              <a:cs typeface="Century Gothic"/>
            </a:endParaRPr>
          </a:p>
          <a:p>
            <a:pPr marL="574554" marR="606292" algn="ctr">
              <a:lnSpc>
                <a:spcPts val="3815"/>
              </a:lnSpc>
              <a:spcBef>
                <a:spcPts val="19"/>
              </a:spcBef>
            </a:pPr>
            <a:r>
              <a:rPr sz="4800" b="1" spc="0" baseline="-1699" dirty="0" smtClean="0">
                <a:solidFill>
                  <a:srgbClr val="FEFFFF"/>
                </a:solidFill>
                <a:latin typeface="Century Gothic"/>
                <a:cs typeface="Century Gothic"/>
              </a:rPr>
              <a:t>co</a:t>
            </a:r>
            <a:r>
              <a:rPr sz="4800" b="1" spc="-4" baseline="-1699" dirty="0" smtClean="0">
                <a:solidFill>
                  <a:srgbClr val="FEFFFF"/>
                </a:solidFill>
                <a:latin typeface="Century Gothic"/>
                <a:cs typeface="Century Gothic"/>
              </a:rPr>
              <a:t>n</a:t>
            </a:r>
            <a:r>
              <a:rPr sz="4800" b="1" spc="0" baseline="-1699" dirty="0" smtClean="0">
                <a:solidFill>
                  <a:srgbClr val="FEFFFF"/>
                </a:solidFill>
                <a:latin typeface="Century Gothic"/>
                <a:cs typeface="Century Gothic"/>
              </a:rPr>
              <a:t>ti</a:t>
            </a:r>
            <a:r>
              <a:rPr sz="4800" b="1" spc="-4" baseline="-1699" dirty="0" smtClean="0">
                <a:solidFill>
                  <a:srgbClr val="FEFFFF"/>
                </a:solidFill>
                <a:latin typeface="Century Gothic"/>
                <a:cs typeface="Century Gothic"/>
              </a:rPr>
              <a:t>nu</a:t>
            </a:r>
            <a:r>
              <a:rPr sz="4800" b="1" spc="0" baseline="-1699" dirty="0" smtClean="0">
                <a:solidFill>
                  <a:srgbClr val="FEFFFF"/>
                </a:solidFill>
                <a:latin typeface="Century Gothic"/>
                <a:cs typeface="Century Gothic"/>
              </a:rPr>
              <a:t>o</a:t>
            </a:r>
            <a:r>
              <a:rPr sz="4800" b="1" spc="-4" baseline="-1699" dirty="0" smtClean="0">
                <a:solidFill>
                  <a:srgbClr val="FEFFFF"/>
                </a:solidFill>
                <a:latin typeface="Century Gothic"/>
                <a:cs typeface="Century Gothic"/>
              </a:rPr>
              <a:t>u</a:t>
            </a:r>
            <a:r>
              <a:rPr sz="4800" b="1" spc="0" baseline="-1699" dirty="0" smtClean="0">
                <a:solidFill>
                  <a:srgbClr val="FEFFFF"/>
                </a:solidFill>
                <a:latin typeface="Century Gothic"/>
                <a:cs typeface="Century Gothic"/>
              </a:rPr>
              <a:t>s</a:t>
            </a:r>
            <a:r>
              <a:rPr sz="4800" b="1" spc="14" baseline="-1699" dirty="0" smtClean="0">
                <a:solidFill>
                  <a:srgbClr val="FEFFFF"/>
                </a:solidFill>
                <a:latin typeface="Century Gothic"/>
                <a:cs typeface="Century Gothic"/>
              </a:rPr>
              <a:t> </a:t>
            </a:r>
            <a:r>
              <a:rPr sz="4800" b="1" spc="0" baseline="-1699" dirty="0" smtClean="0">
                <a:solidFill>
                  <a:srgbClr val="FEFFFF"/>
                </a:solidFill>
                <a:latin typeface="Century Gothic"/>
                <a:cs typeface="Century Gothic"/>
              </a:rPr>
              <a:t>im</a:t>
            </a:r>
            <a:r>
              <a:rPr sz="4800" b="1" spc="-4" baseline="-1699" dirty="0" smtClean="0">
                <a:solidFill>
                  <a:srgbClr val="FEFFFF"/>
                </a:solidFill>
                <a:latin typeface="Century Gothic"/>
                <a:cs typeface="Century Gothic"/>
              </a:rPr>
              <a:t>pr</a:t>
            </a:r>
            <a:r>
              <a:rPr sz="4800" b="1" spc="0" baseline="-1699" dirty="0" smtClean="0">
                <a:solidFill>
                  <a:srgbClr val="FEFFFF"/>
                </a:solidFill>
                <a:latin typeface="Century Gothic"/>
                <a:cs typeface="Century Gothic"/>
              </a:rPr>
              <a:t>o</a:t>
            </a:r>
            <a:r>
              <a:rPr sz="4800" b="1" spc="4" baseline="-1699" dirty="0" smtClean="0">
                <a:solidFill>
                  <a:srgbClr val="FEFFFF"/>
                </a:solidFill>
                <a:latin typeface="Century Gothic"/>
                <a:cs typeface="Century Gothic"/>
              </a:rPr>
              <a:t>v</a:t>
            </a:r>
            <a:r>
              <a:rPr sz="4800" b="1" spc="0" baseline="-1699" dirty="0" smtClean="0">
                <a:solidFill>
                  <a:srgbClr val="FEFFFF"/>
                </a:solidFill>
                <a:latin typeface="Century Gothic"/>
                <a:cs typeface="Century Gothic"/>
              </a:rPr>
              <a:t>eme</a:t>
            </a:r>
            <a:r>
              <a:rPr sz="4800" b="1" spc="-4" baseline="-1699" dirty="0" smtClean="0">
                <a:solidFill>
                  <a:srgbClr val="FEFFFF"/>
                </a:solidFill>
                <a:latin typeface="Century Gothic"/>
                <a:cs typeface="Century Gothic"/>
              </a:rPr>
              <a:t>n</a:t>
            </a:r>
            <a:r>
              <a:rPr sz="4800" b="1" spc="0" baseline="-1699" dirty="0" smtClean="0">
                <a:solidFill>
                  <a:srgbClr val="FEFFFF"/>
                </a:solidFill>
                <a:latin typeface="Century Gothic"/>
                <a:cs typeface="Century Gothic"/>
              </a:rPr>
              <a:t>t .</a:t>
            </a:r>
            <a:r>
              <a:rPr sz="4800" b="1" spc="9" baseline="-1699" dirty="0" smtClean="0">
                <a:solidFill>
                  <a:srgbClr val="FEFFFF"/>
                </a:solidFill>
                <a:latin typeface="Century Gothic"/>
                <a:cs typeface="Century Gothic"/>
              </a:rPr>
              <a:t> </a:t>
            </a:r>
            <a:r>
              <a:rPr sz="4800" b="1" spc="0" baseline="-1699" dirty="0" smtClean="0">
                <a:solidFill>
                  <a:srgbClr val="FEFFFF"/>
                </a:solidFill>
                <a:latin typeface="Century Gothic"/>
                <a:cs typeface="Century Gothic"/>
              </a:rPr>
              <a:t>.</a:t>
            </a:r>
            <a:r>
              <a:rPr sz="4800" b="1" spc="9" baseline="-1699" dirty="0" smtClean="0">
                <a:solidFill>
                  <a:srgbClr val="FEFFFF"/>
                </a:solidFill>
                <a:latin typeface="Century Gothic"/>
                <a:cs typeface="Century Gothic"/>
              </a:rPr>
              <a:t> </a:t>
            </a:r>
            <a:r>
              <a:rPr sz="4800" b="1" spc="0" baseline="-1699" dirty="0" smtClean="0">
                <a:solidFill>
                  <a:srgbClr val="FEFFFF"/>
                </a:solidFill>
                <a:latin typeface="Century Gothic"/>
                <a:cs typeface="Century Gothic"/>
              </a:rPr>
              <a:t>.</a:t>
            </a:r>
            <a:r>
              <a:rPr sz="4800" b="1" spc="9" baseline="-1699" dirty="0" smtClean="0">
                <a:solidFill>
                  <a:srgbClr val="FEFFFF"/>
                </a:solidFill>
                <a:latin typeface="Century Gothic"/>
                <a:cs typeface="Century Gothic"/>
              </a:rPr>
              <a:t> </a:t>
            </a:r>
            <a:r>
              <a:rPr sz="4800" b="1" spc="0" baseline="-1699" dirty="0" smtClean="0">
                <a:solidFill>
                  <a:srgbClr val="FEFFFF"/>
                </a:solidFill>
                <a:latin typeface="Century Gothic"/>
                <a:cs typeface="Century Gothic"/>
              </a:rPr>
              <a:t>.</a:t>
            </a:r>
            <a:endParaRPr sz="3200">
              <a:latin typeface="Century Gothic"/>
              <a:cs typeface="Century Gothic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583554" y="1724945"/>
            <a:ext cx="177800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sz="2400" spc="0" dirty="0" smtClean="0">
                <a:solidFill>
                  <a:srgbClr val="DDC12B"/>
                </a:solidFill>
                <a:latin typeface="Arial"/>
                <a:cs typeface="Arial"/>
              </a:rPr>
              <a:t>•</a:t>
            </a:r>
            <a:endParaRPr sz="24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58814" y="1722491"/>
            <a:ext cx="5648959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5"/>
              </a:lnSpc>
              <a:spcBef>
                <a:spcPts val="129"/>
              </a:spcBef>
            </a:pPr>
            <a:r>
              <a:rPr sz="2400" b="1" spc="0" dirty="0" smtClean="0">
                <a:latin typeface="Century Gothic"/>
                <a:cs typeface="Century Gothic"/>
              </a:rPr>
              <a:t>How have</a:t>
            </a:r>
            <a:r>
              <a:rPr sz="2400" b="1" spc="14" dirty="0" smtClean="0">
                <a:latin typeface="Century Gothic"/>
                <a:cs typeface="Century Gothic"/>
              </a:rPr>
              <a:t> </a:t>
            </a:r>
            <a:r>
              <a:rPr sz="2400" b="1" spc="0" dirty="0" smtClean="0">
                <a:latin typeface="Century Gothic"/>
                <a:cs typeface="Century Gothic"/>
              </a:rPr>
              <a:t>you </a:t>
            </a:r>
            <a:r>
              <a:rPr sz="24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used </a:t>
            </a:r>
            <a:r>
              <a:rPr sz="2400" b="1" spc="0" dirty="0" smtClean="0">
                <a:latin typeface="Century Gothic"/>
                <a:cs typeface="Century Gothic"/>
              </a:rPr>
              <a:t>the</a:t>
            </a:r>
            <a:r>
              <a:rPr sz="2400" b="1" spc="14" dirty="0" smtClean="0">
                <a:latin typeface="Century Gothic"/>
                <a:cs typeface="Century Gothic"/>
              </a:rPr>
              <a:t> </a:t>
            </a:r>
            <a:r>
              <a:rPr sz="2400" b="1" spc="0" dirty="0" smtClean="0">
                <a:latin typeface="Century Gothic"/>
                <a:cs typeface="Century Gothic"/>
              </a:rPr>
              <a:t>data</a:t>
            </a:r>
            <a:r>
              <a:rPr sz="2400" b="1" spc="14" dirty="0" smtClean="0">
                <a:latin typeface="Century Gothic"/>
                <a:cs typeface="Century Gothic"/>
              </a:rPr>
              <a:t> </a:t>
            </a:r>
            <a:r>
              <a:rPr sz="2400" b="1" spc="0" dirty="0" smtClean="0">
                <a:latin typeface="Century Gothic"/>
                <a:cs typeface="Century Gothic"/>
              </a:rPr>
              <a:t>to</a:t>
            </a:r>
            <a:r>
              <a:rPr sz="2400" b="1" spc="14" dirty="0" smtClean="0">
                <a:latin typeface="Century Gothic"/>
                <a:cs typeface="Century Gothic"/>
              </a:rPr>
              <a:t> </a:t>
            </a:r>
            <a:r>
              <a:rPr sz="2400" b="1" spc="0" dirty="0" smtClean="0">
                <a:latin typeface="Century Gothic"/>
                <a:cs typeface="Century Gothic"/>
              </a:rPr>
              <a:t>make</a:t>
            </a:r>
            <a:endParaRPr sz="2400">
              <a:latin typeface="Century Gothic"/>
              <a:cs typeface="Century Gothic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421998" y="1722491"/>
            <a:ext cx="2058416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5"/>
              </a:lnSpc>
              <a:spcBef>
                <a:spcPts val="129"/>
              </a:spcBef>
            </a:pPr>
            <a:r>
              <a:rPr sz="2400" b="1" spc="0" dirty="0" smtClean="0">
                <a:latin typeface="Century Gothic"/>
                <a:cs typeface="Century Gothic"/>
              </a:rPr>
              <a:t>modifications</a:t>
            </a:r>
            <a:endParaRPr sz="2400">
              <a:latin typeface="Century Gothic"/>
              <a:cs typeface="Century Gothic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58814" y="2088251"/>
            <a:ext cx="2427223" cy="69596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5"/>
              </a:lnSpc>
              <a:spcBef>
                <a:spcPts val="129"/>
              </a:spcBef>
            </a:pPr>
            <a:r>
              <a:rPr sz="2400" b="1" spc="0" dirty="0" smtClean="0">
                <a:latin typeface="Century Gothic"/>
                <a:cs typeface="Century Gothic"/>
              </a:rPr>
              <a:t>in</a:t>
            </a:r>
            <a:r>
              <a:rPr sz="2400" b="1" spc="-9" dirty="0" smtClean="0">
                <a:latin typeface="Century Gothic"/>
                <a:cs typeface="Century Gothic"/>
              </a:rPr>
              <a:t> </a:t>
            </a:r>
            <a:r>
              <a:rPr sz="2400" b="1" spc="0" dirty="0" smtClean="0">
                <a:latin typeface="Century Gothic"/>
                <a:cs typeface="Century Gothic"/>
              </a:rPr>
              <a:t>your</a:t>
            </a:r>
            <a:r>
              <a:rPr sz="2400" b="1" spc="-9" dirty="0" smtClean="0">
                <a:latin typeface="Century Gothic"/>
                <a:cs typeface="Century Gothic"/>
              </a:rPr>
              <a:t> </a:t>
            </a:r>
            <a:r>
              <a:rPr sz="2400" b="1" spc="0" dirty="0" smtClean="0">
                <a:latin typeface="Century Gothic"/>
                <a:cs typeface="Century Gothic"/>
              </a:rPr>
              <a:t>program</a:t>
            </a:r>
            <a:endParaRPr sz="2400">
              <a:latin typeface="Century Gothic"/>
              <a:cs typeface="Century Gothic"/>
            </a:endParaRPr>
          </a:p>
          <a:p>
            <a:pPr marL="12700" marR="45719">
              <a:lnSpc>
                <a:spcPts val="2880"/>
              </a:lnSpc>
              <a:spcBef>
                <a:spcPts val="14"/>
              </a:spcBef>
            </a:pPr>
            <a:r>
              <a:rPr sz="3600" b="1" spc="0" baseline="-1132" dirty="0" smtClean="0">
                <a:latin typeface="Century Gothic"/>
                <a:cs typeface="Century Gothic"/>
              </a:rPr>
              <a:t>modifications?</a:t>
            </a:r>
            <a:endParaRPr sz="2400">
              <a:latin typeface="Century Gothic"/>
              <a:cs typeface="Century Gothic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200262" y="2088251"/>
            <a:ext cx="656336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5"/>
              </a:lnSpc>
              <a:spcBef>
                <a:spcPts val="129"/>
              </a:spcBef>
            </a:pPr>
            <a:r>
              <a:rPr sz="2400" b="1" spc="0" dirty="0" smtClean="0">
                <a:latin typeface="Century Gothic"/>
                <a:cs typeface="Century Gothic"/>
              </a:rPr>
              <a:t>and</a:t>
            </a:r>
            <a:endParaRPr sz="2400">
              <a:latin typeface="Century Gothic"/>
              <a:cs typeface="Century Gothic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872346" y="2088251"/>
            <a:ext cx="723392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5"/>
              </a:lnSpc>
              <a:spcBef>
                <a:spcPts val="129"/>
              </a:spcBef>
            </a:pPr>
            <a:r>
              <a:rPr sz="2400" b="1" spc="0" dirty="0" smtClean="0">
                <a:latin typeface="Century Gothic"/>
                <a:cs typeface="Century Gothic"/>
              </a:rPr>
              <a:t>then</a:t>
            </a:r>
            <a:endParaRPr sz="2400">
              <a:latin typeface="Century Gothic"/>
              <a:cs typeface="Century Gothic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609962" y="2088251"/>
            <a:ext cx="1229360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5"/>
              </a:lnSpc>
              <a:spcBef>
                <a:spcPts val="129"/>
              </a:spcBef>
            </a:pPr>
            <a:r>
              <a:rPr sz="2400" b="1" spc="0" dirty="0" smtClean="0">
                <a:latin typeface="Century Gothic"/>
                <a:cs typeface="Century Gothic"/>
              </a:rPr>
              <a:t>tracked</a:t>
            </a:r>
            <a:endParaRPr sz="2400">
              <a:latin typeface="Century Gothic"/>
              <a:cs typeface="Century Gothic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855070" y="2088251"/>
            <a:ext cx="540512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5"/>
              </a:lnSpc>
              <a:spcBef>
                <a:spcPts val="129"/>
              </a:spcBef>
            </a:pPr>
            <a:r>
              <a:rPr sz="2400" b="1" spc="0" dirty="0" smtClean="0">
                <a:latin typeface="Century Gothic"/>
                <a:cs typeface="Century Gothic"/>
              </a:rPr>
              <a:t>the</a:t>
            </a:r>
            <a:endParaRPr sz="2400">
              <a:latin typeface="Century Gothic"/>
              <a:cs typeface="Century Gothic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409806" y="2088251"/>
            <a:ext cx="979424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5"/>
              </a:lnSpc>
              <a:spcBef>
                <a:spcPts val="129"/>
              </a:spcBef>
            </a:pPr>
            <a:r>
              <a:rPr sz="2400" b="1" spc="0" dirty="0" smtClean="0">
                <a:latin typeface="Century Gothic"/>
                <a:cs typeface="Century Gothic"/>
              </a:rPr>
              <a:t>results</a:t>
            </a:r>
            <a:endParaRPr sz="2400">
              <a:latin typeface="Century Gothic"/>
              <a:cs typeface="Century Gothic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401930" y="2088251"/>
            <a:ext cx="351536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5"/>
              </a:lnSpc>
              <a:spcBef>
                <a:spcPts val="129"/>
              </a:spcBef>
            </a:pPr>
            <a:r>
              <a:rPr sz="2400" b="1" spc="0" dirty="0" smtClean="0">
                <a:latin typeface="Century Gothic"/>
                <a:cs typeface="Century Gothic"/>
              </a:rPr>
              <a:t>of</a:t>
            </a:r>
            <a:endParaRPr sz="2400">
              <a:latin typeface="Century Gothic"/>
              <a:cs typeface="Century Gothic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769214" y="2088251"/>
            <a:ext cx="869696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5"/>
              </a:lnSpc>
              <a:spcBef>
                <a:spcPts val="129"/>
              </a:spcBef>
            </a:pPr>
            <a:r>
              <a:rPr sz="2400" b="1" spc="0" dirty="0" smtClean="0">
                <a:latin typeface="Century Gothic"/>
                <a:cs typeface="Century Gothic"/>
              </a:rPr>
              <a:t>those</a:t>
            </a:r>
            <a:endParaRPr sz="2400">
              <a:latin typeface="Century Gothic"/>
              <a:cs typeface="Century Gothic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592132" y="6436185"/>
            <a:ext cx="5130568" cy="17828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45"/>
              </a:lnSpc>
              <a:spcBef>
                <a:spcPts val="67"/>
              </a:spcBef>
            </a:pP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ONN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-1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29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H</a:t>
            </a:r>
            <a:r>
              <a:rPr sz="1200" spc="1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A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P </a:t>
            </a:r>
            <a:r>
              <a:rPr sz="1200" b="1" spc="0" dirty="0" smtClean="0">
                <a:solidFill>
                  <a:srgbClr val="DDC12B"/>
                </a:solidFill>
                <a:latin typeface="Century Gothic"/>
                <a:cs typeface="Century Gothic"/>
              </a:rPr>
              <a:t>|  </a:t>
            </a:r>
            <a:r>
              <a:rPr sz="1200" spc="-319" dirty="0" smtClean="0">
                <a:solidFill>
                  <a:srgbClr val="0000FF"/>
                </a:solidFill>
                <a:latin typeface="Century Gothic"/>
                <a:cs typeface="Century Gothic"/>
              </a:rPr>
              <a:t> </a:t>
            </a:r>
            <a:r>
              <a:rPr sz="1200" u="sng" spc="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www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.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C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A</a:t>
            </a:r>
            <a:r>
              <a:rPr sz="1200" u="sng" spc="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E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Pne</a:t>
            </a:r>
            <a:r>
              <a:rPr sz="1200" u="sng" spc="-25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t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.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o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rg</a:t>
            </a:r>
            <a:r>
              <a:rPr sz="1200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200" spc="-281" dirty="0" smtClean="0">
                <a:solidFill>
                  <a:srgbClr val="DDC12B"/>
                </a:solidFill>
                <a:latin typeface="Century Gothic"/>
                <a:cs typeface="Century Gothic"/>
                <a:hlinkClick r:id="rId3"/>
              </a:rPr>
              <a:t> </a:t>
            </a:r>
            <a:r>
              <a:rPr sz="1200" u="sng" spc="0" dirty="0" smtClean="0">
                <a:solidFill>
                  <a:srgbClr val="DDC12B"/>
                </a:solidFill>
                <a:latin typeface="Century Gothic"/>
                <a:cs typeface="Century Gothic"/>
                <a:hlinkClick r:id="rId3"/>
              </a:rPr>
              <a:t>|</a:t>
            </a:r>
            <a:r>
              <a:rPr sz="1200" u="sng" spc="0" dirty="0" smtClean="0">
                <a:solidFill>
                  <a:srgbClr val="DDC12B"/>
                </a:solidFill>
                <a:latin typeface="Century Gothic"/>
                <a:cs typeface="Century Gothic"/>
              </a:rPr>
              <a:t> </a:t>
            </a:r>
            <a:r>
              <a:rPr sz="1200" spc="-316" dirty="0" smtClean="0">
                <a:solidFill>
                  <a:srgbClr val="DDC12B"/>
                </a:solidFill>
                <a:latin typeface="Century Gothic"/>
                <a:cs typeface="Century Gothic"/>
              </a:rPr>
              <a:t> 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9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</a:rPr>
              <a:t>tt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9" dirty="0" smtClean="0">
                <a:solidFill>
                  <a:srgbClr val="397D59"/>
                </a:solidFill>
                <a:latin typeface="Century Gothic"/>
                <a:cs typeface="Century Gothic"/>
              </a:rPr>
              <a:t>r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:</a:t>
            </a:r>
            <a:r>
              <a:rPr sz="1200" spc="4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@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A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Pup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d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a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4"/>
              </a:rPr>
              <a:t>es</a:t>
            </a:r>
            <a:endParaRPr sz="1200">
              <a:latin typeface="Century Gothic"/>
              <a:cs typeface="Century Gothic"/>
            </a:endParaRPr>
          </a:p>
        </p:txBody>
      </p:sp>
      <p:pic>
        <p:nvPicPr>
          <p:cNvPr id="22" name="Picture 21" descr="caep-logo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799" y="6172200"/>
            <a:ext cx="885525" cy="6096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object 24"/>
          <p:cNvSpPr/>
          <p:nvPr/>
        </p:nvSpPr>
        <p:spPr>
          <a:xfrm>
            <a:off x="0" y="1587"/>
            <a:ext cx="9144000" cy="1417320"/>
          </a:xfrm>
          <a:custGeom>
            <a:avLst/>
            <a:gdLst/>
            <a:ahLst/>
            <a:cxnLst/>
            <a:rect l="l" t="t" r="r" b="b"/>
            <a:pathLst>
              <a:path w="9144000" h="1417320">
                <a:moveTo>
                  <a:pt x="9143999" y="0"/>
                </a:moveTo>
                <a:lnTo>
                  <a:pt x="0" y="0"/>
                </a:lnTo>
                <a:lnTo>
                  <a:pt x="0" y="1417320"/>
                </a:lnTo>
                <a:lnTo>
                  <a:pt x="9143999" y="1417320"/>
                </a:lnTo>
                <a:lnTo>
                  <a:pt x="9143999" y="0"/>
                </a:lnTo>
                <a:close/>
              </a:path>
            </a:pathLst>
          </a:custGeom>
          <a:solidFill>
            <a:srgbClr val="047D5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326847" y="1"/>
            <a:ext cx="0" cy="1417320"/>
          </a:xfrm>
          <a:custGeom>
            <a:avLst/>
            <a:gdLst/>
            <a:ahLst/>
            <a:cxnLst/>
            <a:rect l="l" t="t" r="r" b="b"/>
            <a:pathLst>
              <a:path h="1417320">
                <a:moveTo>
                  <a:pt x="0" y="1417320"/>
                </a:moveTo>
                <a:lnTo>
                  <a:pt x="0" y="0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0" y="6140449"/>
            <a:ext cx="9143999" cy="7175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6782371" y="6595694"/>
            <a:ext cx="48768" cy="0"/>
          </a:xfrm>
          <a:custGeom>
            <a:avLst/>
            <a:gdLst/>
            <a:ahLst/>
            <a:cxnLst/>
            <a:rect l="l" t="t" r="r" b="b"/>
            <a:pathLst>
              <a:path w="48768">
                <a:moveTo>
                  <a:pt x="0" y="0"/>
                </a:moveTo>
                <a:lnTo>
                  <a:pt x="48768" y="0"/>
                </a:lnTo>
              </a:path>
            </a:pathLst>
          </a:custGeom>
          <a:ln w="11937">
            <a:solidFill>
              <a:srgbClr val="397D5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3624690" y="6297578"/>
            <a:ext cx="5519305" cy="1587"/>
          </a:xfrm>
          <a:custGeom>
            <a:avLst/>
            <a:gdLst/>
            <a:ahLst/>
            <a:cxnLst/>
            <a:rect l="l" t="t" r="r" b="b"/>
            <a:pathLst>
              <a:path w="5519305" h="1587">
                <a:moveTo>
                  <a:pt x="0" y="0"/>
                </a:moveTo>
                <a:lnTo>
                  <a:pt x="5519305" y="1587"/>
                </a:lnTo>
              </a:path>
            </a:pathLst>
          </a:custGeom>
          <a:ln w="25400">
            <a:solidFill>
              <a:srgbClr val="DDC12B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619112" y="2458592"/>
            <a:ext cx="0" cy="192024"/>
          </a:xfrm>
          <a:custGeom>
            <a:avLst/>
            <a:gdLst/>
            <a:ahLst/>
            <a:cxnLst/>
            <a:rect l="l" t="t" r="r" b="b"/>
            <a:pathLst>
              <a:path h="192024">
                <a:moveTo>
                  <a:pt x="0" y="0"/>
                </a:moveTo>
                <a:lnTo>
                  <a:pt x="0" y="192024"/>
                </a:lnTo>
              </a:path>
            </a:pathLst>
          </a:custGeom>
          <a:ln w="4699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618350" y="3325749"/>
            <a:ext cx="0" cy="182879"/>
          </a:xfrm>
          <a:custGeom>
            <a:avLst/>
            <a:gdLst/>
            <a:ahLst/>
            <a:cxnLst/>
            <a:rect l="l" t="t" r="r" b="b"/>
            <a:pathLst>
              <a:path h="182879">
                <a:moveTo>
                  <a:pt x="0" y="0"/>
                </a:moveTo>
                <a:lnTo>
                  <a:pt x="0" y="182879"/>
                </a:lnTo>
              </a:path>
            </a:pathLst>
          </a:custGeom>
          <a:ln w="4546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618350" y="4483989"/>
            <a:ext cx="0" cy="182880"/>
          </a:xfrm>
          <a:custGeom>
            <a:avLst/>
            <a:gdLst/>
            <a:ahLst/>
            <a:cxnLst/>
            <a:rect l="l" t="t" r="r" b="b"/>
            <a:pathLst>
              <a:path h="182880">
                <a:moveTo>
                  <a:pt x="0" y="0"/>
                </a:moveTo>
                <a:lnTo>
                  <a:pt x="0" y="182880"/>
                </a:lnTo>
              </a:path>
            </a:pathLst>
          </a:custGeom>
          <a:ln w="4546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618350" y="5105781"/>
            <a:ext cx="0" cy="182880"/>
          </a:xfrm>
          <a:custGeom>
            <a:avLst/>
            <a:gdLst/>
            <a:ahLst/>
            <a:cxnLst/>
            <a:rect l="l" t="t" r="r" b="b"/>
            <a:pathLst>
              <a:path h="182879">
                <a:moveTo>
                  <a:pt x="0" y="0"/>
                </a:moveTo>
                <a:lnTo>
                  <a:pt x="0" y="182880"/>
                </a:lnTo>
              </a:path>
            </a:pathLst>
          </a:custGeom>
          <a:ln w="4546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3855905" y="442208"/>
            <a:ext cx="1631872" cy="4323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4"/>
              </a:lnSpc>
              <a:spcBef>
                <a:spcPts val="170"/>
              </a:spcBef>
            </a:pPr>
            <a:r>
              <a:rPr sz="3200" b="1" spc="4" dirty="0" smtClean="0">
                <a:solidFill>
                  <a:srgbClr val="FEFFFF"/>
                </a:solidFill>
                <a:latin typeface="Century Gothic"/>
                <a:cs typeface="Century Gothic"/>
              </a:rPr>
              <a:t>S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o</a:t>
            </a:r>
            <a:r>
              <a:rPr sz="3200" b="1" spc="-4" dirty="0" smtClean="0">
                <a:solidFill>
                  <a:srgbClr val="FEFFFF"/>
                </a:solidFill>
                <a:latin typeface="Century Gothic"/>
                <a:cs typeface="Century Gothic"/>
              </a:rPr>
              <a:t>ur</a:t>
            </a:r>
            <a:r>
              <a:rPr sz="3200" b="1" spc="0" dirty="0" smtClean="0">
                <a:solidFill>
                  <a:srgbClr val="FEFFFF"/>
                </a:solidFill>
                <a:latin typeface="Century Gothic"/>
                <a:cs typeface="Century Gothic"/>
              </a:rPr>
              <a:t>ces</a:t>
            </a:r>
            <a:endParaRPr sz="3200">
              <a:latin typeface="Century Gothic"/>
              <a:cs typeface="Century Gothic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583554" y="1724945"/>
            <a:ext cx="177800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sz="2400" spc="0" dirty="0" smtClean="0">
                <a:solidFill>
                  <a:srgbClr val="DDC12B"/>
                </a:solidFill>
                <a:latin typeface="Arial"/>
                <a:cs typeface="Arial"/>
              </a:rPr>
              <a:t>•</a:t>
            </a:r>
            <a:endParaRPr sz="24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58814" y="1722491"/>
            <a:ext cx="7187521" cy="57747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0403">
              <a:lnSpc>
                <a:spcPts val="2595"/>
              </a:lnSpc>
              <a:spcBef>
                <a:spcPts val="129"/>
              </a:spcBef>
            </a:pPr>
            <a:r>
              <a:rPr sz="24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CAEP Standards,</a:t>
            </a:r>
            <a:r>
              <a:rPr sz="2400" b="1" spc="14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24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2013</a:t>
            </a:r>
            <a:endParaRPr sz="2400">
              <a:latin typeface="Century Gothic"/>
              <a:cs typeface="Century Gothic"/>
            </a:endParaRPr>
          </a:p>
          <a:p>
            <a:pPr marL="12700">
              <a:lnSpc>
                <a:spcPts val="1910"/>
              </a:lnSpc>
            </a:pPr>
            <a:r>
              <a:rPr sz="2400" u="sng" spc="0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h</a:t>
            </a:r>
            <a:r>
              <a:rPr sz="2400" u="sng" spc="-1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tt</a:t>
            </a:r>
            <a:r>
              <a:rPr sz="2400" u="sng" spc="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p</a:t>
            </a:r>
            <a:r>
              <a:rPr sz="2400" u="sng" spc="-9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:</a:t>
            </a:r>
            <a:r>
              <a:rPr sz="2400" u="sng" spc="0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//ca</a:t>
            </a:r>
            <a:r>
              <a:rPr sz="2400" u="sng" spc="-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e</a:t>
            </a:r>
            <a:r>
              <a:rPr sz="2400" u="sng" spc="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p</a:t>
            </a:r>
            <a:r>
              <a:rPr sz="2400" u="sng" spc="0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n</a:t>
            </a:r>
            <a:r>
              <a:rPr sz="2400" u="sng" spc="-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e</a:t>
            </a:r>
            <a:r>
              <a:rPr sz="2400" u="sng" spc="-1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t</a:t>
            </a:r>
            <a:r>
              <a:rPr sz="2400" u="sng" spc="-9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.</a:t>
            </a:r>
            <a:r>
              <a:rPr sz="2400" u="sng" spc="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fi</a:t>
            </a:r>
            <a:r>
              <a:rPr sz="2400" u="sng" spc="1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l</a:t>
            </a:r>
            <a:r>
              <a:rPr sz="2400" u="sng" spc="-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e</a:t>
            </a:r>
            <a:r>
              <a:rPr sz="2400" u="sng" spc="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s</a:t>
            </a:r>
            <a:r>
              <a:rPr sz="2400" u="sng" spc="0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.</a:t>
            </a:r>
            <a:r>
              <a:rPr sz="2400" u="sng" spc="-19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w</a:t>
            </a:r>
            <a:r>
              <a:rPr sz="2400" u="sng" spc="9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or</a:t>
            </a:r>
            <a:r>
              <a:rPr sz="2400" u="sng" spc="0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d</a:t>
            </a:r>
            <a:r>
              <a:rPr sz="2400" u="sng" spc="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p</a:t>
            </a:r>
            <a:r>
              <a:rPr sz="2400" u="sng" spc="0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r</a:t>
            </a:r>
            <a:r>
              <a:rPr sz="2400" u="sng" spc="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ess</a:t>
            </a:r>
            <a:r>
              <a:rPr sz="2400" u="sng" spc="0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.co</a:t>
            </a:r>
            <a:r>
              <a:rPr sz="2400" u="sng" spc="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m</a:t>
            </a:r>
            <a:r>
              <a:rPr sz="2400" u="sng" spc="0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/</a:t>
            </a:r>
            <a:r>
              <a:rPr sz="2400" u="sng" spc="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201</a:t>
            </a:r>
            <a:r>
              <a:rPr sz="2400" u="sng" spc="1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3</a:t>
            </a:r>
            <a:r>
              <a:rPr sz="2400" u="sng" spc="0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/</a:t>
            </a:r>
            <a:r>
              <a:rPr sz="2400" u="sng" spc="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09</a:t>
            </a:r>
            <a:r>
              <a:rPr sz="2400" u="sng" spc="0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/</a:t>
            </a:r>
            <a:r>
              <a:rPr sz="2400" u="sng" spc="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fi</a:t>
            </a:r>
            <a:r>
              <a:rPr sz="2400" u="sng" spc="0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na</a:t>
            </a:r>
            <a:r>
              <a:rPr sz="2400" u="sng" spc="19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l</a:t>
            </a:r>
            <a:r>
              <a:rPr sz="2400" u="sng" spc="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_b</a:t>
            </a:r>
            <a:r>
              <a:rPr sz="2400" u="sng" spc="0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oard</a:t>
            </a:r>
            <a:r>
              <a:rPr sz="2400" u="sng" spc="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_</a:t>
            </a:r>
            <a:r>
              <a:rPr sz="2400" u="sng" spc="0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a</a:t>
            </a:r>
            <a:r>
              <a:rPr sz="2400" u="sng" spc="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pp</a:t>
            </a:r>
            <a:r>
              <a:rPr sz="2400" u="sng" spc="0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ro</a:t>
            </a:r>
            <a:r>
              <a:rPr sz="2400" u="sng" spc="25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v</a:t>
            </a:r>
            <a:r>
              <a:rPr sz="2400" u="sng" spc="-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e</a:t>
            </a:r>
            <a:r>
              <a:rPr sz="2400" u="sng" spc="0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d</a:t>
            </a:r>
            <a:r>
              <a:rPr sz="2400" u="sng" spc="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1</a:t>
            </a:r>
            <a:r>
              <a:rPr sz="2400" u="sng" spc="-9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.</a:t>
            </a:r>
            <a:r>
              <a:rPr sz="2400" u="sng" spc="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p</a:t>
            </a:r>
            <a:r>
              <a:rPr sz="2400" u="sng" spc="0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3"/>
              </a:rPr>
              <a:t>df</a:t>
            </a:r>
            <a:endParaRPr sz="1600">
              <a:latin typeface="Century Gothic"/>
              <a:cs typeface="Century Gothic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83554" y="2599721"/>
            <a:ext cx="177800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sz="2400" spc="0" dirty="0" smtClean="0">
                <a:solidFill>
                  <a:srgbClr val="DDC12B"/>
                </a:solidFill>
                <a:latin typeface="Arial"/>
                <a:cs typeface="Arial"/>
              </a:rPr>
              <a:t>•</a:t>
            </a:r>
            <a:endParaRPr sz="24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58814" y="2597267"/>
            <a:ext cx="7230492" cy="57747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0403">
              <a:lnSpc>
                <a:spcPts val="2595"/>
              </a:lnSpc>
              <a:spcBef>
                <a:spcPts val="129"/>
              </a:spcBef>
            </a:pPr>
            <a:r>
              <a:rPr sz="24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CAEP Evidence</a:t>
            </a:r>
            <a:r>
              <a:rPr sz="2400" b="1" spc="14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24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Guide</a:t>
            </a:r>
            <a:endParaRPr sz="2400">
              <a:latin typeface="Century Gothic"/>
              <a:cs typeface="Century Gothic"/>
            </a:endParaRPr>
          </a:p>
          <a:p>
            <a:pPr marL="12700">
              <a:lnSpc>
                <a:spcPts val="1910"/>
              </a:lnSpc>
            </a:pPr>
            <a:r>
              <a:rPr sz="2400" u="sng" spc="0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h</a:t>
            </a:r>
            <a:r>
              <a:rPr sz="2400" u="sng" spc="-1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tt</a:t>
            </a:r>
            <a:r>
              <a:rPr sz="2400" u="sng" spc="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p</a:t>
            </a:r>
            <a:r>
              <a:rPr sz="2400" u="sng" spc="-9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:</a:t>
            </a:r>
            <a:r>
              <a:rPr sz="2400" u="sng" spc="0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//ca</a:t>
            </a:r>
            <a:r>
              <a:rPr sz="2400" u="sng" spc="-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e</a:t>
            </a:r>
            <a:r>
              <a:rPr sz="2400" u="sng" spc="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p</a:t>
            </a:r>
            <a:r>
              <a:rPr sz="2400" u="sng" spc="0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n</a:t>
            </a:r>
            <a:r>
              <a:rPr sz="2400" u="sng" spc="-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e</a:t>
            </a:r>
            <a:r>
              <a:rPr sz="2400" u="sng" spc="-1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t</a:t>
            </a:r>
            <a:r>
              <a:rPr sz="2400" u="sng" spc="-9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.</a:t>
            </a:r>
            <a:r>
              <a:rPr sz="2400" u="sng" spc="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fi</a:t>
            </a:r>
            <a:r>
              <a:rPr sz="2400" u="sng" spc="1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l</a:t>
            </a:r>
            <a:r>
              <a:rPr sz="2400" u="sng" spc="-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e</a:t>
            </a:r>
            <a:r>
              <a:rPr sz="2400" u="sng" spc="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s</a:t>
            </a:r>
            <a:r>
              <a:rPr sz="2400" u="sng" spc="0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.</a:t>
            </a:r>
            <a:r>
              <a:rPr sz="2400" u="sng" spc="-19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w</a:t>
            </a:r>
            <a:r>
              <a:rPr sz="2400" u="sng" spc="9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or</a:t>
            </a:r>
            <a:r>
              <a:rPr sz="2400" u="sng" spc="0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d</a:t>
            </a:r>
            <a:r>
              <a:rPr sz="2400" u="sng" spc="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p</a:t>
            </a:r>
            <a:r>
              <a:rPr sz="2400" u="sng" spc="0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r</a:t>
            </a:r>
            <a:r>
              <a:rPr sz="2400" u="sng" spc="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ess</a:t>
            </a:r>
            <a:r>
              <a:rPr sz="2400" u="sng" spc="0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.co</a:t>
            </a:r>
            <a:r>
              <a:rPr sz="2400" u="sng" spc="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m</a:t>
            </a:r>
            <a:r>
              <a:rPr sz="2400" u="sng" spc="0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/</a:t>
            </a:r>
            <a:r>
              <a:rPr sz="2400" u="sng" spc="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201</a:t>
            </a:r>
            <a:r>
              <a:rPr sz="2400" u="sng" spc="1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4</a:t>
            </a:r>
            <a:r>
              <a:rPr sz="2400" u="sng" spc="0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/</a:t>
            </a:r>
            <a:r>
              <a:rPr sz="2400" u="sng" spc="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02</a:t>
            </a:r>
            <a:r>
              <a:rPr sz="2400" u="sng" spc="0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/ca</a:t>
            </a:r>
            <a:r>
              <a:rPr sz="2400" u="sng" spc="-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e</a:t>
            </a:r>
            <a:r>
              <a:rPr sz="2400" u="sng" spc="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p_</a:t>
            </a:r>
            <a:r>
              <a:rPr sz="2400" u="sng" spc="-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e</a:t>
            </a:r>
            <a:r>
              <a:rPr sz="2400" u="sng" spc="25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v</a:t>
            </a:r>
            <a:r>
              <a:rPr sz="2400" u="sng" spc="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i</a:t>
            </a:r>
            <a:r>
              <a:rPr sz="2400" u="sng" spc="0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d</a:t>
            </a:r>
            <a:r>
              <a:rPr sz="2400" u="sng" spc="-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e</a:t>
            </a:r>
            <a:r>
              <a:rPr sz="2400" u="sng" spc="0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nc</a:t>
            </a:r>
            <a:r>
              <a:rPr sz="2400" u="sng" spc="-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e</a:t>
            </a:r>
            <a:r>
              <a:rPr sz="2400" u="sng" spc="19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_</a:t>
            </a:r>
            <a:r>
              <a:rPr sz="2400" u="sng" spc="-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g</a:t>
            </a:r>
            <a:r>
              <a:rPr sz="2400" u="sng" spc="0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u</a:t>
            </a:r>
            <a:r>
              <a:rPr sz="2400" u="sng" spc="1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i</a:t>
            </a:r>
            <a:r>
              <a:rPr sz="2400" u="sng" spc="0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d</a:t>
            </a:r>
            <a:r>
              <a:rPr sz="2400" u="sng" spc="-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e</a:t>
            </a:r>
            <a:r>
              <a:rPr sz="2400" u="sng" spc="1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1</a:t>
            </a:r>
            <a:r>
              <a:rPr sz="2400" u="sng" spc="-9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.</a:t>
            </a:r>
            <a:r>
              <a:rPr sz="2400" u="sng" spc="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p</a:t>
            </a:r>
            <a:r>
              <a:rPr sz="2400" u="sng" spc="0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4"/>
              </a:rPr>
              <a:t>df</a:t>
            </a:r>
            <a:endParaRPr sz="1600">
              <a:latin typeface="Century Gothic"/>
              <a:cs typeface="Century Gothic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83554" y="3465353"/>
            <a:ext cx="177799" cy="3301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sz="2400" spc="0" dirty="0" smtClean="0">
                <a:solidFill>
                  <a:srgbClr val="DDC12B"/>
                </a:solidFill>
                <a:latin typeface="Arial"/>
                <a:cs typeface="Arial"/>
              </a:rPr>
              <a:t>•</a:t>
            </a:r>
            <a:endParaRPr sz="24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58814" y="3462899"/>
            <a:ext cx="7341973" cy="87008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0403">
              <a:lnSpc>
                <a:spcPts val="2595"/>
              </a:lnSpc>
              <a:spcBef>
                <a:spcPts val="129"/>
              </a:spcBef>
            </a:pPr>
            <a:r>
              <a:rPr sz="24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WASC 2013</a:t>
            </a:r>
            <a:r>
              <a:rPr sz="2400" b="1" spc="24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24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Handbook</a:t>
            </a:r>
            <a:r>
              <a:rPr sz="2400" b="1" spc="14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24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and</a:t>
            </a:r>
            <a:r>
              <a:rPr sz="2400" b="1" spc="14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24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evidence</a:t>
            </a:r>
            <a:r>
              <a:rPr sz="2400" b="1" spc="14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24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guide:</a:t>
            </a:r>
            <a:endParaRPr sz="2400">
              <a:latin typeface="Century Gothic"/>
              <a:cs typeface="Century Gothic"/>
            </a:endParaRPr>
          </a:p>
          <a:p>
            <a:pPr marL="12700" marR="30403">
              <a:lnSpc>
                <a:spcPts val="1910"/>
              </a:lnSpc>
            </a:pPr>
            <a:r>
              <a:rPr sz="2400" u="sng" spc="0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5"/>
              </a:rPr>
              <a:t>h</a:t>
            </a:r>
            <a:r>
              <a:rPr sz="2400" u="sng" spc="-1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5"/>
              </a:rPr>
              <a:t>tt</a:t>
            </a:r>
            <a:r>
              <a:rPr sz="2400" u="sng" spc="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5"/>
              </a:rPr>
              <a:t>p</a:t>
            </a:r>
            <a:r>
              <a:rPr sz="2400" u="sng" spc="-9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5"/>
              </a:rPr>
              <a:t>:</a:t>
            </a:r>
            <a:r>
              <a:rPr sz="2400" u="sng" spc="0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5"/>
              </a:rPr>
              <a:t>//</a:t>
            </a:r>
            <a:r>
              <a:rPr sz="2400" u="sng" spc="-19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5"/>
              </a:rPr>
              <a:t>w</a:t>
            </a:r>
            <a:r>
              <a:rPr sz="2400" u="sng" spc="-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5"/>
              </a:rPr>
              <a:t>ww</a:t>
            </a:r>
            <a:r>
              <a:rPr sz="2400" u="sng" spc="0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5"/>
              </a:rPr>
              <a:t>.</a:t>
            </a:r>
            <a:r>
              <a:rPr sz="2400" u="sng" spc="-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5"/>
              </a:rPr>
              <a:t>w</a:t>
            </a:r>
            <a:r>
              <a:rPr sz="2400" u="sng" spc="0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5"/>
              </a:rPr>
              <a:t>a</a:t>
            </a:r>
            <a:r>
              <a:rPr sz="2400" u="sng" spc="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5"/>
              </a:rPr>
              <a:t>s</a:t>
            </a:r>
            <a:r>
              <a:rPr sz="2400" u="sng" spc="0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5"/>
              </a:rPr>
              <a:t>c</a:t>
            </a:r>
            <a:r>
              <a:rPr sz="2400" u="sng" spc="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5"/>
              </a:rPr>
              <a:t>se</a:t>
            </a:r>
            <a:r>
              <a:rPr sz="2400" u="sng" spc="0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5"/>
              </a:rPr>
              <a:t>n</a:t>
            </a:r>
            <a:r>
              <a:rPr sz="2400" u="sng" spc="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5"/>
              </a:rPr>
              <a:t>i</a:t>
            </a:r>
            <a:r>
              <a:rPr sz="2400" u="sng" spc="9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5"/>
              </a:rPr>
              <a:t>o</a:t>
            </a:r>
            <a:r>
              <a:rPr sz="2400" u="sng" spc="0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5"/>
              </a:rPr>
              <a:t>r.o</a:t>
            </a:r>
            <a:r>
              <a:rPr sz="2400" u="sng" spc="9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5"/>
              </a:rPr>
              <a:t>r</a:t>
            </a:r>
            <a:r>
              <a:rPr sz="2400" u="sng" spc="-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5"/>
              </a:rPr>
              <a:t>g</a:t>
            </a:r>
            <a:r>
              <a:rPr sz="2400" u="sng" spc="9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5"/>
              </a:rPr>
              <a:t>/</a:t>
            </a:r>
            <a:r>
              <a:rPr sz="2400" u="sng" spc="0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5"/>
              </a:rPr>
              <a:t>r</a:t>
            </a:r>
            <a:r>
              <a:rPr sz="2400" u="sng" spc="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5"/>
              </a:rPr>
              <a:t>es</a:t>
            </a:r>
            <a:r>
              <a:rPr sz="2400" u="sng" spc="0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5"/>
              </a:rPr>
              <a:t>o</a:t>
            </a:r>
            <a:r>
              <a:rPr sz="2400" u="sng" spc="1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5"/>
              </a:rPr>
              <a:t>u</a:t>
            </a:r>
            <a:r>
              <a:rPr sz="2400" u="sng" spc="0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5"/>
              </a:rPr>
              <a:t>r</a:t>
            </a:r>
            <a:r>
              <a:rPr sz="2400" u="sng" spc="9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5"/>
              </a:rPr>
              <a:t>c</a:t>
            </a:r>
            <a:r>
              <a:rPr sz="2400" u="sng" spc="-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5"/>
              </a:rPr>
              <a:t>e</a:t>
            </a:r>
            <a:r>
              <a:rPr sz="2400" u="sng" spc="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5"/>
              </a:rPr>
              <a:t>s</a:t>
            </a:r>
            <a:r>
              <a:rPr sz="2400" u="sng" spc="9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5"/>
              </a:rPr>
              <a:t>/</a:t>
            </a:r>
            <a:r>
              <a:rPr sz="2400" u="sng" spc="0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5"/>
              </a:rPr>
              <a:t>hand</a:t>
            </a:r>
            <a:r>
              <a:rPr sz="2400" u="sng" spc="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5"/>
              </a:rPr>
              <a:t>b</a:t>
            </a:r>
            <a:r>
              <a:rPr sz="2400" u="sng" spc="9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5"/>
              </a:rPr>
              <a:t>o</a:t>
            </a:r>
            <a:r>
              <a:rPr sz="2400" u="sng" spc="0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5"/>
              </a:rPr>
              <a:t>ok-a</a:t>
            </a:r>
            <a:r>
              <a:rPr sz="2400" u="sng" spc="9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5"/>
              </a:rPr>
              <a:t>c</a:t>
            </a:r>
            <a:r>
              <a:rPr sz="2400" u="sng" spc="0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5"/>
              </a:rPr>
              <a:t>c</a:t>
            </a:r>
            <a:r>
              <a:rPr sz="2400" u="sng" spc="9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5"/>
              </a:rPr>
              <a:t>r</a:t>
            </a:r>
            <a:r>
              <a:rPr sz="2400" u="sng" spc="-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5"/>
              </a:rPr>
              <a:t>e</a:t>
            </a:r>
            <a:r>
              <a:rPr sz="2400" u="sng" spc="9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5"/>
              </a:rPr>
              <a:t>d</a:t>
            </a:r>
            <a:r>
              <a:rPr sz="2400" u="sng" spc="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5"/>
              </a:rPr>
              <a:t>i</a:t>
            </a:r>
            <a:r>
              <a:rPr sz="2400" u="sng" spc="-1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5"/>
              </a:rPr>
              <a:t>t</a:t>
            </a:r>
            <a:r>
              <a:rPr sz="2400" u="sng" spc="1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5"/>
              </a:rPr>
              <a:t>a</a:t>
            </a:r>
            <a:r>
              <a:rPr sz="2400" u="sng" spc="-1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5"/>
              </a:rPr>
              <a:t>t</a:t>
            </a:r>
            <a:r>
              <a:rPr sz="2400" u="sng" spc="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5"/>
              </a:rPr>
              <a:t>i</a:t>
            </a:r>
            <a:r>
              <a:rPr sz="2400" u="sng" spc="9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5"/>
              </a:rPr>
              <a:t>o</a:t>
            </a:r>
            <a:r>
              <a:rPr sz="2400" u="sng" spc="-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5"/>
              </a:rPr>
              <a:t>n</a:t>
            </a:r>
            <a:r>
              <a:rPr sz="2400" u="sng" spc="0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5"/>
              </a:rPr>
              <a:t>-</a:t>
            </a:r>
            <a:r>
              <a:rPr sz="2400" u="sng" spc="4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5"/>
              </a:rPr>
              <a:t>201</a:t>
            </a:r>
            <a:r>
              <a:rPr sz="2400" u="sng" spc="0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5"/>
              </a:rPr>
              <a:t>3</a:t>
            </a:r>
            <a:r>
              <a:rPr sz="2400" spc="0" baseline="-1699" dirty="0" smtClean="0">
                <a:solidFill>
                  <a:srgbClr val="0000FF"/>
                </a:solidFill>
                <a:latin typeface="Century Gothic"/>
                <a:cs typeface="Century Gothic"/>
                <a:hlinkClick r:id="rId5"/>
              </a:rPr>
              <a:t> </a:t>
            </a:r>
            <a:r>
              <a:rPr sz="2400" spc="0" baseline="-1699" dirty="0" smtClean="0">
                <a:latin typeface="Century Gothic"/>
                <a:cs typeface="Century Gothic"/>
                <a:hlinkClick r:id="rId5"/>
              </a:rPr>
              <a:t>and</a:t>
            </a:r>
            <a:endParaRPr sz="1600">
              <a:latin typeface="Century Gothic"/>
              <a:cs typeface="Century Gothic"/>
            </a:endParaRPr>
          </a:p>
          <a:p>
            <a:pPr marL="12700">
              <a:lnSpc>
                <a:spcPct val="102172"/>
              </a:lnSpc>
              <a:spcBef>
                <a:spcPts val="244"/>
              </a:spcBef>
            </a:pPr>
            <a:r>
              <a:rPr sz="16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h</a:t>
            </a:r>
            <a:r>
              <a:rPr sz="1600" u="sng" spc="-14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tt</a:t>
            </a:r>
            <a:r>
              <a:rPr sz="1600" u="sng" spc="4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p</a:t>
            </a:r>
            <a:r>
              <a:rPr sz="16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:</a:t>
            </a:r>
            <a:r>
              <a:rPr sz="16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//</a:t>
            </a:r>
            <a:r>
              <a:rPr sz="1600" u="sng" spc="-19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w</a:t>
            </a:r>
            <a:r>
              <a:rPr sz="16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ww</a:t>
            </a:r>
            <a:r>
              <a:rPr sz="16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.</a:t>
            </a:r>
            <a:r>
              <a:rPr sz="16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w</a:t>
            </a:r>
            <a:r>
              <a:rPr sz="16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a</a:t>
            </a:r>
            <a:r>
              <a:rPr sz="1600" u="sng" spc="4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s</a:t>
            </a:r>
            <a:r>
              <a:rPr sz="16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c</a:t>
            </a:r>
            <a:r>
              <a:rPr sz="1600" u="sng" spc="4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se</a:t>
            </a:r>
            <a:r>
              <a:rPr sz="16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n</a:t>
            </a:r>
            <a:r>
              <a:rPr sz="1600" u="sng" spc="4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i</a:t>
            </a:r>
            <a:r>
              <a:rPr sz="1600" u="sng" spc="9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o</a:t>
            </a:r>
            <a:r>
              <a:rPr sz="16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r.o</a:t>
            </a:r>
            <a:r>
              <a:rPr sz="1600" u="sng" spc="9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r</a:t>
            </a:r>
            <a:r>
              <a:rPr sz="16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g</a:t>
            </a:r>
            <a:r>
              <a:rPr sz="16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/</a:t>
            </a:r>
            <a:r>
              <a:rPr sz="1600" u="sng" spc="14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s</a:t>
            </a:r>
            <a:r>
              <a:rPr sz="16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e</a:t>
            </a:r>
            <a:r>
              <a:rPr sz="16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a</a:t>
            </a:r>
            <a:r>
              <a:rPr sz="1600" u="sng" spc="9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r</a:t>
            </a:r>
            <a:r>
              <a:rPr sz="16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ch/</a:t>
            </a:r>
            <a:r>
              <a:rPr sz="1600" u="sng" spc="4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s</a:t>
            </a:r>
            <a:r>
              <a:rPr sz="1600" u="sng" spc="19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i</a:t>
            </a:r>
            <a:r>
              <a:rPr sz="16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t</a:t>
            </a:r>
            <a:r>
              <a:rPr sz="16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e</a:t>
            </a:r>
            <a:r>
              <a:rPr sz="1600" u="sng" spc="9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/</a:t>
            </a:r>
            <a:r>
              <a:rPr sz="16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g</a:t>
            </a:r>
            <a:r>
              <a:rPr sz="16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u</a:t>
            </a:r>
            <a:r>
              <a:rPr sz="1600" u="sng" spc="14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i</a:t>
            </a:r>
            <a:r>
              <a:rPr sz="16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d</a:t>
            </a:r>
            <a:r>
              <a:rPr sz="16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e</a:t>
            </a:r>
            <a:r>
              <a:rPr sz="16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%</a:t>
            </a:r>
            <a:r>
              <a:rPr sz="1600" u="sng" spc="4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2</a:t>
            </a:r>
            <a:r>
              <a:rPr sz="1600" u="sng" spc="14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0</a:t>
            </a:r>
            <a:r>
              <a:rPr sz="1600" u="sng" spc="-14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t</a:t>
            </a:r>
            <a:r>
              <a:rPr sz="16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o%</a:t>
            </a:r>
            <a:r>
              <a:rPr sz="1600" u="sng" spc="4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2</a:t>
            </a:r>
            <a:r>
              <a:rPr sz="1600" u="sng" spc="14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0</a:t>
            </a:r>
            <a:r>
              <a:rPr sz="16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u</a:t>
            </a:r>
            <a:r>
              <a:rPr sz="1600" u="sng" spc="4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si</a:t>
            </a:r>
            <a:r>
              <a:rPr sz="1600" u="sng" spc="9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n</a:t>
            </a:r>
            <a:r>
              <a:rPr sz="16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g</a:t>
            </a:r>
            <a:r>
              <a:rPr sz="16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%</a:t>
            </a:r>
            <a:r>
              <a:rPr sz="1600" u="sng" spc="4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20</a:t>
            </a:r>
            <a:r>
              <a:rPr sz="16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e</a:t>
            </a:r>
            <a:r>
              <a:rPr sz="1600" u="sng" spc="25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v</a:t>
            </a:r>
            <a:r>
              <a:rPr sz="1600" u="sng" spc="4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i</a:t>
            </a:r>
            <a:r>
              <a:rPr sz="16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d</a:t>
            </a:r>
            <a:r>
              <a:rPr sz="16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e</a:t>
            </a:r>
            <a:r>
              <a:rPr sz="16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6"/>
              </a:rPr>
              <a:t>nce</a:t>
            </a:r>
            <a:endParaRPr sz="1600">
              <a:latin typeface="Century Gothic"/>
              <a:cs typeface="Century Gothic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83554" y="4105876"/>
            <a:ext cx="126745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spc="0" dirty="0" smtClean="0">
                <a:solidFill>
                  <a:srgbClr val="DDC12B"/>
                </a:solidFill>
                <a:latin typeface="Arial"/>
                <a:cs typeface="Arial"/>
              </a:rPr>
              <a:t>•</a:t>
            </a:r>
            <a:endParaRPr sz="16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83554" y="4623593"/>
            <a:ext cx="177800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sz="2400" spc="0" dirty="0" smtClean="0">
                <a:solidFill>
                  <a:srgbClr val="DDC12B"/>
                </a:solidFill>
                <a:latin typeface="Arial"/>
                <a:cs typeface="Arial"/>
              </a:rPr>
              <a:t>•</a:t>
            </a:r>
            <a:endParaRPr sz="24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58814" y="4621139"/>
            <a:ext cx="5427018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5"/>
              </a:lnSpc>
              <a:spcBef>
                <a:spcPts val="129"/>
              </a:spcBef>
            </a:pPr>
            <a:r>
              <a:rPr sz="24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Baldrige</a:t>
            </a:r>
            <a:r>
              <a:rPr sz="2400" b="1" spc="-9" dirty="0" smtClean="0">
                <a:solidFill>
                  <a:srgbClr val="047D57"/>
                </a:solidFill>
                <a:latin typeface="Century Gothic"/>
                <a:cs typeface="Century Gothic"/>
              </a:rPr>
              <a:t> </a:t>
            </a:r>
            <a:r>
              <a:rPr sz="24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criteria: </a:t>
            </a:r>
            <a:r>
              <a:rPr sz="1600" spc="-654" dirty="0" smtClean="0">
                <a:solidFill>
                  <a:srgbClr val="0000FF"/>
                </a:solidFill>
                <a:latin typeface="Century Gothic"/>
                <a:cs typeface="Century Gothic"/>
              </a:rPr>
              <a:t> </a:t>
            </a:r>
            <a:r>
              <a:rPr sz="16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7"/>
              </a:rPr>
              <a:t>h</a:t>
            </a:r>
            <a:r>
              <a:rPr sz="1600" u="sng" spc="-14" dirty="0" smtClean="0">
                <a:solidFill>
                  <a:srgbClr val="0000FF"/>
                </a:solidFill>
                <a:latin typeface="Century Gothic"/>
                <a:cs typeface="Century Gothic"/>
                <a:hlinkClick r:id="rId7"/>
              </a:rPr>
              <a:t>tt</a:t>
            </a:r>
            <a:r>
              <a:rPr sz="1600" u="sng" spc="4" dirty="0" smtClean="0">
                <a:solidFill>
                  <a:srgbClr val="0000FF"/>
                </a:solidFill>
                <a:latin typeface="Century Gothic"/>
                <a:cs typeface="Century Gothic"/>
                <a:hlinkClick r:id="rId7"/>
              </a:rPr>
              <a:t>p</a:t>
            </a:r>
            <a:r>
              <a:rPr sz="16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7"/>
              </a:rPr>
              <a:t>:</a:t>
            </a:r>
            <a:r>
              <a:rPr sz="16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7"/>
              </a:rPr>
              <a:t>/</a:t>
            </a:r>
            <a:r>
              <a:rPr sz="1600" u="sng" spc="9" dirty="0" smtClean="0">
                <a:solidFill>
                  <a:srgbClr val="0000FF"/>
                </a:solidFill>
                <a:latin typeface="Century Gothic"/>
                <a:cs typeface="Century Gothic"/>
                <a:hlinkClick r:id="rId7"/>
              </a:rPr>
              <a:t>/</a:t>
            </a:r>
            <a:r>
              <a:rPr sz="1600" u="sng" spc="-19" dirty="0" smtClean="0">
                <a:solidFill>
                  <a:srgbClr val="0000FF"/>
                </a:solidFill>
                <a:latin typeface="Century Gothic"/>
                <a:cs typeface="Century Gothic"/>
                <a:hlinkClick r:id="rId7"/>
              </a:rPr>
              <a:t>w</a:t>
            </a:r>
            <a:r>
              <a:rPr sz="16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7"/>
              </a:rPr>
              <a:t>ww</a:t>
            </a:r>
            <a:r>
              <a:rPr sz="16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7"/>
              </a:rPr>
              <a:t>.</a:t>
            </a:r>
            <a:r>
              <a:rPr sz="16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7"/>
              </a:rPr>
              <a:t>n</a:t>
            </a:r>
            <a:r>
              <a:rPr sz="1600" u="sng" spc="4" dirty="0" smtClean="0">
                <a:solidFill>
                  <a:srgbClr val="0000FF"/>
                </a:solidFill>
                <a:latin typeface="Century Gothic"/>
                <a:cs typeface="Century Gothic"/>
                <a:hlinkClick r:id="rId7"/>
              </a:rPr>
              <a:t>i</a:t>
            </a:r>
            <a:r>
              <a:rPr sz="1600" u="sng" spc="14" dirty="0" smtClean="0">
                <a:solidFill>
                  <a:srgbClr val="0000FF"/>
                </a:solidFill>
                <a:latin typeface="Century Gothic"/>
                <a:cs typeface="Century Gothic"/>
                <a:hlinkClick r:id="rId7"/>
              </a:rPr>
              <a:t>s</a:t>
            </a:r>
            <a:r>
              <a:rPr sz="16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7"/>
              </a:rPr>
              <a:t>t</a:t>
            </a:r>
            <a:r>
              <a:rPr sz="16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7"/>
              </a:rPr>
              <a:t>.</a:t>
            </a:r>
            <a:r>
              <a:rPr sz="1600" u="sng" spc="4" dirty="0" smtClean="0">
                <a:solidFill>
                  <a:srgbClr val="0000FF"/>
                </a:solidFill>
                <a:latin typeface="Century Gothic"/>
                <a:cs typeface="Century Gothic"/>
                <a:hlinkClick r:id="rId7"/>
              </a:rPr>
              <a:t>g</a:t>
            </a:r>
            <a:r>
              <a:rPr sz="16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7"/>
              </a:rPr>
              <a:t>o</a:t>
            </a:r>
            <a:r>
              <a:rPr sz="1600" u="sng" spc="25" dirty="0" smtClean="0">
                <a:solidFill>
                  <a:srgbClr val="0000FF"/>
                </a:solidFill>
                <a:latin typeface="Century Gothic"/>
                <a:cs typeface="Century Gothic"/>
                <a:hlinkClick r:id="rId7"/>
              </a:rPr>
              <a:t>v</a:t>
            </a:r>
            <a:r>
              <a:rPr sz="16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7"/>
              </a:rPr>
              <a:t>/</a:t>
            </a:r>
            <a:r>
              <a:rPr sz="1600" u="sng" spc="4" dirty="0" smtClean="0">
                <a:solidFill>
                  <a:srgbClr val="0000FF"/>
                </a:solidFill>
                <a:latin typeface="Century Gothic"/>
                <a:cs typeface="Century Gothic"/>
                <a:hlinkClick r:id="rId7"/>
              </a:rPr>
              <a:t>b</a:t>
            </a:r>
            <a:r>
              <a:rPr sz="16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7"/>
              </a:rPr>
              <a:t>a</a:t>
            </a:r>
            <a:r>
              <a:rPr sz="1600" u="sng" spc="14" dirty="0" smtClean="0">
                <a:solidFill>
                  <a:srgbClr val="0000FF"/>
                </a:solidFill>
                <a:latin typeface="Century Gothic"/>
                <a:cs typeface="Century Gothic"/>
                <a:hlinkClick r:id="rId7"/>
              </a:rPr>
              <a:t>l</a:t>
            </a:r>
            <a:r>
              <a:rPr sz="16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7"/>
              </a:rPr>
              <a:t>dr</a:t>
            </a:r>
            <a:r>
              <a:rPr sz="1600" u="sng" spc="4" dirty="0" smtClean="0">
                <a:solidFill>
                  <a:srgbClr val="0000FF"/>
                </a:solidFill>
                <a:latin typeface="Century Gothic"/>
                <a:cs typeface="Century Gothic"/>
                <a:hlinkClick r:id="rId7"/>
              </a:rPr>
              <a:t>i</a:t>
            </a:r>
            <a:r>
              <a:rPr sz="16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7"/>
              </a:rPr>
              <a:t>g</a:t>
            </a:r>
            <a:r>
              <a:rPr sz="16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7"/>
              </a:rPr>
              <a:t>e</a:t>
            </a:r>
            <a:endParaRPr sz="1600">
              <a:latin typeface="Century Gothic"/>
              <a:cs typeface="Century Gothic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83554" y="5245385"/>
            <a:ext cx="177800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sz="2400" spc="0" dirty="0" smtClean="0">
                <a:solidFill>
                  <a:srgbClr val="DDC12B"/>
                </a:solidFill>
                <a:latin typeface="Arial"/>
                <a:cs typeface="Arial"/>
              </a:rPr>
              <a:t>•</a:t>
            </a:r>
            <a:endParaRPr sz="24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58814" y="5242931"/>
            <a:ext cx="7814390" cy="8213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4670">
              <a:lnSpc>
                <a:spcPts val="2595"/>
              </a:lnSpc>
              <a:spcBef>
                <a:spcPts val="129"/>
              </a:spcBef>
            </a:pPr>
            <a:r>
              <a:rPr sz="2400" b="1" spc="0" dirty="0" smtClean="0">
                <a:solidFill>
                  <a:srgbClr val="047D57"/>
                </a:solidFill>
                <a:latin typeface="Century Gothic"/>
                <a:cs typeface="Century Gothic"/>
              </a:rPr>
              <a:t>Carnegie:</a:t>
            </a:r>
            <a:endParaRPr sz="2400">
              <a:latin typeface="Century Gothic"/>
              <a:cs typeface="Century Gothic"/>
            </a:endParaRPr>
          </a:p>
          <a:p>
            <a:pPr marL="12700">
              <a:lnSpc>
                <a:spcPts val="1920"/>
              </a:lnSpc>
            </a:pPr>
            <a:r>
              <a:rPr sz="16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h</a:t>
            </a:r>
            <a:r>
              <a:rPr sz="1600" u="sng" spc="-14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tt</a:t>
            </a:r>
            <a:r>
              <a:rPr sz="1600" u="sng" spc="4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p</a:t>
            </a:r>
            <a:r>
              <a:rPr sz="16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:</a:t>
            </a:r>
            <a:r>
              <a:rPr sz="16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//</a:t>
            </a:r>
            <a:r>
              <a:rPr sz="1600" u="sng" spc="-19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w</a:t>
            </a:r>
            <a:r>
              <a:rPr sz="16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ww</a:t>
            </a:r>
            <a:r>
              <a:rPr sz="16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.car</a:t>
            </a:r>
            <a:r>
              <a:rPr sz="1600" u="sng" spc="9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n</a:t>
            </a:r>
            <a:r>
              <a:rPr sz="16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eg</a:t>
            </a:r>
            <a:r>
              <a:rPr sz="1600" u="sng" spc="19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i</a:t>
            </a:r>
            <a:r>
              <a:rPr sz="16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e</a:t>
            </a:r>
            <a:r>
              <a:rPr sz="1600" u="sng" spc="4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f</a:t>
            </a:r>
            <a:r>
              <a:rPr sz="16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o</a:t>
            </a:r>
            <a:r>
              <a:rPr sz="1600" u="sng" spc="14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u</a:t>
            </a:r>
            <a:r>
              <a:rPr sz="16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nd</a:t>
            </a:r>
            <a:r>
              <a:rPr sz="1600" u="sng" spc="14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a</a:t>
            </a:r>
            <a:r>
              <a:rPr sz="1600" u="sng" spc="-14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t</a:t>
            </a:r>
            <a:r>
              <a:rPr sz="1600" u="sng" spc="4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i</a:t>
            </a:r>
            <a:r>
              <a:rPr sz="16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o</a:t>
            </a:r>
            <a:r>
              <a:rPr sz="1600" u="sng" spc="9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n</a:t>
            </a:r>
            <a:r>
              <a:rPr sz="16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.</a:t>
            </a:r>
            <a:r>
              <a:rPr sz="1600" u="sng" spc="9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or</a:t>
            </a:r>
            <a:r>
              <a:rPr sz="16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g</a:t>
            </a:r>
            <a:r>
              <a:rPr sz="16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/</a:t>
            </a:r>
            <a:r>
              <a:rPr sz="1600" u="sng" spc="4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s</a:t>
            </a:r>
            <a:r>
              <a:rPr sz="1600" u="sng" spc="14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i</a:t>
            </a:r>
            <a:r>
              <a:rPr sz="1600" u="sng" spc="-14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t</a:t>
            </a:r>
            <a:r>
              <a:rPr sz="16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e</a:t>
            </a:r>
            <a:r>
              <a:rPr sz="1600" u="sng" spc="14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s</a:t>
            </a:r>
            <a:r>
              <a:rPr sz="16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/</a:t>
            </a:r>
            <a:r>
              <a:rPr sz="1600" u="sng" spc="9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d</a:t>
            </a:r>
            <a:r>
              <a:rPr sz="16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e</a:t>
            </a:r>
            <a:r>
              <a:rPr sz="1600" u="sng" spc="4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f</a:t>
            </a:r>
            <a:r>
              <a:rPr sz="16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au</a:t>
            </a:r>
            <a:r>
              <a:rPr sz="1600" u="sng" spc="14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l</a:t>
            </a:r>
            <a:r>
              <a:rPr sz="1600" u="sng" spc="-14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t</a:t>
            </a:r>
            <a:r>
              <a:rPr sz="16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/</a:t>
            </a:r>
            <a:r>
              <a:rPr sz="1600" u="sng" spc="4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fi</a:t>
            </a:r>
            <a:r>
              <a:rPr sz="1600" u="sng" spc="14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l</a:t>
            </a:r>
            <a:r>
              <a:rPr sz="16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e</a:t>
            </a:r>
            <a:r>
              <a:rPr sz="1600" u="sng" spc="4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s</a:t>
            </a:r>
            <a:r>
              <a:rPr sz="16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/</a:t>
            </a:r>
            <a:r>
              <a:rPr sz="1600" u="sng" spc="4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imp</a:t>
            </a:r>
            <a:r>
              <a:rPr sz="16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ro</a:t>
            </a:r>
            <a:r>
              <a:rPr sz="1600" u="sng" spc="25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v</a:t>
            </a:r>
            <a:r>
              <a:rPr sz="16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e</a:t>
            </a:r>
            <a:r>
              <a:rPr sz="1600" u="sng" spc="4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m</a:t>
            </a:r>
            <a:r>
              <a:rPr sz="16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e</a:t>
            </a:r>
            <a:r>
              <a:rPr sz="16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n</a:t>
            </a:r>
            <a:r>
              <a:rPr sz="1600" u="sng" spc="-14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t</a:t>
            </a:r>
            <a:r>
              <a:rPr sz="1600" u="sng" spc="4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_</a:t>
            </a:r>
            <a:r>
              <a:rPr sz="1600" u="sng" spc="9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r</a:t>
            </a:r>
            <a:r>
              <a:rPr sz="16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e</a:t>
            </a:r>
            <a:r>
              <a:rPr sz="1600" u="sng" spc="4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s</a:t>
            </a:r>
            <a:r>
              <a:rPr sz="16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e</a:t>
            </a:r>
            <a:r>
              <a:rPr sz="1600" u="sng" spc="14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a</a:t>
            </a:r>
            <a:r>
              <a:rPr sz="16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rch_</a:t>
            </a:r>
            <a:r>
              <a:rPr sz="1600" spc="0" dirty="0" smtClean="0">
                <a:solidFill>
                  <a:srgbClr val="0000FF"/>
                </a:solidFill>
                <a:latin typeface="Century Gothic"/>
                <a:cs typeface="Century Gothic"/>
              </a:rPr>
              <a:t> </a:t>
            </a:r>
            <a:r>
              <a:rPr sz="16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N</a:t>
            </a:r>
            <a:r>
              <a:rPr sz="1600" u="sng" spc="19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I</a:t>
            </a:r>
            <a:r>
              <a:rPr sz="16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C</a:t>
            </a:r>
            <a:r>
              <a:rPr sz="1600" u="sng" spc="4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s_b</a:t>
            </a:r>
            <a:r>
              <a:rPr sz="16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r</a:t>
            </a:r>
            <a:r>
              <a:rPr sz="1600" u="sng" spc="9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y</a:t>
            </a:r>
            <a:r>
              <a:rPr sz="1600" u="sng" spc="4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k</a:t>
            </a:r>
            <a:r>
              <a:rPr sz="16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-</a:t>
            </a:r>
            <a:r>
              <a:rPr sz="1600" u="sng" spc="9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y</a:t>
            </a:r>
            <a:r>
              <a:rPr sz="16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e</a:t>
            </a:r>
            <a:r>
              <a:rPr sz="16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a</a:t>
            </a:r>
            <a:r>
              <a:rPr sz="16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ge</a:t>
            </a:r>
            <a:r>
              <a:rPr sz="16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r</a:t>
            </a:r>
            <a:r>
              <a:rPr sz="16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.</a:t>
            </a:r>
            <a:r>
              <a:rPr sz="1600" u="sng" spc="4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p</a:t>
            </a:r>
            <a:r>
              <a:rPr sz="16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8"/>
              </a:rPr>
              <a:t>df</a:t>
            </a:r>
            <a:endParaRPr sz="1600">
              <a:latin typeface="Century Gothic"/>
              <a:cs typeface="Century Gothic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592132" y="6436185"/>
            <a:ext cx="5130568" cy="17828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345"/>
              </a:lnSpc>
              <a:spcBef>
                <a:spcPts val="67"/>
              </a:spcBef>
            </a:pP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ONN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-1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29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H</a:t>
            </a:r>
            <a:r>
              <a:rPr sz="1200" spc="1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A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P </a:t>
            </a:r>
            <a:r>
              <a:rPr sz="1200" b="1" spc="0" dirty="0" smtClean="0">
                <a:solidFill>
                  <a:srgbClr val="DDC12B"/>
                </a:solidFill>
                <a:latin typeface="Century Gothic"/>
                <a:cs typeface="Century Gothic"/>
              </a:rPr>
              <a:t>|  </a:t>
            </a:r>
            <a:r>
              <a:rPr sz="1200" spc="-319" dirty="0" smtClean="0">
                <a:solidFill>
                  <a:srgbClr val="0000FF"/>
                </a:solidFill>
                <a:latin typeface="Century Gothic"/>
                <a:cs typeface="Century Gothic"/>
              </a:rPr>
              <a:t> </a:t>
            </a:r>
            <a:r>
              <a:rPr sz="1200" u="sng" spc="9" dirty="0" smtClean="0">
                <a:solidFill>
                  <a:srgbClr val="0000FF"/>
                </a:solidFill>
                <a:latin typeface="Century Gothic"/>
                <a:cs typeface="Century Gothic"/>
                <a:hlinkClick r:id="rId9"/>
              </a:rPr>
              <a:t>www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9"/>
              </a:rPr>
              <a:t>.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9"/>
              </a:rPr>
              <a:t>C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9"/>
              </a:rPr>
              <a:t>A</a:t>
            </a:r>
            <a:r>
              <a:rPr sz="1200" u="sng" spc="4" dirty="0" smtClean="0">
                <a:solidFill>
                  <a:srgbClr val="0000FF"/>
                </a:solidFill>
                <a:latin typeface="Century Gothic"/>
                <a:cs typeface="Century Gothic"/>
                <a:hlinkClick r:id="rId9"/>
              </a:rPr>
              <a:t>E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9"/>
              </a:rPr>
              <a:t>Pne</a:t>
            </a:r>
            <a:r>
              <a:rPr sz="1200" u="sng" spc="-25" dirty="0" smtClean="0">
                <a:solidFill>
                  <a:srgbClr val="0000FF"/>
                </a:solidFill>
                <a:latin typeface="Century Gothic"/>
                <a:cs typeface="Century Gothic"/>
                <a:hlinkClick r:id="rId9"/>
              </a:rPr>
              <a:t>t</a:t>
            </a:r>
            <a:r>
              <a:rPr sz="1200" u="sng" spc="-9" dirty="0" smtClean="0">
                <a:solidFill>
                  <a:srgbClr val="0000FF"/>
                </a:solidFill>
                <a:latin typeface="Century Gothic"/>
                <a:cs typeface="Century Gothic"/>
                <a:hlinkClick r:id="rId9"/>
              </a:rPr>
              <a:t>.</a:t>
            </a:r>
            <a:r>
              <a:rPr sz="1200" u="sng" spc="-4" dirty="0" smtClean="0">
                <a:solidFill>
                  <a:srgbClr val="0000FF"/>
                </a:solidFill>
                <a:latin typeface="Century Gothic"/>
                <a:cs typeface="Century Gothic"/>
                <a:hlinkClick r:id="rId9"/>
              </a:rPr>
              <a:t>o</a:t>
            </a:r>
            <a:r>
              <a:rPr sz="1200" u="sng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9"/>
              </a:rPr>
              <a:t>rg</a:t>
            </a:r>
            <a:r>
              <a:rPr sz="1200" spc="0" dirty="0" smtClean="0">
                <a:solidFill>
                  <a:srgbClr val="0000FF"/>
                </a:solidFill>
                <a:latin typeface="Century Gothic"/>
                <a:cs typeface="Century Gothic"/>
                <a:hlinkClick r:id="rId9"/>
              </a:rPr>
              <a:t> </a:t>
            </a:r>
            <a:r>
              <a:rPr sz="1200" spc="-281" dirty="0" smtClean="0">
                <a:solidFill>
                  <a:srgbClr val="DDC12B"/>
                </a:solidFill>
                <a:latin typeface="Century Gothic"/>
                <a:cs typeface="Century Gothic"/>
                <a:hlinkClick r:id="rId9"/>
              </a:rPr>
              <a:t> </a:t>
            </a:r>
            <a:r>
              <a:rPr sz="1200" u="sng" spc="0" dirty="0" smtClean="0">
                <a:solidFill>
                  <a:srgbClr val="DDC12B"/>
                </a:solidFill>
                <a:latin typeface="Century Gothic"/>
                <a:cs typeface="Century Gothic"/>
                <a:hlinkClick r:id="rId9"/>
              </a:rPr>
              <a:t>|</a:t>
            </a:r>
            <a:r>
              <a:rPr sz="1200" u="sng" spc="0" dirty="0" smtClean="0">
                <a:solidFill>
                  <a:srgbClr val="DDC12B"/>
                </a:solidFill>
                <a:latin typeface="Century Gothic"/>
                <a:cs typeface="Century Gothic"/>
              </a:rPr>
              <a:t> </a:t>
            </a:r>
            <a:r>
              <a:rPr sz="1200" spc="-316" dirty="0" smtClean="0">
                <a:solidFill>
                  <a:srgbClr val="DDC12B"/>
                </a:solidFill>
                <a:latin typeface="Century Gothic"/>
                <a:cs typeface="Century Gothic"/>
              </a:rPr>
              <a:t> 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</a:rPr>
              <a:t>T</a:t>
            </a:r>
            <a:r>
              <a:rPr sz="1200" spc="9" dirty="0" smtClean="0">
                <a:solidFill>
                  <a:srgbClr val="397D59"/>
                </a:solidFill>
                <a:latin typeface="Century Gothic"/>
                <a:cs typeface="Century Gothic"/>
              </a:rPr>
              <a:t>w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i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</a:rPr>
              <a:t>tt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e</a:t>
            </a:r>
            <a:r>
              <a:rPr sz="1200" spc="9" dirty="0" smtClean="0">
                <a:solidFill>
                  <a:srgbClr val="397D59"/>
                </a:solidFill>
                <a:latin typeface="Century Gothic"/>
                <a:cs typeface="Century Gothic"/>
              </a:rPr>
              <a:t>r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</a:rPr>
              <a:t>:</a:t>
            </a:r>
            <a:r>
              <a:rPr sz="1200" spc="44" dirty="0" smtClean="0">
                <a:solidFill>
                  <a:srgbClr val="397D59"/>
                </a:solidFill>
                <a:latin typeface="Century Gothic"/>
                <a:cs typeface="Century Gothic"/>
              </a:rPr>
              <a:t> 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10"/>
              </a:rPr>
              <a:t>@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10"/>
              </a:rPr>
              <a:t>C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10"/>
              </a:rPr>
              <a:t>A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10"/>
              </a:rPr>
              <a:t>E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10"/>
              </a:rPr>
              <a:t>Pup</a:t>
            </a:r>
            <a:r>
              <a:rPr sz="1200" spc="4" dirty="0" smtClean="0">
                <a:solidFill>
                  <a:srgbClr val="397D59"/>
                </a:solidFill>
                <a:latin typeface="Century Gothic"/>
                <a:cs typeface="Century Gothic"/>
                <a:hlinkClick r:id="rId10"/>
              </a:rPr>
              <a:t>d</a:t>
            </a:r>
            <a:r>
              <a:rPr sz="1200" spc="-4" dirty="0" smtClean="0">
                <a:solidFill>
                  <a:srgbClr val="397D59"/>
                </a:solidFill>
                <a:latin typeface="Century Gothic"/>
                <a:cs typeface="Century Gothic"/>
                <a:hlinkClick r:id="rId10"/>
              </a:rPr>
              <a:t>a</a:t>
            </a:r>
            <a:r>
              <a:rPr sz="1200" spc="-25" dirty="0" smtClean="0">
                <a:solidFill>
                  <a:srgbClr val="397D59"/>
                </a:solidFill>
                <a:latin typeface="Century Gothic"/>
                <a:cs typeface="Century Gothic"/>
                <a:hlinkClick r:id="rId10"/>
              </a:rPr>
              <a:t>t</a:t>
            </a:r>
            <a:r>
              <a:rPr sz="1200" spc="0" dirty="0" smtClean="0">
                <a:solidFill>
                  <a:srgbClr val="397D59"/>
                </a:solidFill>
                <a:latin typeface="Century Gothic"/>
                <a:cs typeface="Century Gothic"/>
                <a:hlinkClick r:id="rId10"/>
              </a:rPr>
              <a:t>es</a:t>
            </a:r>
            <a:endParaRPr sz="1200">
              <a:latin typeface="Century Gothic"/>
              <a:cs typeface="Century Gothic"/>
            </a:endParaRPr>
          </a:p>
        </p:txBody>
      </p:sp>
      <p:pic>
        <p:nvPicPr>
          <p:cNvPr id="26" name="Picture 25" descr="caep-logo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799" y="6172200"/>
            <a:ext cx="885525" cy="6096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124</TotalTime>
  <Words>981</Words>
  <Application>Microsoft Macintosh PowerPoint</Application>
  <PresentationFormat>On-screen Show (4:3)</PresentationFormat>
  <Paragraphs>199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cp:lastModifiedBy>Bernadette Delgado</cp:lastModifiedBy>
  <cp:revision>9</cp:revision>
  <dcterms:modified xsi:type="dcterms:W3CDTF">2014-05-26T17:21:02Z</dcterms:modified>
</cp:coreProperties>
</file>