
<file path=[Content_Types].xml><?xml version="1.0" encoding="utf-8"?>
<Types xmlns="http://schemas.openxmlformats.org/package/2006/content-types">
  <Default Extension="xml" ContentType="application/xml"/>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2" r:id="rId1"/>
    <p:sldMasterId id="2147483674" r:id="rId2"/>
  </p:sldMasterIdLst>
  <p:notesMasterIdLst>
    <p:notesMasterId r:id="rId31"/>
  </p:notesMasterIdLst>
  <p:sldIdLst>
    <p:sldId id="277" r:id="rId3"/>
    <p:sldId id="256" r:id="rId4"/>
    <p:sldId id="257" r:id="rId5"/>
    <p:sldId id="258" r:id="rId6"/>
    <p:sldId id="259" r:id="rId7"/>
    <p:sldId id="260" r:id="rId8"/>
    <p:sldId id="278" r:id="rId9"/>
    <p:sldId id="279" r:id="rId10"/>
    <p:sldId id="280" r:id="rId11"/>
    <p:sldId id="281" r:id="rId12"/>
    <p:sldId id="261" r:id="rId13"/>
    <p:sldId id="285" r:id="rId14"/>
    <p:sldId id="262" r:id="rId15"/>
    <p:sldId id="263" r:id="rId16"/>
    <p:sldId id="264" r:id="rId17"/>
    <p:sldId id="265" r:id="rId18"/>
    <p:sldId id="266" r:id="rId19"/>
    <p:sldId id="267" r:id="rId20"/>
    <p:sldId id="268" r:id="rId21"/>
    <p:sldId id="269" r:id="rId22"/>
    <p:sldId id="270" r:id="rId23"/>
    <p:sldId id="271" r:id="rId24"/>
    <p:sldId id="272" r:id="rId25"/>
    <p:sldId id="273" r:id="rId26"/>
    <p:sldId id="284" r:id="rId27"/>
    <p:sldId id="274" r:id="rId28"/>
    <p:sldId id="275" r:id="rId29"/>
    <p:sldId id="276" r:id="rId30"/>
  </p:sldIdLst>
  <p:sldSz cx="9144000" cy="6858000" type="screen4x3"/>
  <p:notesSz cx="9144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47D57"/>
    <a:srgbClr val="0D2F5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58" autoAdjust="0"/>
    <p:restoredTop sz="94660"/>
  </p:normalViewPr>
  <p:slideViewPr>
    <p:cSldViewPr>
      <p:cViewPr>
        <p:scale>
          <a:sx n="72" d="100"/>
          <a:sy n="72" d="100"/>
        </p:scale>
        <p:origin x="-2024" y="-216"/>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0" Type="http://schemas.openxmlformats.org/officeDocument/2006/relationships/slide" Target="slides/slide18.xml"/><Relationship Id="rId21" Type="http://schemas.openxmlformats.org/officeDocument/2006/relationships/slide" Target="slides/slide19.xml"/><Relationship Id="rId22" Type="http://schemas.openxmlformats.org/officeDocument/2006/relationships/slide" Target="slides/slide20.xml"/><Relationship Id="rId23" Type="http://schemas.openxmlformats.org/officeDocument/2006/relationships/slide" Target="slides/slide21.xml"/><Relationship Id="rId24" Type="http://schemas.openxmlformats.org/officeDocument/2006/relationships/slide" Target="slides/slide22.xml"/><Relationship Id="rId25" Type="http://schemas.openxmlformats.org/officeDocument/2006/relationships/slide" Target="slides/slide23.xml"/><Relationship Id="rId26" Type="http://schemas.openxmlformats.org/officeDocument/2006/relationships/slide" Target="slides/slide24.xml"/><Relationship Id="rId27" Type="http://schemas.openxmlformats.org/officeDocument/2006/relationships/slide" Target="slides/slide25.xml"/><Relationship Id="rId28" Type="http://schemas.openxmlformats.org/officeDocument/2006/relationships/slide" Target="slides/slide26.xml"/><Relationship Id="rId29" Type="http://schemas.openxmlformats.org/officeDocument/2006/relationships/slide" Target="slides/slide27.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30" Type="http://schemas.openxmlformats.org/officeDocument/2006/relationships/slide" Target="slides/slide28.xml"/><Relationship Id="rId31" Type="http://schemas.openxmlformats.org/officeDocument/2006/relationships/notesMaster" Target="notesMasters/notesMaster1.xml"/><Relationship Id="rId32" Type="http://schemas.openxmlformats.org/officeDocument/2006/relationships/printerSettings" Target="printerSettings/printerSettings1.bin"/><Relationship Id="rId9" Type="http://schemas.openxmlformats.org/officeDocument/2006/relationships/slide" Target="slides/slide7.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33" Type="http://schemas.openxmlformats.org/officeDocument/2006/relationships/presProps" Target="presProps.xml"/><Relationship Id="rId34" Type="http://schemas.openxmlformats.org/officeDocument/2006/relationships/viewProps" Target="viewProps.xml"/><Relationship Id="rId35" Type="http://schemas.openxmlformats.org/officeDocument/2006/relationships/theme" Target="theme/theme1.xml"/><Relationship Id="rId36" Type="http://schemas.openxmlformats.org/officeDocument/2006/relationships/tableStyles" Target="tableStyles.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slide" Target="slides/slide16.xml"/><Relationship Id="rId19" Type="http://schemas.openxmlformats.org/officeDocument/2006/relationships/slide" Target="slides/slide1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D5E019EA-EBBA-4FFD-AEFC-E1A6D083E346}" type="datetimeFigureOut">
              <a:rPr lang="en-US" smtClean="0"/>
              <a:t>5/28/14</a:t>
            </a:fld>
            <a:endParaRPr lang="en-US"/>
          </a:p>
        </p:txBody>
      </p:sp>
      <p:sp>
        <p:nvSpPr>
          <p:cNvPr id="4" name="Slide Image Placeholder 3"/>
          <p:cNvSpPr>
            <a:spLocks noGrp="1" noRot="1" noChangeAspect="1"/>
          </p:cNvSpPr>
          <p:nvPr>
            <p:ph type="sldImg" idx="2"/>
          </p:nvPr>
        </p:nvSpPr>
        <p:spPr>
          <a:xfrm>
            <a:off x="2857500" y="514350"/>
            <a:ext cx="3429000" cy="25717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257550"/>
            <a:ext cx="7315200" cy="30861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6513513"/>
            <a:ext cx="3962400" cy="3429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80013" y="6513513"/>
            <a:ext cx="3962400" cy="342900"/>
          </a:xfrm>
          <a:prstGeom prst="rect">
            <a:avLst/>
          </a:prstGeom>
        </p:spPr>
        <p:txBody>
          <a:bodyPr vert="horz" lIns="91440" tIns="45720" rIns="91440" bIns="45720" rtlCol="0" anchor="b"/>
          <a:lstStyle>
            <a:lvl1pPr algn="r">
              <a:defRPr sz="1200"/>
            </a:lvl1pPr>
          </a:lstStyle>
          <a:p>
            <a:fld id="{DAB33DDF-D823-440F-A2B1-168E6E456B5E}" type="slidenum">
              <a:rPr lang="en-US" smtClean="0"/>
              <a:t>‹#›</a:t>
            </a:fld>
            <a:endParaRPr lang="en-US"/>
          </a:p>
        </p:txBody>
      </p:sp>
    </p:spTree>
    <p:extLst>
      <p:ext uri="{BB962C8B-B14F-4D97-AF65-F5344CB8AC3E}">
        <p14:creationId xmlns:p14="http://schemas.microsoft.com/office/powerpoint/2010/main" val="10908514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AB33DDF-D823-440F-A2B1-168E6E456B5E}" type="slidenum">
              <a:rPr lang="en-US" smtClean="0"/>
              <a:t>20</a:t>
            </a:fld>
            <a:endParaRPr lang="en-US"/>
          </a:p>
        </p:txBody>
      </p:sp>
    </p:spTree>
    <p:extLst>
      <p:ext uri="{BB962C8B-B14F-4D97-AF65-F5344CB8AC3E}">
        <p14:creationId xmlns:p14="http://schemas.microsoft.com/office/powerpoint/2010/main" val="19923201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eaLnBrk="1" latinLnBrk="0" hangingPunct="1"/>
            <a:fld id="{74CBEAF9-9E58-4CC8-A6FF-6DD8A58DEEA4}" type="datetimeFigureOut">
              <a:rPr lang="en-US" smtClean="0"/>
              <a:pPr eaLnBrk="1" latinLnBrk="0" hangingPunct="1"/>
              <a:t>5/28/14</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CA15C064-DD44-4CAC-873E-2D1F54821676}" type="slidenum">
              <a:rPr kumimoji="0" lang="en-US" smtClean="0"/>
              <a:pPr eaLnBrk="1" latinLnBrk="0" hangingPunct="1"/>
              <a:t>‹#›</a:t>
            </a:fld>
            <a:endParaRPr kumimoji="0" lang="en-US" dirty="0"/>
          </a:p>
        </p:txBody>
      </p:sp>
    </p:spTree>
    <p:extLst>
      <p:ext uri="{BB962C8B-B14F-4D97-AF65-F5344CB8AC3E}">
        <p14:creationId xmlns:p14="http://schemas.microsoft.com/office/powerpoint/2010/main" val="29412973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eaLnBrk="1" latinLnBrk="0" hangingPunct="1"/>
            <a:fld id="{74CBEAF9-9E58-4CC8-A6FF-6DD8A58DEEA4}" type="datetimeFigureOut">
              <a:rPr lang="en-US" smtClean="0"/>
              <a:pPr eaLnBrk="1" latinLnBrk="0" hangingPunct="1"/>
              <a:t>5/28/14</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CA15C064-DD44-4CAC-873E-2D1F54821676}" type="slidenum">
              <a:rPr kumimoji="0" lang="en-US" smtClean="0"/>
              <a:pPr eaLnBrk="1" latinLnBrk="0" hangingPunct="1"/>
              <a:t>‹#›</a:t>
            </a:fld>
            <a:endParaRPr kumimoji="0" lang="en-US" dirty="0"/>
          </a:p>
        </p:txBody>
      </p:sp>
    </p:spTree>
    <p:extLst>
      <p:ext uri="{BB962C8B-B14F-4D97-AF65-F5344CB8AC3E}">
        <p14:creationId xmlns:p14="http://schemas.microsoft.com/office/powerpoint/2010/main" val="4859769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eaLnBrk="1" latinLnBrk="0" hangingPunct="1"/>
            <a:fld id="{74CBEAF9-9E58-4CC8-A6FF-6DD8A58DEEA4}" type="datetimeFigureOut">
              <a:rPr lang="en-US" smtClean="0"/>
              <a:pPr eaLnBrk="1" latinLnBrk="0" hangingPunct="1"/>
              <a:t>5/28/14</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CA15C064-DD44-4CAC-873E-2D1F54821676}" type="slidenum">
              <a:rPr kumimoji="0" lang="en-US" smtClean="0"/>
              <a:pPr eaLnBrk="1" latinLnBrk="0" hangingPunct="1"/>
              <a:t>‹#›</a:t>
            </a:fld>
            <a:endParaRPr kumimoji="0" lang="en-US"/>
          </a:p>
        </p:txBody>
      </p:sp>
    </p:spTree>
    <p:extLst>
      <p:ext uri="{BB962C8B-B14F-4D97-AF65-F5344CB8AC3E}">
        <p14:creationId xmlns:p14="http://schemas.microsoft.com/office/powerpoint/2010/main" val="28907735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eaLnBrk="1" latinLnBrk="0" hangingPunct="1"/>
            <a:fld id="{74CBEAF9-9E58-4CC8-A6FF-6DD8A58DEEA4}" type="datetimeFigureOut">
              <a:rPr lang="en-US" smtClean="0"/>
              <a:pPr eaLnBrk="1" latinLnBrk="0" hangingPunct="1"/>
              <a:t>5/28/14</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CA15C064-DD44-4CAC-873E-2D1F54821676}" type="slidenum">
              <a:rPr kumimoji="0" lang="en-US" smtClean="0"/>
              <a:pPr eaLnBrk="1" latinLnBrk="0" hangingPunct="1"/>
              <a:t>‹#›</a:t>
            </a:fld>
            <a:endParaRPr kumimoji="0" lang="en-US"/>
          </a:p>
        </p:txBody>
      </p:sp>
    </p:spTree>
    <p:extLst>
      <p:ext uri="{BB962C8B-B14F-4D97-AF65-F5344CB8AC3E}">
        <p14:creationId xmlns:p14="http://schemas.microsoft.com/office/powerpoint/2010/main" val="40315896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eaLnBrk="1" latinLnBrk="0" hangingPunct="1"/>
            <a:fld id="{74CBEAF9-9E58-4CC8-A6FF-6DD8A58DEEA4}" type="datetimeFigureOut">
              <a:rPr lang="en-US" smtClean="0"/>
              <a:pPr eaLnBrk="1" latinLnBrk="0" hangingPunct="1"/>
              <a:t>5/28/14</a:t>
            </a:fld>
            <a:endParaRPr lang="en-US"/>
          </a:p>
        </p:txBody>
      </p:sp>
      <p:sp>
        <p:nvSpPr>
          <p:cNvPr id="8" name="Footer Placeholder 7"/>
          <p:cNvSpPr>
            <a:spLocks noGrp="1"/>
          </p:cNvSpPr>
          <p:nvPr>
            <p:ph type="ftr" sz="quarter" idx="11"/>
          </p:nvPr>
        </p:nvSpPr>
        <p:spPr/>
        <p:txBody>
          <a:bodyPr/>
          <a:lstStyle/>
          <a:p>
            <a:endParaRPr kumimoji="0" lang="en-US"/>
          </a:p>
        </p:txBody>
      </p:sp>
      <p:sp>
        <p:nvSpPr>
          <p:cNvPr id="9" name="Slide Number Placeholder 8"/>
          <p:cNvSpPr>
            <a:spLocks noGrp="1"/>
          </p:cNvSpPr>
          <p:nvPr>
            <p:ph type="sldNum" sz="quarter" idx="12"/>
          </p:nvPr>
        </p:nvSpPr>
        <p:spPr/>
        <p:txBody>
          <a:bodyPr/>
          <a:lstStyle/>
          <a:p>
            <a:fld id="{CA15C064-DD44-4CAC-873E-2D1F54821676}" type="slidenum">
              <a:rPr kumimoji="0" lang="en-US" smtClean="0"/>
              <a:pPr eaLnBrk="1" latinLnBrk="0" hangingPunct="1"/>
              <a:t>‹#›</a:t>
            </a:fld>
            <a:endParaRPr kumimoji="0" lang="en-US" dirty="0"/>
          </a:p>
        </p:txBody>
      </p:sp>
    </p:spTree>
    <p:extLst>
      <p:ext uri="{BB962C8B-B14F-4D97-AF65-F5344CB8AC3E}">
        <p14:creationId xmlns:p14="http://schemas.microsoft.com/office/powerpoint/2010/main" val="32043991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eaLnBrk="1" latinLnBrk="0" hangingPunct="1"/>
            <a:fld id="{74CBEAF9-9E58-4CC8-A6FF-6DD8A58DEEA4}" type="datetimeFigureOut">
              <a:rPr lang="en-US" smtClean="0"/>
              <a:pPr eaLnBrk="1" latinLnBrk="0" hangingPunct="1"/>
              <a:t>5/28/14</a:t>
            </a:fld>
            <a:endParaRPr lang="en-US"/>
          </a:p>
        </p:txBody>
      </p:sp>
      <p:sp>
        <p:nvSpPr>
          <p:cNvPr id="4" name="Footer Placeholder 3"/>
          <p:cNvSpPr>
            <a:spLocks noGrp="1"/>
          </p:cNvSpPr>
          <p:nvPr>
            <p:ph type="ftr" sz="quarter" idx="11"/>
          </p:nvPr>
        </p:nvSpPr>
        <p:spPr/>
        <p:txBody>
          <a:bodyPr/>
          <a:lstStyle/>
          <a:p>
            <a:endParaRPr kumimoji="0" lang="en-US"/>
          </a:p>
        </p:txBody>
      </p:sp>
      <p:sp>
        <p:nvSpPr>
          <p:cNvPr id="5" name="Slide Number Placeholder 4"/>
          <p:cNvSpPr>
            <a:spLocks noGrp="1"/>
          </p:cNvSpPr>
          <p:nvPr>
            <p:ph type="sldNum" sz="quarter" idx="12"/>
          </p:nvPr>
        </p:nvSpPr>
        <p:spPr/>
        <p:txBody>
          <a:bodyPr/>
          <a:lstStyle/>
          <a:p>
            <a:fld id="{CA15C064-DD44-4CAC-873E-2D1F54821676}" type="slidenum">
              <a:rPr kumimoji="0" lang="en-US" smtClean="0"/>
              <a:pPr eaLnBrk="1" latinLnBrk="0" hangingPunct="1"/>
              <a:t>‹#›</a:t>
            </a:fld>
            <a:endParaRPr kumimoji="0" lang="en-US"/>
          </a:p>
        </p:txBody>
      </p:sp>
    </p:spTree>
    <p:extLst>
      <p:ext uri="{BB962C8B-B14F-4D97-AF65-F5344CB8AC3E}">
        <p14:creationId xmlns:p14="http://schemas.microsoft.com/office/powerpoint/2010/main" val="27528594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eaLnBrk="1" latinLnBrk="0" hangingPunct="1"/>
            <a:fld id="{74CBEAF9-9E58-4CC8-A6FF-6DD8A58DEEA4}" type="datetimeFigureOut">
              <a:rPr lang="en-US" smtClean="0"/>
              <a:pPr eaLnBrk="1" latinLnBrk="0" hangingPunct="1"/>
              <a:t>5/28/14</a:t>
            </a:fld>
            <a:endParaRPr lang="en-US"/>
          </a:p>
        </p:txBody>
      </p:sp>
      <p:sp>
        <p:nvSpPr>
          <p:cNvPr id="3" name="Footer Placeholder 2"/>
          <p:cNvSpPr>
            <a:spLocks noGrp="1"/>
          </p:cNvSpPr>
          <p:nvPr>
            <p:ph type="ftr" sz="quarter" idx="11"/>
          </p:nvPr>
        </p:nvSpPr>
        <p:spPr/>
        <p:txBody>
          <a:bodyPr/>
          <a:lstStyle/>
          <a:p>
            <a:endParaRPr kumimoji="0" lang="en-US"/>
          </a:p>
        </p:txBody>
      </p:sp>
      <p:sp>
        <p:nvSpPr>
          <p:cNvPr id="4" name="Slide Number Placeholder 3"/>
          <p:cNvSpPr>
            <a:spLocks noGrp="1"/>
          </p:cNvSpPr>
          <p:nvPr>
            <p:ph type="sldNum" sz="quarter" idx="12"/>
          </p:nvPr>
        </p:nvSpPr>
        <p:spPr/>
        <p:txBody>
          <a:bodyPr/>
          <a:lstStyle/>
          <a:p>
            <a:fld id="{CA15C064-DD44-4CAC-873E-2D1F54821676}" type="slidenum">
              <a:rPr kumimoji="0" lang="en-US" smtClean="0"/>
              <a:pPr eaLnBrk="1" latinLnBrk="0" hangingPunct="1"/>
              <a:t>‹#›</a:t>
            </a:fld>
            <a:endParaRPr kumimoji="0" lang="en-US"/>
          </a:p>
        </p:txBody>
      </p:sp>
    </p:spTree>
    <p:extLst>
      <p:ext uri="{BB962C8B-B14F-4D97-AF65-F5344CB8AC3E}">
        <p14:creationId xmlns:p14="http://schemas.microsoft.com/office/powerpoint/2010/main" val="722781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eaLnBrk="1" latinLnBrk="0" hangingPunct="1"/>
            <a:fld id="{74CBEAF9-9E58-4CC8-A6FF-6DD8A58DEEA4}" type="datetimeFigureOut">
              <a:rPr lang="en-US" smtClean="0"/>
              <a:pPr eaLnBrk="1" latinLnBrk="0" hangingPunct="1"/>
              <a:t>5/28/14</a:t>
            </a:fld>
            <a:endParaRPr lang="en-US"/>
          </a:p>
        </p:txBody>
      </p:sp>
      <p:sp>
        <p:nvSpPr>
          <p:cNvPr id="6" name="Footer Placeholder 5"/>
          <p:cNvSpPr>
            <a:spLocks noGrp="1"/>
          </p:cNvSpPr>
          <p:nvPr>
            <p:ph type="ftr" sz="quarter" idx="11"/>
          </p:nvPr>
        </p:nvSpPr>
        <p:spPr/>
        <p:txBody>
          <a:bodyPr/>
          <a:lstStyle/>
          <a:p>
            <a:endParaRPr kumimoji="0" lang="en-US" dirty="0"/>
          </a:p>
        </p:txBody>
      </p:sp>
      <p:sp>
        <p:nvSpPr>
          <p:cNvPr id="7" name="Slide Number Placeholder 6"/>
          <p:cNvSpPr>
            <a:spLocks noGrp="1"/>
          </p:cNvSpPr>
          <p:nvPr>
            <p:ph type="sldNum" sz="quarter" idx="12"/>
          </p:nvPr>
        </p:nvSpPr>
        <p:spPr/>
        <p:txBody>
          <a:bodyPr/>
          <a:lstStyle/>
          <a:p>
            <a:fld id="{CA15C064-DD44-4CAC-873E-2D1F54821676}" type="slidenum">
              <a:rPr kumimoji="0" lang="en-US" smtClean="0"/>
              <a:pPr eaLnBrk="1" latinLnBrk="0" hangingPunct="1"/>
              <a:t>‹#›</a:t>
            </a:fld>
            <a:endParaRPr kumimoji="0" lang="en-US"/>
          </a:p>
        </p:txBody>
      </p:sp>
    </p:spTree>
    <p:extLst>
      <p:ext uri="{BB962C8B-B14F-4D97-AF65-F5344CB8AC3E}">
        <p14:creationId xmlns:p14="http://schemas.microsoft.com/office/powerpoint/2010/main" val="2795474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eaLnBrk="1" latinLnBrk="0" hangingPunct="1"/>
            <a:fld id="{74CBEAF9-9E58-4CC8-A6FF-6DD8A58DEEA4}" type="datetimeFigureOut">
              <a:rPr lang="en-US" smtClean="0"/>
              <a:pPr eaLnBrk="1" latinLnBrk="0" hangingPunct="1"/>
              <a:t>5/28/14</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CA15C064-DD44-4CAC-873E-2D1F54821676}" type="slidenum">
              <a:rPr kumimoji="0" lang="en-US" smtClean="0"/>
              <a:pPr eaLnBrk="1" latinLnBrk="0" hangingPunct="1"/>
              <a:t>‹#›</a:t>
            </a:fld>
            <a:endParaRPr kumimoji="0" lang="en-US"/>
          </a:p>
        </p:txBody>
      </p:sp>
    </p:spTree>
    <p:extLst>
      <p:ext uri="{BB962C8B-B14F-4D97-AF65-F5344CB8AC3E}">
        <p14:creationId xmlns:p14="http://schemas.microsoft.com/office/powerpoint/2010/main" val="36290270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eaLnBrk="1" latinLnBrk="0" hangingPunct="1"/>
            <a:fld id="{74CBEAF9-9E58-4CC8-A6FF-6DD8A58DEEA4}" type="datetimeFigureOut">
              <a:rPr lang="en-US" smtClean="0"/>
              <a:pPr eaLnBrk="1" latinLnBrk="0" hangingPunct="1"/>
              <a:t>5/28/14</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CA15C064-DD44-4CAC-873E-2D1F54821676}" type="slidenum">
              <a:rPr kumimoji="0" lang="en-US" smtClean="0"/>
              <a:pPr eaLnBrk="1" latinLnBrk="0" hangingPunct="1"/>
              <a:t>‹#›</a:t>
            </a:fld>
            <a:endParaRPr kumimoji="0" lang="en-US"/>
          </a:p>
        </p:txBody>
      </p:sp>
    </p:spTree>
    <p:extLst>
      <p:ext uri="{BB962C8B-B14F-4D97-AF65-F5344CB8AC3E}">
        <p14:creationId xmlns:p14="http://schemas.microsoft.com/office/powerpoint/2010/main" val="1044707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eaLnBrk="1" latinLnBrk="0" hangingPunct="1"/>
            <a:fld id="{74CBEAF9-9E58-4CC8-A6FF-6DD8A58DEEA4}" type="datetimeFigureOut">
              <a:rPr lang="en-US" smtClean="0"/>
              <a:pPr eaLnBrk="1" latinLnBrk="0" hangingPunct="1"/>
              <a:t>5/28/14</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CA15C064-DD44-4CAC-873E-2D1F54821676}" type="slidenum">
              <a:rPr kumimoji="0" lang="en-US" smtClean="0"/>
              <a:pPr eaLnBrk="1" latinLnBrk="0" hangingPunct="1"/>
              <a:t>‹#›</a:t>
            </a:fld>
            <a:endParaRPr kumimoji="0" lang="en-US"/>
          </a:p>
        </p:txBody>
      </p:sp>
    </p:spTree>
    <p:extLst>
      <p:ext uri="{BB962C8B-B14F-4D97-AF65-F5344CB8AC3E}">
        <p14:creationId xmlns:p14="http://schemas.microsoft.com/office/powerpoint/2010/main" val="28012802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258202E-7CC8-4DA7-9AA5-BE732CBFA733}" type="datetimeFigureOut">
              <a:rPr lang="en-US" smtClean="0"/>
              <a:t>5/28/14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986FED-3EB3-4609-A138-EFB352549F0E}" type="slidenum">
              <a:rPr lang="en-US" smtClean="0"/>
              <a:t>‹#›</a:t>
            </a:fld>
            <a:endParaRPr lang="en-US"/>
          </a:p>
        </p:txBody>
      </p:sp>
    </p:spTree>
    <p:extLst>
      <p:ext uri="{BB962C8B-B14F-4D97-AF65-F5344CB8AC3E}">
        <p14:creationId xmlns:p14="http://schemas.microsoft.com/office/powerpoint/2010/main" val="8937576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258202E-7CC8-4DA7-9AA5-BE732CBFA733}" type="datetimeFigureOut">
              <a:rPr lang="en-US" smtClean="0"/>
              <a:t>5/28/14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986FED-3EB3-4609-A138-EFB352549F0E}" type="slidenum">
              <a:rPr lang="en-US" smtClean="0"/>
              <a:t>‹#›</a:t>
            </a:fld>
            <a:endParaRPr lang="en-US"/>
          </a:p>
        </p:txBody>
      </p:sp>
    </p:spTree>
    <p:extLst>
      <p:ext uri="{BB962C8B-B14F-4D97-AF65-F5344CB8AC3E}">
        <p14:creationId xmlns:p14="http://schemas.microsoft.com/office/powerpoint/2010/main" val="32971150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258202E-7CC8-4DA7-9AA5-BE732CBFA733}" type="datetimeFigureOut">
              <a:rPr lang="en-US" smtClean="0"/>
              <a:t>5/28/14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986FED-3EB3-4609-A138-EFB352549F0E}" type="slidenum">
              <a:rPr lang="en-US" smtClean="0"/>
              <a:t>‹#›</a:t>
            </a:fld>
            <a:endParaRPr lang="en-US"/>
          </a:p>
        </p:txBody>
      </p:sp>
    </p:spTree>
    <p:extLst>
      <p:ext uri="{BB962C8B-B14F-4D97-AF65-F5344CB8AC3E}">
        <p14:creationId xmlns:p14="http://schemas.microsoft.com/office/powerpoint/2010/main" val="28287751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258202E-7CC8-4DA7-9AA5-BE732CBFA733}" type="datetimeFigureOut">
              <a:rPr lang="en-US" smtClean="0"/>
              <a:t>5/28/14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F986FED-3EB3-4609-A138-EFB352549F0E}" type="slidenum">
              <a:rPr lang="en-US" smtClean="0"/>
              <a:t>‹#›</a:t>
            </a:fld>
            <a:endParaRPr lang="en-US"/>
          </a:p>
        </p:txBody>
      </p:sp>
    </p:spTree>
    <p:extLst>
      <p:ext uri="{BB962C8B-B14F-4D97-AF65-F5344CB8AC3E}">
        <p14:creationId xmlns:p14="http://schemas.microsoft.com/office/powerpoint/2010/main" val="215781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258202E-7CC8-4DA7-9AA5-BE732CBFA733}" type="datetimeFigureOut">
              <a:rPr lang="en-US" smtClean="0"/>
              <a:t>5/28/14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F986FED-3EB3-4609-A138-EFB352549F0E}" type="slidenum">
              <a:rPr lang="en-US" smtClean="0"/>
              <a:t>‹#›</a:t>
            </a:fld>
            <a:endParaRPr lang="en-US"/>
          </a:p>
        </p:txBody>
      </p:sp>
    </p:spTree>
    <p:extLst>
      <p:ext uri="{BB962C8B-B14F-4D97-AF65-F5344CB8AC3E}">
        <p14:creationId xmlns:p14="http://schemas.microsoft.com/office/powerpoint/2010/main" val="23856616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258202E-7CC8-4DA7-9AA5-BE732CBFA733}" type="datetimeFigureOut">
              <a:rPr lang="en-US" smtClean="0"/>
              <a:t>5/28/14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F986FED-3EB3-4609-A138-EFB352549F0E}" type="slidenum">
              <a:rPr lang="en-US" smtClean="0"/>
              <a:t>‹#›</a:t>
            </a:fld>
            <a:endParaRPr lang="en-US"/>
          </a:p>
        </p:txBody>
      </p:sp>
    </p:spTree>
    <p:extLst>
      <p:ext uri="{BB962C8B-B14F-4D97-AF65-F5344CB8AC3E}">
        <p14:creationId xmlns:p14="http://schemas.microsoft.com/office/powerpoint/2010/main" val="39677132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258202E-7CC8-4DA7-9AA5-BE732CBFA733}" type="datetimeFigureOut">
              <a:rPr lang="en-US" smtClean="0"/>
              <a:t>5/28/14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F986FED-3EB3-4609-A138-EFB352549F0E}" type="slidenum">
              <a:rPr lang="en-US" smtClean="0"/>
              <a:t>‹#›</a:t>
            </a:fld>
            <a:endParaRPr lang="en-US"/>
          </a:p>
        </p:txBody>
      </p:sp>
    </p:spTree>
    <p:extLst>
      <p:ext uri="{BB962C8B-B14F-4D97-AF65-F5344CB8AC3E}">
        <p14:creationId xmlns:p14="http://schemas.microsoft.com/office/powerpoint/2010/main" val="24415707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258202E-7CC8-4DA7-9AA5-BE732CBFA733}" type="datetimeFigureOut">
              <a:rPr lang="en-US" smtClean="0"/>
              <a:t>5/28/14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F986FED-3EB3-4609-A138-EFB352549F0E}" type="slidenum">
              <a:rPr lang="en-US" smtClean="0"/>
              <a:t>‹#›</a:t>
            </a:fld>
            <a:endParaRPr lang="en-US"/>
          </a:p>
        </p:txBody>
      </p:sp>
    </p:spTree>
    <p:extLst>
      <p:ext uri="{BB962C8B-B14F-4D97-AF65-F5344CB8AC3E}">
        <p14:creationId xmlns:p14="http://schemas.microsoft.com/office/powerpoint/2010/main" val="7548920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258202E-7CC8-4DA7-9AA5-BE732CBFA733}" type="datetimeFigureOut">
              <a:rPr lang="en-US" smtClean="0"/>
              <a:t>5/28/14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F986FED-3EB3-4609-A138-EFB352549F0E}" type="slidenum">
              <a:rPr lang="en-US" smtClean="0"/>
              <a:t>‹#›</a:t>
            </a:fld>
            <a:endParaRPr lang="en-US"/>
          </a:p>
        </p:txBody>
      </p:sp>
    </p:spTree>
    <p:extLst>
      <p:ext uri="{BB962C8B-B14F-4D97-AF65-F5344CB8AC3E}">
        <p14:creationId xmlns:p14="http://schemas.microsoft.com/office/powerpoint/2010/main" val="36273415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258202E-7CC8-4DA7-9AA5-BE732CBFA733}" type="datetimeFigureOut">
              <a:rPr lang="en-US" smtClean="0"/>
              <a:t>5/28/14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986FED-3EB3-4609-A138-EFB352549F0E}" type="slidenum">
              <a:rPr lang="en-US" smtClean="0"/>
              <a:t>‹#›</a:t>
            </a:fld>
            <a:endParaRPr lang="en-US"/>
          </a:p>
        </p:txBody>
      </p:sp>
    </p:spTree>
    <p:extLst>
      <p:ext uri="{BB962C8B-B14F-4D97-AF65-F5344CB8AC3E}">
        <p14:creationId xmlns:p14="http://schemas.microsoft.com/office/powerpoint/2010/main" val="123869576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258202E-7CC8-4DA7-9AA5-BE732CBFA733}" type="datetimeFigureOut">
              <a:rPr lang="en-US" smtClean="0"/>
              <a:t>5/28/14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986FED-3EB3-4609-A138-EFB352549F0E}" type="slidenum">
              <a:rPr lang="en-US" smtClean="0"/>
              <a:t>‹#›</a:t>
            </a:fld>
            <a:endParaRPr lang="en-US"/>
          </a:p>
        </p:txBody>
      </p:sp>
    </p:spTree>
    <p:extLst>
      <p:ext uri="{BB962C8B-B14F-4D97-AF65-F5344CB8AC3E}">
        <p14:creationId xmlns:p14="http://schemas.microsoft.com/office/powerpoint/2010/main" val="53706147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2" Type="http://schemas.openxmlformats.org/officeDocument/2006/relationships/theme" Target="../theme/theme2.xml"/><Relationship Id="rId13" Type="http://schemas.openxmlformats.org/officeDocument/2006/relationships/image" Target="../media/image1.png"/><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lgn="l" eaLnBrk="1" latinLnBrk="0" hangingPunct="1"/>
            <a:fld id="{74CBEAF9-9E58-4CC8-A6FF-6DD8A58DEEA4}" type="datetimeFigureOut">
              <a:rPr lang="en-US" smtClean="0"/>
              <a:pPr algn="l" eaLnBrk="1" latinLnBrk="0" hangingPunct="1"/>
              <a:t>5/28/14</a:t>
            </a:fld>
            <a:endParaRPr lang="en-US" dirty="0">
              <a:solidFill>
                <a:schemeClr val="accent1">
                  <a:shade val="75000"/>
                </a:scheme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lgn="r" eaLnBrk="1" latinLnBrk="0" hangingPunct="1"/>
            <a:endParaRPr kumimoji="0" lang="en-US" dirty="0">
              <a:solidFill>
                <a:schemeClr val="accent1">
                  <a:shade val="75000"/>
                </a:scheme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15C064-DD44-4CAC-873E-2D1F54821676}" type="slidenum">
              <a:rPr kumimoji="0" lang="en-US" smtClean="0"/>
              <a:pPr eaLnBrk="1" latinLnBrk="0" hangingPunct="1"/>
              <a:t>‹#›</a:t>
            </a:fld>
            <a:endParaRPr kumimoji="0" lang="en-US" dirty="0">
              <a:solidFill>
                <a:schemeClr val="accent1">
                  <a:shade val="75000"/>
                </a:schemeClr>
              </a:solidFill>
            </a:endParaRPr>
          </a:p>
        </p:txBody>
      </p:sp>
    </p:spTree>
    <p:extLst>
      <p:ext uri="{BB962C8B-B14F-4D97-AF65-F5344CB8AC3E}">
        <p14:creationId xmlns:p14="http://schemas.microsoft.com/office/powerpoint/2010/main" val="1132840067"/>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58202E-7CC8-4DA7-9AA5-BE732CBFA733}" type="datetimeFigureOut">
              <a:rPr lang="en-US" smtClean="0"/>
              <a:t>5/28/14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986FED-3EB3-4609-A138-EFB352549F0E}" type="slidenum">
              <a:rPr lang="en-US" smtClean="0"/>
              <a:t>‹#›</a:t>
            </a:fld>
            <a:endParaRPr lang="en-US"/>
          </a:p>
        </p:txBody>
      </p:sp>
    </p:spTree>
    <p:extLst>
      <p:ext uri="{BB962C8B-B14F-4D97-AF65-F5344CB8AC3E}">
        <p14:creationId xmlns:p14="http://schemas.microsoft.com/office/powerpoint/2010/main" val="1978796511"/>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hyperlink" Target="http://www.CAEPnet.org" TargetMode="External"/><Relationship Id="rId4" Type="http://schemas.openxmlformats.org/officeDocument/2006/relationships/hyperlink" Target="mailto:@CAEPupdates" TargetMode="External"/><Relationship Id="rId5" Type="http://schemas.openxmlformats.org/officeDocument/2006/relationships/image" Target="../media/image4.png"/><Relationship Id="rId1" Type="http://schemas.openxmlformats.org/officeDocument/2006/relationships/slideLayout" Target="../slideLayouts/slideLayout7.xml"/><Relationship Id="rId2"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hyperlink" Target="mailto:@CAEPupdates" TargetMode="External"/><Relationship Id="rId4" Type="http://schemas.openxmlformats.org/officeDocument/2006/relationships/image" Target="../media/image5.jpg"/><Relationship Id="rId1" Type="http://schemas.openxmlformats.org/officeDocument/2006/relationships/slideLayout" Target="../slideLayouts/slideLayout7.xml"/><Relationship Id="rId2" Type="http://schemas.openxmlformats.org/officeDocument/2006/relationships/hyperlink" Target="http://www.CAEPnet.org"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mailto:@CAEPupdates" TargetMode="External"/><Relationship Id="rId4" Type="http://schemas.openxmlformats.org/officeDocument/2006/relationships/image" Target="../media/image5.jpg"/><Relationship Id="rId1" Type="http://schemas.openxmlformats.org/officeDocument/2006/relationships/slideLayout" Target="../slideLayouts/slideLayout7.xml"/><Relationship Id="rId2" Type="http://schemas.openxmlformats.org/officeDocument/2006/relationships/hyperlink" Target="http://www.CAEPnet.org"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mailto:@CAEPupdates" TargetMode="External"/><Relationship Id="rId4" Type="http://schemas.openxmlformats.org/officeDocument/2006/relationships/image" Target="../media/image5.jpg"/><Relationship Id="rId1" Type="http://schemas.openxmlformats.org/officeDocument/2006/relationships/slideLayout" Target="../slideLayouts/slideLayout7.xml"/><Relationship Id="rId2" Type="http://schemas.openxmlformats.org/officeDocument/2006/relationships/hyperlink" Target="http://www.CAEPnet.org"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mailto:@CAEPupdates" TargetMode="External"/><Relationship Id="rId4" Type="http://schemas.openxmlformats.org/officeDocument/2006/relationships/image" Target="../media/image5.jpg"/><Relationship Id="rId1" Type="http://schemas.openxmlformats.org/officeDocument/2006/relationships/slideLayout" Target="../slideLayouts/slideLayout7.xml"/><Relationship Id="rId2" Type="http://schemas.openxmlformats.org/officeDocument/2006/relationships/hyperlink" Target="http://www.CAEPnet.org"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mailto:@CAEPupdates" TargetMode="External"/><Relationship Id="rId4" Type="http://schemas.openxmlformats.org/officeDocument/2006/relationships/image" Target="../media/image5.jpg"/><Relationship Id="rId1" Type="http://schemas.openxmlformats.org/officeDocument/2006/relationships/slideLayout" Target="../slideLayouts/slideLayout7.xml"/><Relationship Id="rId2" Type="http://schemas.openxmlformats.org/officeDocument/2006/relationships/hyperlink" Target="http://www.CAEPnet.org"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mailto:@CAEPupdates" TargetMode="External"/><Relationship Id="rId4" Type="http://schemas.openxmlformats.org/officeDocument/2006/relationships/image" Target="../media/image5.jpg"/><Relationship Id="rId1" Type="http://schemas.openxmlformats.org/officeDocument/2006/relationships/slideLayout" Target="../slideLayouts/slideLayout7.xml"/><Relationship Id="rId2" Type="http://schemas.openxmlformats.org/officeDocument/2006/relationships/hyperlink" Target="http://www.CAEPnet.org"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mailto:@CAEPupdates" TargetMode="External"/><Relationship Id="rId4" Type="http://schemas.openxmlformats.org/officeDocument/2006/relationships/image" Target="../media/image5.jpg"/><Relationship Id="rId1" Type="http://schemas.openxmlformats.org/officeDocument/2006/relationships/slideLayout" Target="../slideLayouts/slideLayout7.xml"/><Relationship Id="rId2" Type="http://schemas.openxmlformats.org/officeDocument/2006/relationships/hyperlink" Target="http://www.CAEPnet.org"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mailto:@CAEPupdates" TargetMode="External"/><Relationship Id="rId4" Type="http://schemas.openxmlformats.org/officeDocument/2006/relationships/image" Target="../media/image5.jpg"/><Relationship Id="rId1" Type="http://schemas.openxmlformats.org/officeDocument/2006/relationships/slideLayout" Target="../slideLayouts/slideLayout7.xml"/><Relationship Id="rId2" Type="http://schemas.openxmlformats.org/officeDocument/2006/relationships/hyperlink" Target="http://www.CAEPnet.org"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mailto:@CAEPupdates" TargetMode="External"/><Relationship Id="rId4" Type="http://schemas.openxmlformats.org/officeDocument/2006/relationships/image" Target="../media/image5.jpg"/><Relationship Id="rId1" Type="http://schemas.openxmlformats.org/officeDocument/2006/relationships/slideLayout" Target="../slideLayouts/slideLayout7.xml"/><Relationship Id="rId2" Type="http://schemas.openxmlformats.org/officeDocument/2006/relationships/hyperlink" Target="http://www.CAEPnet.org"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mailto:@CAEPupdates" TargetMode="External"/><Relationship Id="rId4" Type="http://schemas.openxmlformats.org/officeDocument/2006/relationships/image" Target="../media/image5.jpg"/><Relationship Id="rId1" Type="http://schemas.openxmlformats.org/officeDocument/2006/relationships/slideLayout" Target="../slideLayouts/slideLayout7.xml"/><Relationship Id="rId2" Type="http://schemas.openxmlformats.org/officeDocument/2006/relationships/hyperlink" Target="http://www.CAEPnet.org"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mailto:@CAEPupdates" TargetMode="External"/><Relationship Id="rId4" Type="http://schemas.openxmlformats.org/officeDocument/2006/relationships/image" Target="../media/image5.jpg"/><Relationship Id="rId1" Type="http://schemas.openxmlformats.org/officeDocument/2006/relationships/slideLayout" Target="../slideLayouts/slideLayout7.xml"/><Relationship Id="rId2" Type="http://schemas.openxmlformats.org/officeDocument/2006/relationships/hyperlink" Target="http://www.CAEPnet.org"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mailto:@CAEPupdates" TargetMode="External"/><Relationship Id="rId4" Type="http://schemas.openxmlformats.org/officeDocument/2006/relationships/image" Target="../media/image5.jpg"/><Relationship Id="rId1" Type="http://schemas.openxmlformats.org/officeDocument/2006/relationships/slideLayout" Target="../slideLayouts/slideLayout7.xml"/><Relationship Id="rId2" Type="http://schemas.openxmlformats.org/officeDocument/2006/relationships/hyperlink" Target="http://www.CAEPnet.org"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mailto:@CAEPupdates" TargetMode="External"/><Relationship Id="rId4" Type="http://schemas.openxmlformats.org/officeDocument/2006/relationships/image" Target="../media/image5.jpg"/><Relationship Id="rId1" Type="http://schemas.openxmlformats.org/officeDocument/2006/relationships/slideLayout" Target="../slideLayouts/slideLayout7.xml"/><Relationship Id="rId2" Type="http://schemas.openxmlformats.org/officeDocument/2006/relationships/hyperlink" Target="http://www.CAEPnet.org"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mailto:@CAEPupdates" TargetMode="External"/><Relationship Id="rId4" Type="http://schemas.openxmlformats.org/officeDocument/2006/relationships/image" Target="../media/image5.jpg"/><Relationship Id="rId1" Type="http://schemas.openxmlformats.org/officeDocument/2006/relationships/slideLayout" Target="../slideLayouts/slideLayout7.xml"/><Relationship Id="rId2" Type="http://schemas.openxmlformats.org/officeDocument/2006/relationships/hyperlink" Target="http://www.CAEPnet.org"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mailto:@CAEPupdates" TargetMode="External"/><Relationship Id="rId4" Type="http://schemas.openxmlformats.org/officeDocument/2006/relationships/image" Target="../media/image5.jpg"/><Relationship Id="rId1" Type="http://schemas.openxmlformats.org/officeDocument/2006/relationships/slideLayout" Target="../slideLayouts/slideLayout7.xml"/><Relationship Id="rId2" Type="http://schemas.openxmlformats.org/officeDocument/2006/relationships/hyperlink" Target="http://www.CAEPnet.org"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mailto:@CAEPupdates" TargetMode="External"/><Relationship Id="rId4" Type="http://schemas.openxmlformats.org/officeDocument/2006/relationships/image" Target="../media/image5.jpg"/><Relationship Id="rId1" Type="http://schemas.openxmlformats.org/officeDocument/2006/relationships/slideLayout" Target="../slideLayouts/slideLayout7.xml"/><Relationship Id="rId2" Type="http://schemas.openxmlformats.org/officeDocument/2006/relationships/hyperlink" Target="http://www.CAEPnet.org"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mailto:@CAEPupdates" TargetMode="External"/><Relationship Id="rId4" Type="http://schemas.openxmlformats.org/officeDocument/2006/relationships/image" Target="../media/image5.jpg"/><Relationship Id="rId1" Type="http://schemas.openxmlformats.org/officeDocument/2006/relationships/slideLayout" Target="../slideLayouts/slideLayout7.xml"/><Relationship Id="rId2" Type="http://schemas.openxmlformats.org/officeDocument/2006/relationships/hyperlink" Target="http://www.CAEPnet.org"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21.xml.rels><?xml version="1.0" encoding="UTF-8" standalone="yes"?>
<Relationships xmlns="http://schemas.openxmlformats.org/package/2006/relationships"><Relationship Id="rId3" Type="http://schemas.openxmlformats.org/officeDocument/2006/relationships/hyperlink" Target="mailto:@CAEPupdates" TargetMode="External"/><Relationship Id="rId4" Type="http://schemas.openxmlformats.org/officeDocument/2006/relationships/image" Target="../media/image5.jpg"/><Relationship Id="rId1" Type="http://schemas.openxmlformats.org/officeDocument/2006/relationships/slideLayout" Target="../slideLayouts/slideLayout7.xml"/><Relationship Id="rId2" Type="http://schemas.openxmlformats.org/officeDocument/2006/relationships/hyperlink" Target="http://www.CAEPnet.org"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jpg"/></Relationships>
</file>

<file path=ppt/slides/_rels/slide23.xml.rels><?xml version="1.0" encoding="UTF-8" standalone="yes"?>
<Relationships xmlns="http://schemas.openxmlformats.org/package/2006/relationships"><Relationship Id="rId3" Type="http://schemas.openxmlformats.org/officeDocument/2006/relationships/hyperlink" Target="mailto:@CAEPupdates" TargetMode="External"/><Relationship Id="rId4" Type="http://schemas.openxmlformats.org/officeDocument/2006/relationships/image" Target="../media/image5.jpg"/><Relationship Id="rId1" Type="http://schemas.openxmlformats.org/officeDocument/2006/relationships/slideLayout" Target="../slideLayouts/slideLayout7.xml"/><Relationship Id="rId2" Type="http://schemas.openxmlformats.org/officeDocument/2006/relationships/hyperlink" Target="http://www.CAEPnet.org"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mailto:@CAEPupdates" TargetMode="External"/><Relationship Id="rId4" Type="http://schemas.openxmlformats.org/officeDocument/2006/relationships/image" Target="../media/image5.jpg"/><Relationship Id="rId1" Type="http://schemas.openxmlformats.org/officeDocument/2006/relationships/slideLayout" Target="../slideLayouts/slideLayout7.xml"/><Relationship Id="rId2" Type="http://schemas.openxmlformats.org/officeDocument/2006/relationships/hyperlink" Target="http://www.CAEPnet.org" TargetMode="External"/></Relationships>
</file>

<file path=ppt/slides/_rels/slide25.xml.rels><?xml version="1.0" encoding="UTF-8" standalone="yes"?>
<Relationships xmlns="http://schemas.openxmlformats.org/package/2006/relationships"><Relationship Id="rId3" Type="http://schemas.openxmlformats.org/officeDocument/2006/relationships/hyperlink" Target="mailto:@CAEPupdates" TargetMode="External"/><Relationship Id="rId4" Type="http://schemas.openxmlformats.org/officeDocument/2006/relationships/image" Target="../media/image5.jpg"/><Relationship Id="rId1" Type="http://schemas.openxmlformats.org/officeDocument/2006/relationships/slideLayout" Target="../slideLayouts/slideLayout7.xml"/><Relationship Id="rId2" Type="http://schemas.openxmlformats.org/officeDocument/2006/relationships/hyperlink" Target="http://www.CAEPnet.org" TargetMode="External"/></Relationships>
</file>

<file path=ppt/slides/_rels/slide26.xml.rels><?xml version="1.0" encoding="UTF-8" standalone="yes"?>
<Relationships xmlns="http://schemas.openxmlformats.org/package/2006/relationships"><Relationship Id="rId3" Type="http://schemas.openxmlformats.org/officeDocument/2006/relationships/hyperlink" Target="mailto:@CAEPupdates" TargetMode="External"/><Relationship Id="rId4" Type="http://schemas.openxmlformats.org/officeDocument/2006/relationships/image" Target="../media/image5.jpg"/><Relationship Id="rId1" Type="http://schemas.openxmlformats.org/officeDocument/2006/relationships/slideLayout" Target="../slideLayouts/slideLayout7.xml"/><Relationship Id="rId2" Type="http://schemas.openxmlformats.org/officeDocument/2006/relationships/hyperlink" Target="http://www.CAEPnet.org" TargetMode="External"/></Relationships>
</file>

<file path=ppt/slides/_rels/slide27.xml.rels><?xml version="1.0" encoding="UTF-8" standalone="yes"?>
<Relationships xmlns="http://schemas.openxmlformats.org/package/2006/relationships"><Relationship Id="rId3" Type="http://schemas.openxmlformats.org/officeDocument/2006/relationships/hyperlink" Target="mailto:@CAEPupdates" TargetMode="External"/><Relationship Id="rId4" Type="http://schemas.openxmlformats.org/officeDocument/2006/relationships/image" Target="../media/image5.jpg"/><Relationship Id="rId1" Type="http://schemas.openxmlformats.org/officeDocument/2006/relationships/slideLayout" Target="../slideLayouts/slideLayout7.xml"/><Relationship Id="rId2" Type="http://schemas.openxmlformats.org/officeDocument/2006/relationships/hyperlink" Target="http://www.CAEPnet.org"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www.CAEPnet.org" TargetMode="External"/><Relationship Id="rId4" Type="http://schemas.openxmlformats.org/officeDocument/2006/relationships/hyperlink" Target="mailto:@CAEPupdates" TargetMode="External"/><Relationship Id="rId5" Type="http://schemas.openxmlformats.org/officeDocument/2006/relationships/image" Target="../media/image5.jpg"/><Relationship Id="rId1" Type="http://schemas.openxmlformats.org/officeDocument/2006/relationships/slideLayout" Target="../slideLayouts/slideLayout7.xml"/><Relationship Id="rId2" Type="http://schemas.openxmlformats.org/officeDocument/2006/relationships/hyperlink" Target="mailto:Accreditation@caepnet.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72" y="0"/>
            <a:ext cx="9144000" cy="6858000"/>
          </a:xfrm>
          <a:prstGeom prst="rect">
            <a:avLst/>
          </a:prstGeom>
        </p:spPr>
      </p:pic>
      <p:sp>
        <p:nvSpPr>
          <p:cNvPr id="5" name="Rectangle 4"/>
          <p:cNvSpPr/>
          <p:nvPr/>
        </p:nvSpPr>
        <p:spPr>
          <a:xfrm>
            <a:off x="1371600" y="4648200"/>
            <a:ext cx="6477000" cy="762000"/>
          </a:xfrm>
          <a:prstGeom prst="rect">
            <a:avLst/>
          </a:prstGeom>
          <a:solidFill>
            <a:srgbClr val="0D2F54"/>
          </a:solidFill>
          <a:ln>
            <a:solidFill>
              <a:srgbClr val="0D2F5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82933703"/>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xit" presetSubtype="8" fill="hold" grpId="1" nodeType="afterEffect">
                                  <p:stCondLst>
                                    <p:cond delay="5000"/>
                                  </p:stCondLst>
                                  <p:childTnLst>
                                    <p:animEffect transition="out" filter="wipe(left)">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childTnLst>
                          </p:cTn>
                        </p:par>
                        <p:par>
                          <p:cTn id="8" fill="hold">
                            <p:stCondLst>
                              <p:cond delay="7000"/>
                            </p:stCondLst>
                            <p:childTnLst>
                              <p:par>
                                <p:cTn id="9" presetID="10" presetClass="entr" presetSubtype="0" fill="hold" grpId="2" nodeType="afterEffect">
                                  <p:stCondLst>
                                    <p:cond delay="500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000"/>
                                        <p:tgtEl>
                                          <p:spTgt spid="5"/>
                                        </p:tgtEl>
                                      </p:cBhvr>
                                    </p:animEffect>
                                  </p:childTnLst>
                                </p:cTn>
                              </p:par>
                            </p:childTnLst>
                          </p:cTn>
                        </p:par>
                        <p:par>
                          <p:cTn id="12" fill="hold">
                            <p:stCondLst>
                              <p:cond delay="14000"/>
                            </p:stCondLst>
                            <p:childTnLst>
                              <p:par>
                                <p:cTn id="13" presetID="22" presetClass="exit" presetSubtype="8" fill="hold" grpId="3" nodeType="afterEffect">
                                  <p:stCondLst>
                                    <p:cond delay="5000"/>
                                  </p:stCondLst>
                                  <p:childTnLst>
                                    <p:animEffect transition="out" filter="wipe(left)">
                                      <p:cBhvr>
                                        <p:cTn id="14" dur="2000"/>
                                        <p:tgtEl>
                                          <p:spTgt spid="5"/>
                                        </p:tgtEl>
                                      </p:cBhvr>
                                    </p:animEffect>
                                    <p:set>
                                      <p:cBhvr>
                                        <p:cTn id="15" dur="1" fill="hold">
                                          <p:stCondLst>
                                            <p:cond delay="1999"/>
                                          </p:stCondLst>
                                        </p:cTn>
                                        <p:tgtEl>
                                          <p:spTgt spid="5"/>
                                        </p:tgtEl>
                                        <p:attrNameLst>
                                          <p:attrName>style.visibility</p:attrName>
                                        </p:attrNameLst>
                                      </p:cBhvr>
                                      <p:to>
                                        <p:strVal val="hidden"/>
                                      </p:to>
                                    </p:set>
                                  </p:childTnLst>
                                </p:cTn>
                              </p:par>
                            </p:childTnLst>
                          </p:cTn>
                        </p:par>
                        <p:par>
                          <p:cTn id="16" fill="hold">
                            <p:stCondLst>
                              <p:cond delay="21000"/>
                            </p:stCondLst>
                            <p:childTnLst>
                              <p:par>
                                <p:cTn id="17" presetID="10" presetClass="entr" presetSubtype="0" fill="hold" grpId="4" nodeType="afterEffect">
                                  <p:stCondLst>
                                    <p:cond delay="500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2000"/>
                                        <p:tgtEl>
                                          <p:spTgt spid="5"/>
                                        </p:tgtEl>
                                      </p:cBhvr>
                                    </p:animEffect>
                                  </p:childTnLst>
                                </p:cTn>
                              </p:par>
                            </p:childTnLst>
                          </p:cTn>
                        </p:par>
                        <p:par>
                          <p:cTn id="20" fill="hold">
                            <p:stCondLst>
                              <p:cond delay="28000"/>
                            </p:stCondLst>
                            <p:childTnLst>
                              <p:par>
                                <p:cTn id="21" presetID="22" presetClass="exit" presetSubtype="8" fill="hold" grpId="5" nodeType="afterEffect">
                                  <p:stCondLst>
                                    <p:cond delay="5000"/>
                                  </p:stCondLst>
                                  <p:childTnLst>
                                    <p:animEffect transition="out" filter="wipe(left)">
                                      <p:cBhvr>
                                        <p:cTn id="22" dur="2000"/>
                                        <p:tgtEl>
                                          <p:spTgt spid="5"/>
                                        </p:tgtEl>
                                      </p:cBhvr>
                                    </p:animEffect>
                                    <p:set>
                                      <p:cBhvr>
                                        <p:cTn id="23" dur="1" fill="hold">
                                          <p:stCondLst>
                                            <p:cond delay="1999"/>
                                          </p:stCondLst>
                                        </p:cTn>
                                        <p:tgtEl>
                                          <p:spTgt spid="5"/>
                                        </p:tgtEl>
                                        <p:attrNameLst>
                                          <p:attrName>style.visibility</p:attrName>
                                        </p:attrNameLst>
                                      </p:cBhvr>
                                      <p:to>
                                        <p:strVal val="hidden"/>
                                      </p:to>
                                    </p:set>
                                  </p:childTnLst>
                                </p:cTn>
                              </p:par>
                            </p:childTnLst>
                          </p:cTn>
                        </p:par>
                        <p:par>
                          <p:cTn id="24" fill="hold">
                            <p:stCondLst>
                              <p:cond delay="35000"/>
                            </p:stCondLst>
                            <p:childTnLst>
                              <p:par>
                                <p:cTn id="25" presetID="10" presetClass="entr" presetSubtype="0" fill="hold" grpId="6" nodeType="afterEffect">
                                  <p:stCondLst>
                                    <p:cond delay="500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2000"/>
                                        <p:tgtEl>
                                          <p:spTgt spid="5"/>
                                        </p:tgtEl>
                                      </p:cBhvr>
                                    </p:animEffect>
                                  </p:childTnLst>
                                </p:cTn>
                              </p:par>
                            </p:childTnLst>
                          </p:cTn>
                        </p:par>
                        <p:par>
                          <p:cTn id="28" fill="hold">
                            <p:stCondLst>
                              <p:cond delay="42000"/>
                            </p:stCondLst>
                            <p:childTnLst>
                              <p:par>
                                <p:cTn id="29" presetID="22" presetClass="exit" presetSubtype="4" fill="hold" grpId="7" nodeType="afterEffect">
                                  <p:stCondLst>
                                    <p:cond delay="5000"/>
                                  </p:stCondLst>
                                  <p:childTnLst>
                                    <p:animEffect transition="out" filter="wipe(down)">
                                      <p:cBhvr>
                                        <p:cTn id="30" dur="2000"/>
                                        <p:tgtEl>
                                          <p:spTgt spid="5"/>
                                        </p:tgtEl>
                                      </p:cBhvr>
                                    </p:animEffect>
                                    <p:set>
                                      <p:cBhvr>
                                        <p:cTn id="31"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P spid="5" grpId="2" animBg="1"/>
      <p:bldP spid="5" grpId="3" animBg="1"/>
      <p:bldP spid="5" grpId="4" animBg="1"/>
      <p:bldP spid="5" grpId="5" animBg="1"/>
      <p:bldP spid="5" grpId="6" animBg="1"/>
      <p:bldP spid="5" grpId="7"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4" name="object 14"/>
          <p:cNvSpPr/>
          <p:nvPr/>
        </p:nvSpPr>
        <p:spPr>
          <a:xfrm>
            <a:off x="4550664" y="6593421"/>
            <a:ext cx="48767" cy="0"/>
          </a:xfrm>
          <a:custGeom>
            <a:avLst/>
            <a:gdLst/>
            <a:ahLst/>
            <a:cxnLst/>
            <a:rect l="l" t="t" r="r" b="b"/>
            <a:pathLst>
              <a:path w="48767">
                <a:moveTo>
                  <a:pt x="0" y="0"/>
                </a:moveTo>
                <a:lnTo>
                  <a:pt x="48767" y="0"/>
                </a:lnTo>
              </a:path>
            </a:pathLst>
          </a:custGeom>
          <a:ln w="10413">
            <a:solidFill>
              <a:srgbClr val="397D5A"/>
            </a:solidFill>
          </a:ln>
        </p:spPr>
        <p:txBody>
          <a:bodyPr wrap="square" lIns="0" tIns="0" rIns="0" bIns="0" rtlCol="0">
            <a:noAutofit/>
          </a:bodyPr>
          <a:lstStyle/>
          <a:p>
            <a:endParaRPr/>
          </a:p>
        </p:txBody>
      </p:sp>
      <p:sp>
        <p:nvSpPr>
          <p:cNvPr id="15" name="object 15"/>
          <p:cNvSpPr/>
          <p:nvPr/>
        </p:nvSpPr>
        <p:spPr>
          <a:xfrm>
            <a:off x="1371600" y="6299161"/>
            <a:ext cx="7772400" cy="1587"/>
          </a:xfrm>
          <a:custGeom>
            <a:avLst/>
            <a:gdLst/>
            <a:ahLst/>
            <a:cxnLst/>
            <a:rect l="l" t="t" r="r" b="b"/>
            <a:pathLst>
              <a:path w="7772400" h="1587">
                <a:moveTo>
                  <a:pt x="0" y="0"/>
                </a:moveTo>
                <a:lnTo>
                  <a:pt x="7772400" y="1587"/>
                </a:lnTo>
              </a:path>
            </a:pathLst>
          </a:custGeom>
          <a:ln w="25400">
            <a:solidFill>
              <a:srgbClr val="DDC12B"/>
            </a:solidFill>
          </a:ln>
        </p:spPr>
        <p:txBody>
          <a:bodyPr wrap="square" lIns="0" tIns="0" rIns="0" bIns="0" rtlCol="0">
            <a:noAutofit/>
          </a:bodyPr>
          <a:lstStyle/>
          <a:p>
            <a:endParaRPr/>
          </a:p>
        </p:txBody>
      </p:sp>
      <p:sp>
        <p:nvSpPr>
          <p:cNvPr id="11" name="object 11"/>
          <p:cNvSpPr/>
          <p:nvPr/>
        </p:nvSpPr>
        <p:spPr>
          <a:xfrm>
            <a:off x="1011631" y="761"/>
            <a:ext cx="1587" cy="2351151"/>
          </a:xfrm>
          <a:custGeom>
            <a:avLst/>
            <a:gdLst/>
            <a:ahLst/>
            <a:cxnLst/>
            <a:rect l="l" t="t" r="r" b="b"/>
            <a:pathLst>
              <a:path w="1587" h="2351151">
                <a:moveTo>
                  <a:pt x="0" y="2351151"/>
                </a:moveTo>
                <a:lnTo>
                  <a:pt x="1587" y="0"/>
                </a:lnTo>
              </a:path>
            </a:pathLst>
          </a:custGeom>
          <a:ln w="25400">
            <a:solidFill>
              <a:srgbClr val="DDC12B"/>
            </a:solidFill>
          </a:ln>
        </p:spPr>
        <p:txBody>
          <a:bodyPr wrap="square" lIns="0" tIns="0" rIns="0" bIns="0" rtlCol="0">
            <a:noAutofit/>
          </a:bodyPr>
          <a:lstStyle/>
          <a:p>
            <a:endParaRPr/>
          </a:p>
        </p:txBody>
      </p:sp>
      <p:sp>
        <p:nvSpPr>
          <p:cNvPr id="10" name="object 10"/>
          <p:cNvSpPr txBox="1"/>
          <p:nvPr/>
        </p:nvSpPr>
        <p:spPr>
          <a:xfrm>
            <a:off x="4439856" y="1409702"/>
            <a:ext cx="1858505" cy="304800"/>
          </a:xfrm>
          <a:prstGeom prst="rect">
            <a:avLst/>
          </a:prstGeom>
        </p:spPr>
        <p:txBody>
          <a:bodyPr wrap="square" lIns="0" tIns="0" rIns="0" bIns="0" rtlCol="0">
            <a:noAutofit/>
          </a:bodyPr>
          <a:lstStyle/>
          <a:p>
            <a:pPr marL="12700">
              <a:lnSpc>
                <a:spcPts val="2345"/>
              </a:lnSpc>
              <a:spcBef>
                <a:spcPts val="117"/>
              </a:spcBef>
            </a:pPr>
            <a:r>
              <a:rPr sz="2200" spc="0" dirty="0" smtClean="0">
                <a:latin typeface="Times New Roman"/>
                <a:cs typeface="Times New Roman"/>
              </a:rPr>
              <a:t>Council</a:t>
            </a:r>
            <a:r>
              <a:rPr sz="2200" spc="395" dirty="0" smtClean="0">
                <a:latin typeface="Times New Roman"/>
                <a:cs typeface="Times New Roman"/>
              </a:rPr>
              <a:t> </a:t>
            </a:r>
            <a:r>
              <a:rPr sz="2200" spc="0" dirty="0" smtClean="0">
                <a:latin typeface="Times New Roman"/>
                <a:cs typeface="Times New Roman"/>
              </a:rPr>
              <a:t>for</a:t>
            </a:r>
            <a:r>
              <a:rPr sz="2200" spc="385" dirty="0" smtClean="0">
                <a:latin typeface="Times New Roman"/>
                <a:cs typeface="Times New Roman"/>
              </a:rPr>
              <a:t> </a:t>
            </a:r>
            <a:r>
              <a:rPr sz="2200" spc="0" dirty="0" smtClean="0">
                <a:latin typeface="Times New Roman"/>
                <a:cs typeface="Times New Roman"/>
              </a:rPr>
              <a:t>the</a:t>
            </a:r>
            <a:endParaRPr sz="2200">
              <a:latin typeface="Times New Roman"/>
              <a:cs typeface="Times New Roman"/>
            </a:endParaRPr>
          </a:p>
        </p:txBody>
      </p:sp>
      <p:sp>
        <p:nvSpPr>
          <p:cNvPr id="9" name="object 9"/>
          <p:cNvSpPr txBox="1"/>
          <p:nvPr/>
        </p:nvSpPr>
        <p:spPr>
          <a:xfrm>
            <a:off x="4427500" y="1739215"/>
            <a:ext cx="1587775" cy="304800"/>
          </a:xfrm>
          <a:prstGeom prst="rect">
            <a:avLst/>
          </a:prstGeom>
        </p:spPr>
        <p:txBody>
          <a:bodyPr wrap="square" lIns="0" tIns="0" rIns="0" bIns="0" rtlCol="0">
            <a:noAutofit/>
          </a:bodyPr>
          <a:lstStyle/>
          <a:p>
            <a:pPr marL="12700">
              <a:lnSpc>
                <a:spcPts val="2345"/>
              </a:lnSpc>
              <a:spcBef>
                <a:spcPts val="117"/>
              </a:spcBef>
            </a:pPr>
            <a:r>
              <a:rPr sz="2200" spc="0" dirty="0" smtClean="0">
                <a:latin typeface="Times New Roman"/>
                <a:cs typeface="Times New Roman"/>
              </a:rPr>
              <a:t>Accreditation</a:t>
            </a:r>
            <a:endParaRPr sz="2200">
              <a:latin typeface="Times New Roman"/>
              <a:cs typeface="Times New Roman"/>
            </a:endParaRPr>
          </a:p>
        </p:txBody>
      </p:sp>
      <p:sp>
        <p:nvSpPr>
          <p:cNvPr id="8" name="object 8"/>
          <p:cNvSpPr txBox="1"/>
          <p:nvPr/>
        </p:nvSpPr>
        <p:spPr>
          <a:xfrm>
            <a:off x="6219229" y="1739215"/>
            <a:ext cx="300052" cy="304800"/>
          </a:xfrm>
          <a:prstGeom prst="rect">
            <a:avLst/>
          </a:prstGeom>
        </p:spPr>
        <p:txBody>
          <a:bodyPr wrap="square" lIns="0" tIns="0" rIns="0" bIns="0" rtlCol="0">
            <a:noAutofit/>
          </a:bodyPr>
          <a:lstStyle/>
          <a:p>
            <a:pPr marL="12700">
              <a:lnSpc>
                <a:spcPts val="2345"/>
              </a:lnSpc>
              <a:spcBef>
                <a:spcPts val="117"/>
              </a:spcBef>
            </a:pPr>
            <a:r>
              <a:rPr sz="2200" spc="0" dirty="0" smtClean="0">
                <a:latin typeface="Times New Roman"/>
                <a:cs typeface="Times New Roman"/>
              </a:rPr>
              <a:t>of</a:t>
            </a:r>
            <a:endParaRPr sz="2200">
              <a:latin typeface="Times New Roman"/>
              <a:cs typeface="Times New Roman"/>
            </a:endParaRPr>
          </a:p>
        </p:txBody>
      </p:sp>
      <p:sp>
        <p:nvSpPr>
          <p:cNvPr id="7" name="object 7"/>
          <p:cNvSpPr txBox="1"/>
          <p:nvPr/>
        </p:nvSpPr>
        <p:spPr>
          <a:xfrm>
            <a:off x="4452214" y="2068728"/>
            <a:ext cx="1075769" cy="304800"/>
          </a:xfrm>
          <a:prstGeom prst="rect">
            <a:avLst/>
          </a:prstGeom>
        </p:spPr>
        <p:txBody>
          <a:bodyPr wrap="square" lIns="0" tIns="0" rIns="0" bIns="0" rtlCol="0">
            <a:noAutofit/>
          </a:bodyPr>
          <a:lstStyle/>
          <a:p>
            <a:pPr marL="12700">
              <a:lnSpc>
                <a:spcPts val="2345"/>
              </a:lnSpc>
              <a:spcBef>
                <a:spcPts val="117"/>
              </a:spcBef>
            </a:pPr>
            <a:r>
              <a:rPr sz="2200" spc="0" dirty="0" smtClean="0">
                <a:latin typeface="Times New Roman"/>
                <a:cs typeface="Times New Roman"/>
              </a:rPr>
              <a:t>Educator</a:t>
            </a:r>
            <a:endParaRPr sz="2200">
              <a:latin typeface="Times New Roman"/>
              <a:cs typeface="Times New Roman"/>
            </a:endParaRPr>
          </a:p>
        </p:txBody>
      </p:sp>
      <p:sp>
        <p:nvSpPr>
          <p:cNvPr id="6" name="object 6"/>
          <p:cNvSpPr txBox="1"/>
          <p:nvPr/>
        </p:nvSpPr>
        <p:spPr>
          <a:xfrm>
            <a:off x="5671414" y="2068728"/>
            <a:ext cx="1355169" cy="304800"/>
          </a:xfrm>
          <a:prstGeom prst="rect">
            <a:avLst/>
          </a:prstGeom>
        </p:spPr>
        <p:txBody>
          <a:bodyPr wrap="square" lIns="0" tIns="0" rIns="0" bIns="0" rtlCol="0">
            <a:noAutofit/>
          </a:bodyPr>
          <a:lstStyle/>
          <a:p>
            <a:pPr marL="12700">
              <a:lnSpc>
                <a:spcPts val="2345"/>
              </a:lnSpc>
              <a:spcBef>
                <a:spcPts val="117"/>
              </a:spcBef>
            </a:pPr>
            <a:r>
              <a:rPr sz="2200" spc="0" dirty="0" smtClean="0">
                <a:latin typeface="Times New Roman"/>
                <a:cs typeface="Times New Roman"/>
              </a:rPr>
              <a:t>Preparation</a:t>
            </a:r>
            <a:endParaRPr sz="2200">
              <a:latin typeface="Times New Roman"/>
              <a:cs typeface="Times New Roman"/>
            </a:endParaRPr>
          </a:p>
        </p:txBody>
      </p:sp>
      <p:sp>
        <p:nvSpPr>
          <p:cNvPr id="5" name="object 5"/>
          <p:cNvSpPr txBox="1"/>
          <p:nvPr/>
        </p:nvSpPr>
        <p:spPr>
          <a:xfrm>
            <a:off x="1374774" y="2890706"/>
            <a:ext cx="6702425" cy="1408049"/>
          </a:xfrm>
          <a:prstGeom prst="rect">
            <a:avLst/>
          </a:prstGeom>
        </p:spPr>
        <p:txBody>
          <a:bodyPr wrap="square" lIns="0" tIns="0" rIns="0" bIns="0" rtlCol="0">
            <a:noAutofit/>
          </a:bodyPr>
          <a:lstStyle/>
          <a:p>
            <a:pPr marL="12700" marR="74741">
              <a:lnSpc>
                <a:spcPts val="3435"/>
              </a:lnSpc>
              <a:spcBef>
                <a:spcPts val="171"/>
              </a:spcBef>
            </a:pPr>
            <a:r>
              <a:rPr sz="3200" b="1" spc="0" dirty="0" smtClean="0">
                <a:solidFill>
                  <a:srgbClr val="047D57"/>
                </a:solidFill>
                <a:latin typeface="Century Gothic"/>
                <a:cs typeface="Century Gothic"/>
              </a:rPr>
              <a:t>Standa</a:t>
            </a:r>
            <a:r>
              <a:rPr sz="3200" b="1" spc="-14" dirty="0" smtClean="0">
                <a:solidFill>
                  <a:srgbClr val="047D57"/>
                </a:solidFill>
                <a:latin typeface="Century Gothic"/>
                <a:cs typeface="Century Gothic"/>
              </a:rPr>
              <a:t>r</a:t>
            </a:r>
            <a:r>
              <a:rPr sz="3200" b="1" spc="0" dirty="0" smtClean="0">
                <a:solidFill>
                  <a:srgbClr val="047D57"/>
                </a:solidFill>
                <a:latin typeface="Century Gothic"/>
                <a:cs typeface="Century Gothic"/>
              </a:rPr>
              <a:t>d</a:t>
            </a:r>
            <a:r>
              <a:rPr sz="3200" b="1" spc="14" dirty="0" smtClean="0">
                <a:solidFill>
                  <a:srgbClr val="047D57"/>
                </a:solidFill>
                <a:latin typeface="Century Gothic"/>
                <a:cs typeface="Century Gothic"/>
              </a:rPr>
              <a:t> </a:t>
            </a:r>
            <a:r>
              <a:rPr sz="3200" b="1" spc="0" dirty="0" smtClean="0">
                <a:solidFill>
                  <a:srgbClr val="047D57"/>
                </a:solidFill>
                <a:latin typeface="Century Gothic"/>
                <a:cs typeface="Century Gothic"/>
              </a:rPr>
              <a:t>1:</a:t>
            </a:r>
            <a:r>
              <a:rPr lang="en-US" sz="3200" b="1" spc="0" dirty="0" smtClean="0">
                <a:solidFill>
                  <a:srgbClr val="047D57"/>
                </a:solidFill>
                <a:latin typeface="Century Gothic"/>
                <a:cs typeface="Century Gothic"/>
              </a:rPr>
              <a:t> </a:t>
            </a:r>
            <a:r>
              <a:rPr sz="3200" b="1" spc="0" dirty="0" smtClean="0">
                <a:solidFill>
                  <a:srgbClr val="047D57"/>
                </a:solidFill>
                <a:latin typeface="Century Gothic"/>
                <a:cs typeface="Century Gothic"/>
              </a:rPr>
              <a:t>C</a:t>
            </a:r>
            <a:r>
              <a:rPr sz="3200" b="1" spc="-9" dirty="0" smtClean="0">
                <a:solidFill>
                  <a:srgbClr val="047D57"/>
                </a:solidFill>
                <a:latin typeface="Century Gothic"/>
                <a:cs typeface="Century Gothic"/>
              </a:rPr>
              <a:t>O</a:t>
            </a:r>
            <a:r>
              <a:rPr sz="3200" b="1" spc="0" dirty="0" smtClean="0">
                <a:solidFill>
                  <a:srgbClr val="047D57"/>
                </a:solidFill>
                <a:latin typeface="Century Gothic"/>
                <a:cs typeface="Century Gothic"/>
              </a:rPr>
              <a:t>NTENT AND</a:t>
            </a:r>
            <a:endParaRPr sz="3200" dirty="0">
              <a:latin typeface="Century Gothic"/>
              <a:cs typeface="Century Gothic"/>
            </a:endParaRPr>
          </a:p>
          <a:p>
            <a:pPr marL="12700" marR="74741">
              <a:lnSpc>
                <a:spcPts val="3810"/>
              </a:lnSpc>
            </a:pPr>
            <a:r>
              <a:rPr lang="en-US" sz="3200" b="1" smtClean="0">
                <a:solidFill>
                  <a:srgbClr val="047D57"/>
                </a:solidFill>
                <a:latin typeface="Century Gothic"/>
                <a:cs typeface="Century Gothic"/>
              </a:rPr>
              <a:t>PEDAGOGI</a:t>
            </a:r>
            <a:r>
              <a:rPr lang="en-US" sz="3200" b="1" spc="-4" smtClean="0">
                <a:solidFill>
                  <a:srgbClr val="047D57"/>
                </a:solidFill>
                <a:latin typeface="Century Gothic"/>
                <a:cs typeface="Century Gothic"/>
              </a:rPr>
              <a:t>C</a:t>
            </a:r>
            <a:r>
              <a:rPr lang="en-US" sz="3200" b="1" smtClean="0">
                <a:solidFill>
                  <a:srgbClr val="047D57"/>
                </a:solidFill>
                <a:latin typeface="Century Gothic"/>
                <a:cs typeface="Century Gothic"/>
              </a:rPr>
              <a:t>AL </a:t>
            </a:r>
            <a:r>
              <a:rPr sz="3200" b="1" spc="0" smtClean="0">
                <a:solidFill>
                  <a:srgbClr val="047D57"/>
                </a:solidFill>
                <a:latin typeface="Century Gothic"/>
                <a:cs typeface="Century Gothic"/>
              </a:rPr>
              <a:t>K</a:t>
            </a:r>
            <a:r>
              <a:rPr sz="3200" b="1" spc="4" smtClean="0">
                <a:solidFill>
                  <a:srgbClr val="047D57"/>
                </a:solidFill>
                <a:latin typeface="Century Gothic"/>
                <a:cs typeface="Century Gothic"/>
              </a:rPr>
              <a:t>N</a:t>
            </a:r>
            <a:r>
              <a:rPr sz="3200" b="1" spc="0" smtClean="0">
                <a:solidFill>
                  <a:srgbClr val="047D57"/>
                </a:solidFill>
                <a:latin typeface="Century Gothic"/>
                <a:cs typeface="Century Gothic"/>
              </a:rPr>
              <a:t>OW</a:t>
            </a:r>
            <a:r>
              <a:rPr sz="3200" b="1" spc="-9" smtClean="0">
                <a:solidFill>
                  <a:srgbClr val="047D57"/>
                </a:solidFill>
                <a:latin typeface="Century Gothic"/>
                <a:cs typeface="Century Gothic"/>
              </a:rPr>
              <a:t>L</a:t>
            </a:r>
            <a:r>
              <a:rPr sz="3200" b="1" spc="0" smtClean="0">
                <a:solidFill>
                  <a:srgbClr val="047D57"/>
                </a:solidFill>
                <a:latin typeface="Century Gothic"/>
                <a:cs typeface="Century Gothic"/>
              </a:rPr>
              <a:t>EDGE</a:t>
            </a:r>
            <a:endParaRPr sz="3200" dirty="0">
              <a:latin typeface="Century Gothic"/>
              <a:cs typeface="Century Gothic"/>
            </a:endParaRPr>
          </a:p>
        </p:txBody>
      </p:sp>
      <p:sp>
        <p:nvSpPr>
          <p:cNvPr id="3" name="object 3"/>
          <p:cNvSpPr txBox="1"/>
          <p:nvPr/>
        </p:nvSpPr>
        <p:spPr>
          <a:xfrm>
            <a:off x="1295400" y="4807310"/>
            <a:ext cx="4324623" cy="1441090"/>
          </a:xfrm>
          <a:prstGeom prst="rect">
            <a:avLst/>
          </a:prstGeom>
        </p:spPr>
        <p:txBody>
          <a:bodyPr wrap="square" lIns="0" tIns="0" rIns="0" bIns="0" rtlCol="0">
            <a:noAutofit/>
          </a:bodyPr>
          <a:lstStyle/>
          <a:p>
            <a:pPr>
              <a:lnSpc>
                <a:spcPts val="1935"/>
              </a:lnSpc>
              <a:spcBef>
                <a:spcPts val="96"/>
              </a:spcBef>
            </a:pPr>
            <a:r>
              <a:rPr lang="en-US" dirty="0">
                <a:solidFill>
                  <a:srgbClr val="047D57"/>
                </a:solidFill>
                <a:latin typeface="Century Gothic" panose="020B0502020202020204" pitchFamily="34" charset="0"/>
                <a:cs typeface="Calibri"/>
              </a:rPr>
              <a:t>2014 </a:t>
            </a:r>
            <a:r>
              <a:rPr lang="en-US" spc="-4" dirty="0">
                <a:solidFill>
                  <a:srgbClr val="047D57"/>
                </a:solidFill>
                <a:latin typeface="Century Gothic" panose="020B0502020202020204" pitchFamily="34" charset="0"/>
                <a:cs typeface="Calibri"/>
              </a:rPr>
              <a:t>C</a:t>
            </a:r>
            <a:r>
              <a:rPr lang="en-US" dirty="0">
                <a:solidFill>
                  <a:srgbClr val="047D57"/>
                </a:solidFill>
                <a:latin typeface="Century Gothic" panose="020B0502020202020204" pitchFamily="34" charset="0"/>
                <a:cs typeface="Calibri"/>
              </a:rPr>
              <a:t>AEP</a:t>
            </a:r>
            <a:r>
              <a:rPr lang="en-US" spc="-19" dirty="0">
                <a:solidFill>
                  <a:srgbClr val="047D57"/>
                </a:solidFill>
                <a:latin typeface="Century Gothic" panose="020B0502020202020204" pitchFamily="34" charset="0"/>
                <a:cs typeface="Calibri"/>
              </a:rPr>
              <a:t> </a:t>
            </a:r>
            <a:r>
              <a:rPr lang="en-US" dirty="0">
                <a:solidFill>
                  <a:srgbClr val="047D57"/>
                </a:solidFill>
                <a:latin typeface="Century Gothic" panose="020B0502020202020204" pitchFamily="34" charset="0"/>
                <a:cs typeface="Calibri"/>
              </a:rPr>
              <a:t>–</a:t>
            </a:r>
            <a:r>
              <a:rPr lang="en-US" spc="-4" dirty="0" smtClean="0">
                <a:solidFill>
                  <a:srgbClr val="047D57"/>
                </a:solidFill>
                <a:latin typeface="Century Gothic" panose="020B0502020202020204" pitchFamily="34" charset="0"/>
                <a:cs typeface="Calibri"/>
              </a:rPr>
              <a:t>C</a:t>
            </a:r>
            <a:r>
              <a:rPr lang="en-US" dirty="0" smtClean="0">
                <a:solidFill>
                  <a:srgbClr val="047D57"/>
                </a:solidFill>
                <a:latin typeface="Century Gothic" panose="020B0502020202020204" pitchFamily="34" charset="0"/>
                <a:cs typeface="Calibri"/>
              </a:rPr>
              <a:t>on</a:t>
            </a:r>
            <a:r>
              <a:rPr lang="en-US" spc="-19" dirty="0" smtClean="0">
                <a:solidFill>
                  <a:srgbClr val="047D57"/>
                </a:solidFill>
                <a:latin typeface="Century Gothic" panose="020B0502020202020204" pitchFamily="34" charset="0"/>
                <a:cs typeface="Calibri"/>
              </a:rPr>
              <a:t>f</a:t>
            </a:r>
            <a:r>
              <a:rPr lang="en-US" spc="4" dirty="0" smtClean="0">
                <a:solidFill>
                  <a:srgbClr val="047D57"/>
                </a:solidFill>
                <a:latin typeface="Century Gothic" panose="020B0502020202020204" pitchFamily="34" charset="0"/>
                <a:cs typeface="Calibri"/>
              </a:rPr>
              <a:t>e</a:t>
            </a:r>
            <a:r>
              <a:rPr lang="en-US" spc="-4" dirty="0" smtClean="0">
                <a:solidFill>
                  <a:srgbClr val="047D57"/>
                </a:solidFill>
                <a:latin typeface="Century Gothic" panose="020B0502020202020204" pitchFamily="34" charset="0"/>
                <a:cs typeface="Calibri"/>
              </a:rPr>
              <a:t>r</a:t>
            </a:r>
            <a:r>
              <a:rPr lang="en-US" spc="4" dirty="0" smtClean="0">
                <a:solidFill>
                  <a:srgbClr val="047D57"/>
                </a:solidFill>
                <a:latin typeface="Century Gothic" panose="020B0502020202020204" pitchFamily="34" charset="0"/>
                <a:cs typeface="Calibri"/>
              </a:rPr>
              <a:t>e</a:t>
            </a:r>
            <a:r>
              <a:rPr lang="en-US" dirty="0" smtClean="0">
                <a:solidFill>
                  <a:srgbClr val="047D57"/>
                </a:solidFill>
                <a:latin typeface="Century Gothic" panose="020B0502020202020204" pitchFamily="34" charset="0"/>
                <a:cs typeface="Calibri"/>
              </a:rPr>
              <a:t>n</a:t>
            </a:r>
            <a:r>
              <a:rPr lang="en-US" spc="-14" dirty="0" smtClean="0">
                <a:solidFill>
                  <a:srgbClr val="047D57"/>
                </a:solidFill>
                <a:latin typeface="Century Gothic" panose="020B0502020202020204" pitchFamily="34" charset="0"/>
                <a:cs typeface="Calibri"/>
              </a:rPr>
              <a:t>c</a:t>
            </a:r>
            <a:r>
              <a:rPr lang="en-US" dirty="0" smtClean="0">
                <a:solidFill>
                  <a:srgbClr val="047D57"/>
                </a:solidFill>
                <a:latin typeface="Century Gothic" panose="020B0502020202020204" pitchFamily="34" charset="0"/>
                <a:cs typeface="Calibri"/>
              </a:rPr>
              <a:t>e</a:t>
            </a:r>
          </a:p>
          <a:p>
            <a:pPr>
              <a:lnSpc>
                <a:spcPts val="1935"/>
              </a:lnSpc>
              <a:spcBef>
                <a:spcPts val="96"/>
              </a:spcBef>
            </a:pPr>
            <a:r>
              <a:rPr lang="en-US" spc="-4" dirty="0" smtClean="0">
                <a:solidFill>
                  <a:srgbClr val="047D57"/>
                </a:solidFill>
                <a:latin typeface="Century Gothic" panose="020B0502020202020204" pitchFamily="34" charset="0"/>
                <a:cs typeface="Calibri"/>
              </a:rPr>
              <a:t>Nashville</a:t>
            </a:r>
            <a:r>
              <a:rPr lang="en-US" spc="-4" dirty="0">
                <a:solidFill>
                  <a:srgbClr val="047D57"/>
                </a:solidFill>
                <a:latin typeface="Century Gothic" panose="020B0502020202020204" pitchFamily="34" charset="0"/>
                <a:cs typeface="Calibri"/>
              </a:rPr>
              <a:t>, TN </a:t>
            </a:r>
          </a:p>
          <a:p>
            <a:pPr>
              <a:lnSpc>
                <a:spcPts val="1935"/>
              </a:lnSpc>
              <a:spcBef>
                <a:spcPts val="96"/>
              </a:spcBef>
            </a:pPr>
            <a:r>
              <a:rPr lang="en-US" spc="-4" dirty="0">
                <a:solidFill>
                  <a:srgbClr val="047D57"/>
                </a:solidFill>
                <a:latin typeface="Century Gothic" panose="020B0502020202020204" pitchFamily="34" charset="0"/>
                <a:cs typeface="Calibri"/>
              </a:rPr>
              <a:t>March 26-28,  2014</a:t>
            </a:r>
          </a:p>
          <a:p>
            <a:pPr marL="12700">
              <a:lnSpc>
                <a:spcPts val="1935"/>
              </a:lnSpc>
              <a:spcBef>
                <a:spcPts val="96"/>
              </a:spcBef>
            </a:pPr>
            <a:r>
              <a:rPr lang="en-US" spc="-4" dirty="0" smtClean="0">
                <a:solidFill>
                  <a:srgbClr val="047D57"/>
                </a:solidFill>
                <a:latin typeface="Century Gothic" panose="020B0502020202020204" pitchFamily="34" charset="0"/>
                <a:cs typeface="Calibri"/>
              </a:rPr>
              <a:t>P</a:t>
            </a:r>
            <a:r>
              <a:rPr lang="en-US" spc="-29" dirty="0" smtClean="0">
                <a:solidFill>
                  <a:srgbClr val="047D57"/>
                </a:solidFill>
                <a:latin typeface="Century Gothic" panose="020B0502020202020204" pitchFamily="34" charset="0"/>
                <a:cs typeface="Calibri"/>
              </a:rPr>
              <a:t>r</a:t>
            </a:r>
            <a:r>
              <a:rPr lang="en-US" spc="4" dirty="0" smtClean="0">
                <a:solidFill>
                  <a:srgbClr val="047D57"/>
                </a:solidFill>
                <a:latin typeface="Century Gothic" panose="020B0502020202020204" pitchFamily="34" charset="0"/>
                <a:cs typeface="Calibri"/>
              </a:rPr>
              <a:t>ese</a:t>
            </a:r>
            <a:r>
              <a:rPr lang="en-US" spc="-9" dirty="0" smtClean="0">
                <a:solidFill>
                  <a:srgbClr val="047D57"/>
                </a:solidFill>
                <a:latin typeface="Century Gothic" panose="020B0502020202020204" pitchFamily="34" charset="0"/>
                <a:cs typeface="Calibri"/>
              </a:rPr>
              <a:t>n</a:t>
            </a:r>
            <a:r>
              <a:rPr lang="en-US" spc="-25" dirty="0" smtClean="0">
                <a:solidFill>
                  <a:srgbClr val="047D57"/>
                </a:solidFill>
                <a:latin typeface="Century Gothic" panose="020B0502020202020204" pitchFamily="34" charset="0"/>
                <a:cs typeface="Calibri"/>
              </a:rPr>
              <a:t>t</a:t>
            </a:r>
            <a:r>
              <a:rPr lang="en-US" spc="4" dirty="0" smtClean="0">
                <a:solidFill>
                  <a:srgbClr val="047D57"/>
                </a:solidFill>
                <a:latin typeface="Century Gothic" panose="020B0502020202020204" pitchFamily="34" charset="0"/>
                <a:cs typeface="Calibri"/>
              </a:rPr>
              <a:t>e</a:t>
            </a:r>
            <a:r>
              <a:rPr lang="en-US" spc="-39" dirty="0" smtClean="0">
                <a:solidFill>
                  <a:srgbClr val="047D57"/>
                </a:solidFill>
                <a:latin typeface="Century Gothic" panose="020B0502020202020204" pitchFamily="34" charset="0"/>
                <a:cs typeface="Calibri"/>
              </a:rPr>
              <a:t>r</a:t>
            </a:r>
            <a:r>
              <a:rPr lang="en-US" dirty="0" smtClean="0">
                <a:solidFill>
                  <a:srgbClr val="047D57"/>
                </a:solidFill>
                <a:latin typeface="Century Gothic" panose="020B0502020202020204" pitchFamily="34" charset="0"/>
                <a:cs typeface="Calibri"/>
              </a:rPr>
              <a:t>:  </a:t>
            </a:r>
            <a:r>
              <a:rPr spc="0" dirty="0" smtClean="0">
                <a:solidFill>
                  <a:srgbClr val="047D57"/>
                </a:solidFill>
                <a:latin typeface="Century Gothic" panose="020B0502020202020204" pitchFamily="34" charset="0"/>
                <a:cs typeface="Century Gothic"/>
              </a:rPr>
              <a:t>E</a:t>
            </a:r>
            <a:r>
              <a:rPr spc="9" dirty="0" smtClean="0">
                <a:solidFill>
                  <a:srgbClr val="047D57"/>
                </a:solidFill>
                <a:latin typeface="Century Gothic" panose="020B0502020202020204" pitchFamily="34" charset="0"/>
                <a:cs typeface="Century Gothic"/>
              </a:rPr>
              <a:t>l</a:t>
            </a:r>
            <a:r>
              <a:rPr spc="0" dirty="0" smtClean="0">
                <a:solidFill>
                  <a:srgbClr val="047D57"/>
                </a:solidFill>
                <a:latin typeface="Century Gothic" panose="020B0502020202020204" pitchFamily="34" charset="0"/>
                <a:cs typeface="Century Gothic"/>
              </a:rPr>
              <a:t>izabe</a:t>
            </a:r>
            <a:r>
              <a:rPr spc="4" dirty="0" smtClean="0">
                <a:solidFill>
                  <a:srgbClr val="047D57"/>
                </a:solidFill>
                <a:latin typeface="Century Gothic" panose="020B0502020202020204" pitchFamily="34" charset="0"/>
                <a:cs typeface="Century Gothic"/>
              </a:rPr>
              <a:t>t</a:t>
            </a:r>
            <a:r>
              <a:rPr spc="0" dirty="0" smtClean="0">
                <a:solidFill>
                  <a:srgbClr val="047D57"/>
                </a:solidFill>
                <a:latin typeface="Century Gothic" panose="020B0502020202020204" pitchFamily="34" charset="0"/>
                <a:cs typeface="Century Gothic"/>
              </a:rPr>
              <a:t>h</a:t>
            </a:r>
            <a:r>
              <a:rPr spc="-34" dirty="0" smtClean="0">
                <a:solidFill>
                  <a:srgbClr val="047D57"/>
                </a:solidFill>
                <a:latin typeface="Century Gothic" panose="020B0502020202020204" pitchFamily="34" charset="0"/>
                <a:cs typeface="Century Gothic"/>
              </a:rPr>
              <a:t> </a:t>
            </a:r>
            <a:r>
              <a:rPr spc="-4" dirty="0" smtClean="0">
                <a:solidFill>
                  <a:srgbClr val="047D57"/>
                </a:solidFill>
                <a:latin typeface="Century Gothic" panose="020B0502020202020204" pitchFamily="34" charset="0"/>
                <a:cs typeface="Century Gothic"/>
              </a:rPr>
              <a:t>A</a:t>
            </a:r>
            <a:r>
              <a:rPr spc="0" dirty="0" smtClean="0">
                <a:solidFill>
                  <a:srgbClr val="047D57"/>
                </a:solidFill>
                <a:latin typeface="Century Gothic" panose="020B0502020202020204" pitchFamily="34" charset="0"/>
                <a:cs typeface="Century Gothic"/>
              </a:rPr>
              <a:t>.</a:t>
            </a:r>
            <a:r>
              <a:rPr spc="-14" dirty="0" smtClean="0">
                <a:solidFill>
                  <a:srgbClr val="047D57"/>
                </a:solidFill>
                <a:latin typeface="Century Gothic" panose="020B0502020202020204" pitchFamily="34" charset="0"/>
                <a:cs typeface="Century Gothic"/>
              </a:rPr>
              <a:t> </a:t>
            </a:r>
            <a:r>
              <a:rPr spc="-39" dirty="0" smtClean="0">
                <a:solidFill>
                  <a:srgbClr val="047D57"/>
                </a:solidFill>
                <a:latin typeface="Century Gothic" panose="020B0502020202020204" pitchFamily="34" charset="0"/>
                <a:cs typeface="Century Gothic"/>
              </a:rPr>
              <a:t>V</a:t>
            </a:r>
            <a:r>
              <a:rPr spc="0" dirty="0" smtClean="0">
                <a:solidFill>
                  <a:srgbClr val="047D57"/>
                </a:solidFill>
                <a:latin typeface="Century Gothic" panose="020B0502020202020204" pitchFamily="34" charset="0"/>
                <a:cs typeface="Century Gothic"/>
              </a:rPr>
              <a:t>ilky</a:t>
            </a:r>
            <a:endParaRPr dirty="0">
              <a:solidFill>
                <a:srgbClr val="047D57"/>
              </a:solidFill>
              <a:latin typeface="Century Gothic" panose="020B0502020202020204" pitchFamily="34" charset="0"/>
              <a:cs typeface="Century Gothic"/>
            </a:endParaRPr>
          </a:p>
          <a:p>
            <a:pPr marL="12700">
              <a:lnSpc>
                <a:spcPct val="102172"/>
              </a:lnSpc>
              <a:spcBef>
                <a:spcPts val="315"/>
              </a:spcBef>
            </a:pPr>
            <a:r>
              <a:rPr spc="0" dirty="0" smtClean="0">
                <a:solidFill>
                  <a:srgbClr val="047D57"/>
                </a:solidFill>
                <a:latin typeface="Century Gothic" panose="020B0502020202020204" pitchFamily="34" charset="0"/>
                <a:cs typeface="Century Gothic"/>
              </a:rPr>
              <a:t>D</a:t>
            </a:r>
            <a:r>
              <a:rPr spc="-9" dirty="0" smtClean="0">
                <a:solidFill>
                  <a:srgbClr val="047D57"/>
                </a:solidFill>
                <a:latin typeface="Century Gothic" panose="020B0502020202020204" pitchFamily="34" charset="0"/>
                <a:cs typeface="Century Gothic"/>
              </a:rPr>
              <a:t>i</a:t>
            </a:r>
            <a:r>
              <a:rPr spc="0" dirty="0" smtClean="0">
                <a:solidFill>
                  <a:srgbClr val="047D57"/>
                </a:solidFill>
                <a:latin typeface="Century Gothic" panose="020B0502020202020204" pitchFamily="34" charset="0"/>
                <a:cs typeface="Century Gothic"/>
              </a:rPr>
              <a:t>rec</a:t>
            </a:r>
            <a:r>
              <a:rPr spc="14" dirty="0" smtClean="0">
                <a:solidFill>
                  <a:srgbClr val="047D57"/>
                </a:solidFill>
                <a:latin typeface="Century Gothic" panose="020B0502020202020204" pitchFamily="34" charset="0"/>
                <a:cs typeface="Century Gothic"/>
              </a:rPr>
              <a:t>t</a:t>
            </a:r>
            <a:r>
              <a:rPr spc="0" dirty="0" smtClean="0">
                <a:solidFill>
                  <a:srgbClr val="047D57"/>
                </a:solidFill>
                <a:latin typeface="Century Gothic" panose="020B0502020202020204" pitchFamily="34" charset="0"/>
                <a:cs typeface="Century Gothic"/>
              </a:rPr>
              <a:t>or</a:t>
            </a:r>
            <a:r>
              <a:rPr spc="-29" dirty="0" smtClean="0">
                <a:solidFill>
                  <a:srgbClr val="047D57"/>
                </a:solidFill>
                <a:latin typeface="Century Gothic" panose="020B0502020202020204" pitchFamily="34" charset="0"/>
                <a:cs typeface="Century Gothic"/>
              </a:rPr>
              <a:t> </a:t>
            </a:r>
            <a:r>
              <a:rPr spc="0" dirty="0" smtClean="0">
                <a:solidFill>
                  <a:srgbClr val="047D57"/>
                </a:solidFill>
                <a:latin typeface="Century Gothic" panose="020B0502020202020204" pitchFamily="34" charset="0"/>
                <a:cs typeface="Century Gothic"/>
              </a:rPr>
              <a:t>of Pr</a:t>
            </a:r>
            <a:r>
              <a:rPr spc="-4" dirty="0" smtClean="0">
                <a:solidFill>
                  <a:srgbClr val="047D57"/>
                </a:solidFill>
                <a:latin typeface="Century Gothic" panose="020B0502020202020204" pitchFamily="34" charset="0"/>
                <a:cs typeface="Century Gothic"/>
              </a:rPr>
              <a:t>o</a:t>
            </a:r>
            <a:r>
              <a:rPr spc="0" dirty="0" smtClean="0">
                <a:solidFill>
                  <a:srgbClr val="047D57"/>
                </a:solidFill>
                <a:latin typeface="Century Gothic" panose="020B0502020202020204" pitchFamily="34" charset="0"/>
                <a:cs typeface="Century Gothic"/>
              </a:rPr>
              <a:t>g</a:t>
            </a:r>
            <a:r>
              <a:rPr spc="-4" dirty="0" smtClean="0">
                <a:solidFill>
                  <a:srgbClr val="047D57"/>
                </a:solidFill>
                <a:latin typeface="Century Gothic" panose="020B0502020202020204" pitchFamily="34" charset="0"/>
                <a:cs typeface="Century Gothic"/>
              </a:rPr>
              <a:t>r</a:t>
            </a:r>
            <a:r>
              <a:rPr spc="0" dirty="0" smtClean="0">
                <a:solidFill>
                  <a:srgbClr val="047D57"/>
                </a:solidFill>
                <a:latin typeface="Century Gothic" panose="020B0502020202020204" pitchFamily="34" charset="0"/>
                <a:cs typeface="Century Gothic"/>
              </a:rPr>
              <a:t>am</a:t>
            </a:r>
            <a:r>
              <a:rPr spc="-9" dirty="0" smtClean="0">
                <a:solidFill>
                  <a:srgbClr val="047D57"/>
                </a:solidFill>
                <a:latin typeface="Century Gothic" panose="020B0502020202020204" pitchFamily="34" charset="0"/>
                <a:cs typeface="Century Gothic"/>
              </a:rPr>
              <a:t> </a:t>
            </a:r>
            <a:r>
              <a:rPr spc="0" dirty="0" smtClean="0">
                <a:solidFill>
                  <a:srgbClr val="047D57"/>
                </a:solidFill>
                <a:latin typeface="Century Gothic" panose="020B0502020202020204" pitchFamily="34" charset="0"/>
                <a:cs typeface="Century Gothic"/>
              </a:rPr>
              <a:t>Re</a:t>
            </a:r>
            <a:r>
              <a:rPr spc="14" dirty="0" smtClean="0">
                <a:solidFill>
                  <a:srgbClr val="047D57"/>
                </a:solidFill>
                <a:latin typeface="Century Gothic" panose="020B0502020202020204" pitchFamily="34" charset="0"/>
                <a:cs typeface="Century Gothic"/>
              </a:rPr>
              <a:t>v</a:t>
            </a:r>
            <a:r>
              <a:rPr spc="0" dirty="0" smtClean="0">
                <a:solidFill>
                  <a:srgbClr val="047D57"/>
                </a:solidFill>
                <a:latin typeface="Century Gothic" panose="020B0502020202020204" pitchFamily="34" charset="0"/>
                <a:cs typeface="Century Gothic"/>
              </a:rPr>
              <a:t>iew</a:t>
            </a:r>
            <a:r>
              <a:rPr lang="en-US" spc="0" dirty="0" smtClean="0">
                <a:solidFill>
                  <a:srgbClr val="047D57"/>
                </a:solidFill>
                <a:latin typeface="Century Gothic" panose="020B0502020202020204" pitchFamily="34" charset="0"/>
                <a:cs typeface="Century Gothic"/>
              </a:rPr>
              <a:t> CAEP</a:t>
            </a:r>
            <a:endParaRPr dirty="0">
              <a:solidFill>
                <a:srgbClr val="047D57"/>
              </a:solidFill>
              <a:latin typeface="Century Gothic" panose="020B0502020202020204" pitchFamily="34" charset="0"/>
              <a:cs typeface="Century Gothic"/>
            </a:endParaRPr>
          </a:p>
        </p:txBody>
      </p:sp>
      <p:sp>
        <p:nvSpPr>
          <p:cNvPr id="2" name="object 2"/>
          <p:cNvSpPr txBox="1"/>
          <p:nvPr/>
        </p:nvSpPr>
        <p:spPr>
          <a:xfrm>
            <a:off x="1359154" y="6437113"/>
            <a:ext cx="7589520" cy="365760"/>
          </a:xfrm>
          <a:prstGeom prst="rect">
            <a:avLst/>
          </a:prstGeom>
        </p:spPr>
        <p:txBody>
          <a:bodyPr wrap="square" lIns="0" tIns="0" rIns="0" bIns="0" rtlCol="0">
            <a:noAutofit/>
          </a:bodyPr>
          <a:lstStyle/>
          <a:p>
            <a:pPr marL="12700">
              <a:lnSpc>
                <a:spcPts val="1350"/>
              </a:lnSpc>
              <a:spcBef>
                <a:spcPts val="67"/>
              </a:spcBef>
            </a:pP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ONN</a:t>
            </a:r>
            <a:r>
              <a:rPr sz="1600" b="1" spc="4" dirty="0" smtClean="0">
                <a:solidFill>
                  <a:srgbClr val="397D5A"/>
                </a:solidFill>
                <a:latin typeface="Arial Narrow" panose="020B0606020202030204" pitchFamily="34" charset="0"/>
                <a:cs typeface="Arial" panose="020B0604020202020204" pitchFamily="34" charset="0"/>
              </a:rPr>
              <a:t>E</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T</a:t>
            </a:r>
            <a:r>
              <a:rPr sz="1600" b="1" spc="-4" dirty="0" smtClean="0">
                <a:solidFill>
                  <a:srgbClr val="397D5A"/>
                </a:solidFill>
                <a:latin typeface="Arial Narrow" panose="020B0606020202030204" pitchFamily="34" charset="0"/>
                <a:cs typeface="Arial" panose="020B0604020202020204" pitchFamily="34" charset="0"/>
              </a:rPr>
              <a:t> </a:t>
            </a:r>
            <a:r>
              <a:rPr sz="1600" b="1" spc="-19" dirty="0" smtClean="0">
                <a:solidFill>
                  <a:srgbClr val="397D5A"/>
                </a:solidFill>
                <a:latin typeface="Arial Narrow" panose="020B0606020202030204" pitchFamily="34" charset="0"/>
                <a:cs typeface="Arial" panose="020B0604020202020204" pitchFamily="34" charset="0"/>
              </a:rPr>
              <a:t>W</a:t>
            </a:r>
            <a:r>
              <a:rPr sz="1600" b="1" spc="29" dirty="0" smtClean="0">
                <a:solidFill>
                  <a:srgbClr val="397D5A"/>
                </a:solidFill>
                <a:latin typeface="Arial Narrow" panose="020B0606020202030204" pitchFamily="34" charset="0"/>
                <a:cs typeface="Arial" panose="020B0604020202020204" pitchFamily="34" charset="0"/>
              </a:rPr>
              <a:t>I</a:t>
            </a:r>
            <a:r>
              <a:rPr sz="1600" b="1" spc="-4" dirty="0" smtClean="0">
                <a:solidFill>
                  <a:srgbClr val="397D5A"/>
                </a:solidFill>
                <a:latin typeface="Arial Narrow" panose="020B0606020202030204" pitchFamily="34" charset="0"/>
                <a:cs typeface="Arial" panose="020B0604020202020204" pitchFamily="34" charset="0"/>
              </a:rPr>
              <a:t>T</a:t>
            </a:r>
            <a:r>
              <a:rPr sz="1600" b="1" spc="0" dirty="0" smtClean="0">
                <a:solidFill>
                  <a:srgbClr val="397D5A"/>
                </a:solidFill>
                <a:latin typeface="Arial Narrow" panose="020B0606020202030204" pitchFamily="34" charset="0"/>
                <a:cs typeface="Arial" panose="020B0604020202020204" pitchFamily="34" charset="0"/>
              </a:rPr>
              <a:t>H</a:t>
            </a:r>
            <a:r>
              <a:rPr sz="1600" b="1" spc="14" dirty="0" smtClean="0">
                <a:solidFill>
                  <a:srgbClr val="397D5A"/>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A</a:t>
            </a:r>
            <a:r>
              <a:rPr sz="1600" b="1" spc="4" dirty="0" smtClean="0">
                <a:solidFill>
                  <a:srgbClr val="397D5A"/>
                </a:solidFill>
                <a:latin typeface="Arial Narrow" panose="020B0606020202030204" pitchFamily="34" charset="0"/>
                <a:cs typeface="Arial" panose="020B0604020202020204" pitchFamily="34" charset="0"/>
              </a:rPr>
              <a:t>E</a:t>
            </a:r>
            <a:r>
              <a:rPr sz="1600" b="1" spc="0" dirty="0" smtClean="0">
                <a:solidFill>
                  <a:srgbClr val="397D5A"/>
                </a:solidFill>
                <a:latin typeface="Arial Narrow" panose="020B0606020202030204" pitchFamily="34" charset="0"/>
                <a:cs typeface="Arial" panose="020B0604020202020204" pitchFamily="34" charset="0"/>
              </a:rPr>
              <a:t>P</a:t>
            </a:r>
            <a:r>
              <a:rPr sz="1600" b="1" spc="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DDC12B"/>
                </a:solidFill>
                <a:latin typeface="Arial Narrow" panose="020B0606020202030204" pitchFamily="34" charset="0"/>
                <a:cs typeface="Arial" panose="020B0604020202020204" pitchFamily="34" charset="0"/>
              </a:rPr>
              <a:t>|  </a:t>
            </a:r>
            <a:r>
              <a:rPr sz="1600" b="1" spc="-319" dirty="0" smtClean="0">
                <a:solidFill>
                  <a:srgbClr val="0000FF"/>
                </a:solidFill>
                <a:latin typeface="Arial Narrow" panose="020B0606020202030204" pitchFamily="34" charset="0"/>
                <a:cs typeface="Arial" panose="020B0604020202020204" pitchFamily="34" charset="0"/>
              </a:rPr>
              <a:t> </a:t>
            </a:r>
            <a:r>
              <a:rPr sz="1600" b="1" u="sng" spc="9" dirty="0" smtClean="0">
                <a:solidFill>
                  <a:srgbClr val="0000FF"/>
                </a:solidFill>
                <a:latin typeface="Arial Narrow" panose="020B0606020202030204" pitchFamily="34" charset="0"/>
                <a:cs typeface="Arial" panose="020B0604020202020204" pitchFamily="34" charset="0"/>
                <a:hlinkClick r:id="rId3"/>
              </a:rPr>
              <a:t>www</a:t>
            </a:r>
            <a:r>
              <a:rPr sz="1600" b="1" u="sng" spc="-9" dirty="0" smtClean="0">
                <a:solidFill>
                  <a:srgbClr val="0000FF"/>
                </a:solidFill>
                <a:latin typeface="Arial Narrow" panose="020B0606020202030204" pitchFamily="34" charset="0"/>
                <a:cs typeface="Arial" panose="020B0604020202020204" pitchFamily="34" charset="0"/>
                <a:hlinkClick r:id="rId3"/>
              </a:rPr>
              <a:t>.</a:t>
            </a:r>
            <a:r>
              <a:rPr sz="1600" b="1" u="sng" spc="-4" dirty="0" smtClean="0">
                <a:solidFill>
                  <a:srgbClr val="0000FF"/>
                </a:solidFill>
                <a:latin typeface="Arial Narrow" panose="020B0606020202030204" pitchFamily="34" charset="0"/>
                <a:cs typeface="Arial" panose="020B0604020202020204" pitchFamily="34" charset="0"/>
                <a:hlinkClick r:id="rId3"/>
              </a:rPr>
              <a:t>C</a:t>
            </a:r>
            <a:r>
              <a:rPr sz="1600" b="1" u="sng" spc="0" dirty="0" smtClean="0">
                <a:solidFill>
                  <a:srgbClr val="0000FF"/>
                </a:solidFill>
                <a:latin typeface="Arial Narrow" panose="020B0606020202030204" pitchFamily="34" charset="0"/>
                <a:cs typeface="Arial" panose="020B0604020202020204" pitchFamily="34" charset="0"/>
                <a:hlinkClick r:id="rId3"/>
              </a:rPr>
              <a:t>A</a:t>
            </a:r>
            <a:r>
              <a:rPr sz="1600" b="1" u="sng" spc="4" dirty="0" smtClean="0">
                <a:solidFill>
                  <a:srgbClr val="0000FF"/>
                </a:solidFill>
                <a:latin typeface="Arial Narrow" panose="020B0606020202030204" pitchFamily="34" charset="0"/>
                <a:cs typeface="Arial" panose="020B0604020202020204" pitchFamily="34" charset="0"/>
                <a:hlinkClick r:id="rId3"/>
              </a:rPr>
              <a:t>E</a:t>
            </a:r>
            <a:r>
              <a:rPr sz="1600" b="1" u="sng" spc="0" dirty="0" smtClean="0">
                <a:solidFill>
                  <a:srgbClr val="0000FF"/>
                </a:solidFill>
                <a:latin typeface="Arial Narrow" panose="020B0606020202030204" pitchFamily="34" charset="0"/>
                <a:cs typeface="Arial" panose="020B0604020202020204" pitchFamily="34" charset="0"/>
                <a:hlinkClick r:id="rId3"/>
              </a:rPr>
              <a:t>Pne</a:t>
            </a:r>
            <a:r>
              <a:rPr sz="1600" b="1" u="sng" spc="-25" dirty="0" smtClean="0">
                <a:solidFill>
                  <a:srgbClr val="0000FF"/>
                </a:solidFill>
                <a:latin typeface="Arial Narrow" panose="020B0606020202030204" pitchFamily="34" charset="0"/>
                <a:cs typeface="Arial" panose="020B0604020202020204" pitchFamily="34" charset="0"/>
                <a:hlinkClick r:id="rId3"/>
              </a:rPr>
              <a:t>t</a:t>
            </a:r>
            <a:r>
              <a:rPr sz="1600" b="1" u="sng" spc="-9" dirty="0" smtClean="0">
                <a:solidFill>
                  <a:srgbClr val="0000FF"/>
                </a:solidFill>
                <a:latin typeface="Arial Narrow" panose="020B0606020202030204" pitchFamily="34" charset="0"/>
                <a:cs typeface="Arial" panose="020B0604020202020204" pitchFamily="34" charset="0"/>
                <a:hlinkClick r:id="rId3"/>
              </a:rPr>
              <a:t>.</a:t>
            </a:r>
            <a:r>
              <a:rPr sz="1600" b="1" u="sng" spc="-4" dirty="0" smtClean="0">
                <a:solidFill>
                  <a:srgbClr val="0000FF"/>
                </a:solidFill>
                <a:latin typeface="Arial Narrow" panose="020B0606020202030204" pitchFamily="34" charset="0"/>
                <a:cs typeface="Arial" panose="020B0604020202020204" pitchFamily="34" charset="0"/>
                <a:hlinkClick r:id="rId3"/>
              </a:rPr>
              <a:t>o</a:t>
            </a:r>
            <a:r>
              <a:rPr sz="1600" b="1" u="sng" spc="0" dirty="0" smtClean="0">
                <a:solidFill>
                  <a:srgbClr val="0000FF"/>
                </a:solidFill>
                <a:latin typeface="Arial Narrow" panose="020B0606020202030204" pitchFamily="34" charset="0"/>
                <a:cs typeface="Arial" panose="020B0604020202020204" pitchFamily="34" charset="0"/>
                <a:hlinkClick r:id="rId3"/>
              </a:rPr>
              <a:t>rg</a:t>
            </a:r>
            <a:r>
              <a:rPr sz="1600" b="1" spc="0" dirty="0" smtClean="0">
                <a:solidFill>
                  <a:srgbClr val="0000FF"/>
                </a:solidFill>
                <a:latin typeface="Arial Narrow" panose="020B0606020202030204" pitchFamily="34" charset="0"/>
                <a:cs typeface="Arial" panose="020B0604020202020204" pitchFamily="34" charset="0"/>
                <a:hlinkClick r:id="rId3"/>
              </a:rPr>
              <a:t> </a:t>
            </a:r>
            <a:r>
              <a:rPr sz="1600" b="1" spc="-276" dirty="0" smtClean="0">
                <a:solidFill>
                  <a:srgbClr val="DDC12B"/>
                </a:solidFill>
                <a:latin typeface="Arial Narrow" panose="020B0606020202030204" pitchFamily="34" charset="0"/>
                <a:cs typeface="Arial" panose="020B0604020202020204" pitchFamily="34" charset="0"/>
                <a:hlinkClick r:id="rId3"/>
              </a:rPr>
              <a:t> </a:t>
            </a:r>
            <a:r>
              <a:rPr sz="1600" b="1" u="sng" spc="0" dirty="0" smtClean="0">
                <a:solidFill>
                  <a:srgbClr val="DDC12B"/>
                </a:solidFill>
                <a:latin typeface="Arial Narrow" panose="020B0606020202030204" pitchFamily="34" charset="0"/>
                <a:cs typeface="Arial" panose="020B0604020202020204" pitchFamily="34" charset="0"/>
                <a:hlinkClick r:id="rId3"/>
              </a:rPr>
              <a:t>|</a:t>
            </a:r>
            <a:r>
              <a:rPr sz="1600" b="1" u="sng" spc="0" dirty="0" smtClean="0">
                <a:solidFill>
                  <a:srgbClr val="DDC12B"/>
                </a:solidFill>
                <a:latin typeface="Arial Narrow" panose="020B0606020202030204" pitchFamily="34" charset="0"/>
                <a:cs typeface="Arial" panose="020B0604020202020204" pitchFamily="34" charset="0"/>
              </a:rPr>
              <a:t> </a:t>
            </a:r>
            <a:r>
              <a:rPr sz="1600" b="1" spc="-316" dirty="0" smtClean="0">
                <a:solidFill>
                  <a:srgbClr val="DDC12B"/>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T</a:t>
            </a:r>
            <a:r>
              <a:rPr sz="1600" b="1" spc="9" dirty="0" smtClean="0">
                <a:solidFill>
                  <a:srgbClr val="397D5A"/>
                </a:solidFill>
                <a:latin typeface="Arial Narrow" panose="020B0606020202030204" pitchFamily="34" charset="0"/>
                <a:cs typeface="Arial" panose="020B0604020202020204" pitchFamily="34" charset="0"/>
              </a:rPr>
              <a:t>w</a:t>
            </a:r>
            <a:r>
              <a:rPr sz="1600" b="1" spc="0" dirty="0" smtClean="0">
                <a:solidFill>
                  <a:srgbClr val="397D5A"/>
                </a:solidFill>
                <a:latin typeface="Arial Narrow" panose="020B0606020202030204" pitchFamily="34" charset="0"/>
                <a:cs typeface="Arial" panose="020B0604020202020204" pitchFamily="34" charset="0"/>
              </a:rPr>
              <a:t>i</a:t>
            </a:r>
            <a:r>
              <a:rPr sz="1600" b="1" spc="-25" dirty="0" smtClean="0">
                <a:solidFill>
                  <a:srgbClr val="397D5A"/>
                </a:solidFill>
                <a:latin typeface="Arial Narrow" panose="020B0606020202030204" pitchFamily="34" charset="0"/>
                <a:cs typeface="Arial" panose="020B0604020202020204" pitchFamily="34" charset="0"/>
              </a:rPr>
              <a:t>tt</a:t>
            </a:r>
            <a:r>
              <a:rPr sz="1600" b="1" spc="0" dirty="0" smtClean="0">
                <a:solidFill>
                  <a:srgbClr val="397D5A"/>
                </a:solidFill>
                <a:latin typeface="Arial Narrow" panose="020B0606020202030204" pitchFamily="34" charset="0"/>
                <a:cs typeface="Arial" panose="020B0604020202020204" pitchFamily="34" charset="0"/>
              </a:rPr>
              <a:t>er:</a:t>
            </a:r>
            <a:r>
              <a:rPr sz="1600" b="1" spc="5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397D5A"/>
                </a:solidFill>
                <a:latin typeface="Arial Narrow" panose="020B0606020202030204" pitchFamily="34" charset="0"/>
                <a:cs typeface="Arial" panose="020B0604020202020204" pitchFamily="34" charset="0"/>
                <a:hlinkClick r:id="rId4"/>
              </a:rPr>
              <a:t>@CA</a:t>
            </a:r>
            <a:r>
              <a:rPr sz="1600" b="1" spc="4" dirty="0" smtClean="0">
                <a:solidFill>
                  <a:srgbClr val="397D5A"/>
                </a:solidFill>
                <a:latin typeface="Arial Narrow" panose="020B0606020202030204" pitchFamily="34" charset="0"/>
                <a:cs typeface="Arial" panose="020B0604020202020204" pitchFamily="34" charset="0"/>
                <a:hlinkClick r:id="rId4"/>
              </a:rPr>
              <a:t>E</a:t>
            </a:r>
            <a:r>
              <a:rPr sz="1600" b="1" spc="0" dirty="0" smtClean="0">
                <a:solidFill>
                  <a:srgbClr val="397D5A"/>
                </a:solidFill>
                <a:latin typeface="Arial Narrow" panose="020B0606020202030204" pitchFamily="34" charset="0"/>
                <a:cs typeface="Arial" panose="020B0604020202020204" pitchFamily="34" charset="0"/>
                <a:hlinkClick r:id="rId4"/>
              </a:rPr>
              <a:t>Pup</a:t>
            </a:r>
            <a:r>
              <a:rPr sz="1600" b="1" spc="4" dirty="0" smtClean="0">
                <a:solidFill>
                  <a:srgbClr val="397D5A"/>
                </a:solidFill>
                <a:latin typeface="Arial Narrow" panose="020B0606020202030204" pitchFamily="34" charset="0"/>
                <a:cs typeface="Arial" panose="020B0604020202020204" pitchFamily="34" charset="0"/>
                <a:hlinkClick r:id="rId4"/>
              </a:rPr>
              <a:t>d</a:t>
            </a:r>
            <a:r>
              <a:rPr sz="1600" b="1" spc="-4" dirty="0" smtClean="0">
                <a:solidFill>
                  <a:srgbClr val="397D5A"/>
                </a:solidFill>
                <a:latin typeface="Arial Narrow" panose="020B0606020202030204" pitchFamily="34" charset="0"/>
                <a:cs typeface="Arial" panose="020B0604020202020204" pitchFamily="34" charset="0"/>
                <a:hlinkClick r:id="rId4"/>
              </a:rPr>
              <a:t>a</a:t>
            </a:r>
            <a:r>
              <a:rPr sz="1600" b="1" spc="-25" dirty="0" smtClean="0">
                <a:solidFill>
                  <a:srgbClr val="397D5A"/>
                </a:solidFill>
                <a:latin typeface="Arial Narrow" panose="020B0606020202030204" pitchFamily="34" charset="0"/>
                <a:cs typeface="Arial" panose="020B0604020202020204" pitchFamily="34" charset="0"/>
                <a:hlinkClick r:id="rId4"/>
              </a:rPr>
              <a:t>t</a:t>
            </a:r>
            <a:r>
              <a:rPr sz="1600" b="1" spc="0" dirty="0" smtClean="0">
                <a:solidFill>
                  <a:srgbClr val="397D5A"/>
                </a:solidFill>
                <a:latin typeface="Arial Narrow" panose="020B0606020202030204" pitchFamily="34" charset="0"/>
                <a:cs typeface="Arial" panose="020B0604020202020204" pitchFamily="34" charset="0"/>
                <a:hlinkClick r:id="rId4"/>
              </a:rPr>
              <a:t>es</a:t>
            </a:r>
            <a:endParaRPr sz="1600" b="1" dirty="0">
              <a:latin typeface="Arial Narrow" panose="020B0606020202030204" pitchFamily="34" charset="0"/>
              <a:cs typeface="Arial" panose="020B0604020202020204" pitchFamily="34" charset="0"/>
            </a:endParaRPr>
          </a:p>
        </p:txBody>
      </p:sp>
      <p:pic>
        <p:nvPicPr>
          <p:cNvPr id="16" name="Picture 1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7163421" cy="2362405"/>
          </a:xfrm>
          <a:prstGeom prst="rect">
            <a:avLst/>
          </a:prstGeom>
        </p:spPr>
      </p:pic>
      <p:sp>
        <p:nvSpPr>
          <p:cNvPr id="18" name="Rectangle 17"/>
          <p:cNvSpPr/>
          <p:nvPr/>
        </p:nvSpPr>
        <p:spPr>
          <a:xfrm>
            <a:off x="4038600" y="4038600"/>
            <a:ext cx="5029200" cy="1436291"/>
          </a:xfrm>
          <a:prstGeom prst="rect">
            <a:avLst/>
          </a:prstGeom>
          <a:noFill/>
          <a:ln>
            <a:noFill/>
          </a:ln>
        </p:spPr>
        <p:style>
          <a:lnRef idx="3">
            <a:schemeClr val="lt1"/>
          </a:lnRef>
          <a:fillRef idx="1">
            <a:schemeClr val="accent3"/>
          </a:fillRef>
          <a:effectRef idx="1">
            <a:schemeClr val="accent3"/>
          </a:effectRef>
          <a:fontRef idx="minor">
            <a:schemeClr val="lt1"/>
          </a:fontRef>
        </p:style>
        <p:txBody>
          <a:bodyPr wrap="square">
            <a:sp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spcBef>
                <a:spcPts val="96"/>
              </a:spcBef>
            </a:pPr>
            <a:r>
              <a:rPr lang="en-US" sz="2800" b="1" dirty="0" smtClean="0">
                <a:solidFill>
                  <a:srgbClr val="047D57"/>
                </a:solidFill>
                <a:latin typeface="Century Gothic" panose="020B0502020202020204" pitchFamily="34" charset="0"/>
                <a:cs typeface="Calibri"/>
              </a:rPr>
              <a:t>Dr. Keith Wayland, </a:t>
            </a:r>
            <a:r>
              <a:rPr lang="en-US" sz="2800" b="1" dirty="0" err="1" smtClean="0">
                <a:solidFill>
                  <a:srgbClr val="047D57"/>
                </a:solidFill>
                <a:latin typeface="Century Gothic" panose="020B0502020202020204" pitchFamily="34" charset="0"/>
                <a:cs typeface="Calibri"/>
              </a:rPr>
              <a:t>Capacitación</a:t>
            </a:r>
            <a:r>
              <a:rPr lang="en-US" sz="2800" b="1" dirty="0" smtClean="0">
                <a:solidFill>
                  <a:srgbClr val="047D57"/>
                </a:solidFill>
                <a:latin typeface="Century Gothic" panose="020B0502020202020204" pitchFamily="34" charset="0"/>
                <a:cs typeface="Calibri"/>
              </a:rPr>
              <a:t> CAEP UPRM</a:t>
            </a:r>
            <a:endParaRPr lang="en-US" sz="2800" b="1" dirty="0">
              <a:latin typeface="Century Gothic" panose="020B0502020202020204" pitchFamily="34" charset="0"/>
              <a:cs typeface="Calibri"/>
            </a:endParaRPr>
          </a:p>
          <a:p>
            <a:pPr marL="162535" marR="178353" indent="-642" algn="ctr">
              <a:spcBef>
                <a:spcPts val="372"/>
              </a:spcBef>
            </a:pPr>
            <a:r>
              <a:rPr lang="en-US" sz="2800" b="1" spc="4" dirty="0" smtClean="0">
                <a:solidFill>
                  <a:srgbClr val="047D57"/>
                </a:solidFill>
                <a:latin typeface="Century Gothic" panose="020B0502020202020204" pitchFamily="34" charset="0"/>
                <a:cs typeface="Calibri"/>
              </a:rPr>
              <a:t>Rincón PR, </a:t>
            </a:r>
            <a:r>
              <a:rPr lang="en-US" sz="2800" b="1" spc="-4" dirty="0" smtClean="0">
                <a:solidFill>
                  <a:srgbClr val="047D57"/>
                </a:solidFill>
                <a:latin typeface="Century Gothic" panose="020B0502020202020204" pitchFamily="34" charset="0"/>
                <a:cs typeface="Calibri"/>
              </a:rPr>
              <a:t>M</a:t>
            </a:r>
            <a:r>
              <a:rPr lang="en-US" sz="2800" b="1" dirty="0" smtClean="0">
                <a:solidFill>
                  <a:srgbClr val="047D57"/>
                </a:solidFill>
                <a:latin typeface="Century Gothic" panose="020B0502020202020204" pitchFamily="34" charset="0"/>
                <a:cs typeface="Calibri"/>
              </a:rPr>
              <a:t>ayo 28,</a:t>
            </a:r>
            <a:r>
              <a:rPr lang="en-US" sz="2800" b="1" spc="9" dirty="0" smtClean="0">
                <a:solidFill>
                  <a:srgbClr val="047D57"/>
                </a:solidFill>
                <a:latin typeface="Century Gothic" panose="020B0502020202020204" pitchFamily="34" charset="0"/>
                <a:cs typeface="Calibri"/>
              </a:rPr>
              <a:t> </a:t>
            </a:r>
            <a:r>
              <a:rPr lang="en-US" sz="2800" b="1" dirty="0">
                <a:solidFill>
                  <a:srgbClr val="047D57"/>
                </a:solidFill>
                <a:latin typeface="Century Gothic" panose="020B0502020202020204" pitchFamily="34" charset="0"/>
                <a:cs typeface="Calibri"/>
              </a:rPr>
              <a:t>2014</a:t>
            </a:r>
            <a:endParaRPr lang="en-US" sz="2800" b="1" dirty="0">
              <a:latin typeface="Century Gothic" panose="020B0502020202020204" pitchFamily="34" charset="0"/>
              <a:cs typeface="Calibri"/>
            </a:endParaRPr>
          </a:p>
        </p:txBody>
      </p:sp>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bject 15"/>
          <p:cNvSpPr txBox="1"/>
          <p:nvPr/>
        </p:nvSpPr>
        <p:spPr>
          <a:xfrm>
            <a:off x="606653" y="1722130"/>
            <a:ext cx="7318147" cy="3154669"/>
          </a:xfrm>
          <a:prstGeom prst="rect">
            <a:avLst/>
          </a:prstGeom>
        </p:spPr>
        <p:txBody>
          <a:bodyPr wrap="square" lIns="0" tIns="0" rIns="0" bIns="0" rtlCol="0">
            <a:noAutofit/>
          </a:bodyPr>
          <a:lstStyle/>
          <a:p>
            <a:pPr marL="355600" indent="-342900">
              <a:lnSpc>
                <a:spcPts val="2600"/>
              </a:lnSpc>
              <a:spcAft>
                <a:spcPts val="900"/>
              </a:spcAft>
              <a:buClr>
                <a:srgbClr val="DDC12E"/>
              </a:buClr>
              <a:buFont typeface="Arial" panose="020B0604020202020204" pitchFamily="34" charset="0"/>
              <a:buChar char="•"/>
            </a:pPr>
            <a:r>
              <a:rPr sz="2400" spc="0" dirty="0" smtClean="0">
                <a:latin typeface="Century Gothic"/>
                <a:cs typeface="Century Gothic"/>
              </a:rPr>
              <a:t>Ex</a:t>
            </a:r>
            <a:r>
              <a:rPr sz="2400" spc="-14" dirty="0" smtClean="0">
                <a:latin typeface="Century Gothic"/>
                <a:cs typeface="Century Gothic"/>
              </a:rPr>
              <a:t>p</a:t>
            </a:r>
            <a:r>
              <a:rPr sz="2400" spc="0" dirty="0" smtClean="0">
                <a:latin typeface="Century Gothic"/>
                <a:cs typeface="Century Gothic"/>
              </a:rPr>
              <a:t>la</a:t>
            </a:r>
            <a:r>
              <a:rPr sz="2400" spc="25" dirty="0" smtClean="0">
                <a:latin typeface="Century Gothic"/>
                <a:cs typeface="Century Gothic"/>
              </a:rPr>
              <a:t>i</a:t>
            </a:r>
            <a:r>
              <a:rPr sz="2400" spc="0" dirty="0" smtClean="0">
                <a:latin typeface="Century Gothic"/>
                <a:cs typeface="Century Gothic"/>
              </a:rPr>
              <a:t>n</a:t>
            </a:r>
            <a:r>
              <a:rPr sz="2400" spc="-39" dirty="0" smtClean="0">
                <a:latin typeface="Century Gothic"/>
                <a:cs typeface="Century Gothic"/>
              </a:rPr>
              <a:t> </a:t>
            </a:r>
            <a:r>
              <a:rPr sz="2400" spc="0" dirty="0" smtClean="0">
                <a:latin typeface="Century Gothic"/>
                <a:cs typeface="Century Gothic"/>
              </a:rPr>
              <a:t>St</a:t>
            </a:r>
            <a:r>
              <a:rPr sz="2400" spc="4" dirty="0" smtClean="0">
                <a:latin typeface="Century Gothic"/>
                <a:cs typeface="Century Gothic"/>
              </a:rPr>
              <a:t>a</a:t>
            </a:r>
            <a:r>
              <a:rPr sz="2400" spc="0" dirty="0" smtClean="0">
                <a:latin typeface="Century Gothic"/>
                <a:cs typeface="Century Gothic"/>
              </a:rPr>
              <a:t>ndard 1.</a:t>
            </a:r>
            <a:r>
              <a:rPr lang="en-US" sz="2400" spc="0" dirty="0" smtClean="0">
                <a:latin typeface="Century Gothic"/>
                <a:cs typeface="Century Gothic"/>
              </a:rPr>
              <a:t> </a:t>
            </a:r>
          </a:p>
          <a:p>
            <a:pPr marL="355600" indent="-342900">
              <a:lnSpc>
                <a:spcPts val="2600"/>
              </a:lnSpc>
              <a:spcAft>
                <a:spcPts val="900"/>
              </a:spcAft>
              <a:buClr>
                <a:srgbClr val="DDC12E"/>
              </a:buClr>
              <a:buFont typeface="Arial" panose="020B0604020202020204" pitchFamily="34" charset="0"/>
              <a:buChar char="•"/>
            </a:pPr>
            <a:endParaRPr lang="en-US" sz="2400" dirty="0">
              <a:latin typeface="Century Gothic"/>
              <a:cs typeface="Century Gothic"/>
            </a:endParaRPr>
          </a:p>
          <a:p>
            <a:pPr marL="355600" indent="-342900">
              <a:lnSpc>
                <a:spcPts val="2600"/>
              </a:lnSpc>
              <a:spcAft>
                <a:spcPts val="900"/>
              </a:spcAft>
              <a:buClr>
                <a:srgbClr val="DDC12E"/>
              </a:buClr>
              <a:buFont typeface="Arial" panose="020B0604020202020204" pitchFamily="34" charset="0"/>
              <a:buChar char="•"/>
            </a:pPr>
            <a:r>
              <a:rPr lang="en-US" sz="2400" spc="-14" dirty="0" smtClean="0">
                <a:latin typeface="Century Gothic"/>
                <a:cs typeface="Century Gothic"/>
              </a:rPr>
              <a:t>I</a:t>
            </a:r>
            <a:r>
              <a:rPr lang="en-US" sz="2400" dirty="0" smtClean="0">
                <a:latin typeface="Century Gothic"/>
                <a:cs typeface="Century Gothic"/>
              </a:rPr>
              <a:t>dent</a:t>
            </a:r>
            <a:r>
              <a:rPr lang="en-US" sz="2400" spc="25" dirty="0" smtClean="0">
                <a:latin typeface="Century Gothic"/>
                <a:cs typeface="Century Gothic"/>
              </a:rPr>
              <a:t>i</a:t>
            </a:r>
            <a:r>
              <a:rPr lang="en-US" sz="2400" dirty="0" smtClean="0">
                <a:latin typeface="Century Gothic"/>
                <a:cs typeface="Century Gothic"/>
              </a:rPr>
              <a:t>fy</a:t>
            </a:r>
            <a:r>
              <a:rPr lang="en-US" sz="2400" spc="-14" dirty="0" smtClean="0">
                <a:latin typeface="Century Gothic"/>
                <a:cs typeface="Century Gothic"/>
              </a:rPr>
              <a:t> </a:t>
            </a:r>
            <a:r>
              <a:rPr lang="en-US" sz="2400" dirty="0">
                <a:latin typeface="Century Gothic"/>
                <a:cs typeface="Century Gothic"/>
              </a:rPr>
              <a:t>and expla</a:t>
            </a:r>
            <a:r>
              <a:rPr lang="en-US" sz="2400" spc="19" dirty="0">
                <a:latin typeface="Century Gothic"/>
                <a:cs typeface="Century Gothic"/>
              </a:rPr>
              <a:t>i</a:t>
            </a:r>
            <a:r>
              <a:rPr lang="en-US" sz="2400" dirty="0">
                <a:latin typeface="Century Gothic"/>
                <a:cs typeface="Century Gothic"/>
              </a:rPr>
              <a:t>n</a:t>
            </a:r>
            <a:r>
              <a:rPr lang="en-US" sz="2400" spc="-39" dirty="0">
                <a:latin typeface="Century Gothic"/>
                <a:cs typeface="Century Gothic"/>
              </a:rPr>
              <a:t> </a:t>
            </a:r>
            <a:r>
              <a:rPr lang="en-US" sz="2400" dirty="0">
                <a:latin typeface="Century Gothic"/>
                <a:cs typeface="Century Gothic"/>
              </a:rPr>
              <a:t>components. </a:t>
            </a:r>
            <a:endParaRPr lang="en-US" sz="2400" dirty="0" smtClean="0">
              <a:latin typeface="Century Gothic"/>
              <a:cs typeface="Century Gothic"/>
            </a:endParaRPr>
          </a:p>
          <a:p>
            <a:pPr marL="355600" indent="-342900">
              <a:lnSpc>
                <a:spcPts val="2600"/>
              </a:lnSpc>
              <a:spcAft>
                <a:spcPts val="900"/>
              </a:spcAft>
              <a:buClr>
                <a:srgbClr val="DDC12E"/>
              </a:buClr>
              <a:buFont typeface="Arial" panose="020B0604020202020204" pitchFamily="34" charset="0"/>
              <a:buChar char="•"/>
            </a:pPr>
            <a:endParaRPr lang="en-US" sz="2400" dirty="0">
              <a:latin typeface="Century Gothic"/>
              <a:cs typeface="Century Gothic"/>
            </a:endParaRPr>
          </a:p>
          <a:p>
            <a:pPr marL="355600" indent="-342900">
              <a:lnSpc>
                <a:spcPts val="2600"/>
              </a:lnSpc>
              <a:spcAft>
                <a:spcPts val="900"/>
              </a:spcAft>
              <a:buClr>
                <a:srgbClr val="DDC12E"/>
              </a:buClr>
              <a:buFont typeface="Arial" panose="020B0604020202020204" pitchFamily="34" charset="0"/>
              <a:buChar char="•"/>
            </a:pPr>
            <a:r>
              <a:rPr lang="en-US" sz="2400" spc="-9" dirty="0" smtClean="0">
                <a:latin typeface="Century Gothic"/>
                <a:cs typeface="Century Gothic"/>
              </a:rPr>
              <a:t>Identify p</a:t>
            </a:r>
            <a:r>
              <a:rPr lang="en-US" sz="2400" dirty="0" smtClean="0">
                <a:latin typeface="Century Gothic"/>
                <a:cs typeface="Century Gothic"/>
              </a:rPr>
              <a:t>os</a:t>
            </a:r>
            <a:r>
              <a:rPr lang="en-US" sz="2400" spc="4" dirty="0" smtClean="0">
                <a:latin typeface="Century Gothic"/>
                <a:cs typeface="Century Gothic"/>
              </a:rPr>
              <a:t>s</a:t>
            </a:r>
            <a:r>
              <a:rPr lang="en-US" sz="2400" spc="19" dirty="0" smtClean="0">
                <a:latin typeface="Century Gothic"/>
                <a:cs typeface="Century Gothic"/>
              </a:rPr>
              <a:t>i</a:t>
            </a:r>
            <a:r>
              <a:rPr lang="en-US" sz="2400" dirty="0" smtClean="0">
                <a:latin typeface="Century Gothic"/>
                <a:cs typeface="Century Gothic"/>
              </a:rPr>
              <a:t>ble</a:t>
            </a:r>
            <a:r>
              <a:rPr lang="en-US" sz="2400" spc="-19" dirty="0" smtClean="0">
                <a:latin typeface="Century Gothic"/>
                <a:cs typeface="Century Gothic"/>
              </a:rPr>
              <a:t> </a:t>
            </a:r>
            <a:r>
              <a:rPr lang="en-US" sz="2400" dirty="0">
                <a:latin typeface="Century Gothic"/>
                <a:cs typeface="Century Gothic"/>
              </a:rPr>
              <a:t>p</a:t>
            </a:r>
            <a:r>
              <a:rPr lang="en-US" sz="2400" spc="14" dirty="0">
                <a:latin typeface="Century Gothic"/>
                <a:cs typeface="Century Gothic"/>
              </a:rPr>
              <a:t>i</a:t>
            </a:r>
            <a:r>
              <a:rPr lang="en-US" sz="2400" dirty="0">
                <a:latin typeface="Century Gothic"/>
                <a:cs typeface="Century Gothic"/>
              </a:rPr>
              <a:t>eces</a:t>
            </a:r>
            <a:r>
              <a:rPr lang="en-US" sz="2400" spc="-14" dirty="0">
                <a:latin typeface="Century Gothic"/>
                <a:cs typeface="Century Gothic"/>
              </a:rPr>
              <a:t> </a:t>
            </a:r>
            <a:r>
              <a:rPr lang="en-US" sz="2400" dirty="0">
                <a:latin typeface="Century Gothic"/>
                <a:cs typeface="Century Gothic"/>
              </a:rPr>
              <a:t>of e</a:t>
            </a:r>
            <a:r>
              <a:rPr lang="en-US" sz="2400" spc="19" dirty="0">
                <a:latin typeface="Century Gothic"/>
                <a:cs typeface="Century Gothic"/>
              </a:rPr>
              <a:t>v</a:t>
            </a:r>
            <a:r>
              <a:rPr lang="en-US" sz="2400" spc="9" dirty="0">
                <a:latin typeface="Century Gothic"/>
                <a:cs typeface="Century Gothic"/>
              </a:rPr>
              <a:t>i</a:t>
            </a:r>
            <a:r>
              <a:rPr lang="en-US" sz="2400" dirty="0">
                <a:latin typeface="Century Gothic"/>
                <a:cs typeface="Century Gothic"/>
              </a:rPr>
              <a:t>dence for the components of st</a:t>
            </a:r>
            <a:r>
              <a:rPr lang="en-US" sz="2400" spc="4" dirty="0">
                <a:latin typeface="Century Gothic"/>
                <a:cs typeface="Century Gothic"/>
              </a:rPr>
              <a:t>a</a:t>
            </a:r>
            <a:r>
              <a:rPr lang="en-US" sz="2400" dirty="0">
                <a:latin typeface="Century Gothic"/>
                <a:cs typeface="Century Gothic"/>
              </a:rPr>
              <a:t>ndard 1</a:t>
            </a:r>
            <a:r>
              <a:rPr lang="en-US" sz="2400" dirty="0" smtClean="0">
                <a:latin typeface="Century Gothic"/>
                <a:cs typeface="Century Gothic"/>
              </a:rPr>
              <a:t>.</a:t>
            </a:r>
            <a:endParaRPr lang="en-US" sz="2400" dirty="0">
              <a:latin typeface="Century Gothic"/>
              <a:cs typeface="Century Gothic"/>
            </a:endParaRPr>
          </a:p>
        </p:txBody>
      </p:sp>
      <p:sp>
        <p:nvSpPr>
          <p:cNvPr id="21" name="object 21"/>
          <p:cNvSpPr/>
          <p:nvPr/>
        </p:nvSpPr>
        <p:spPr>
          <a:xfrm>
            <a:off x="0" y="1650"/>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22" name="object 22"/>
          <p:cNvSpPr/>
          <p:nvPr/>
        </p:nvSpPr>
        <p:spPr>
          <a:xfrm>
            <a:off x="326847" y="0"/>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19" name="object 19"/>
          <p:cNvSpPr/>
          <p:nvPr/>
        </p:nvSpPr>
        <p:spPr>
          <a:xfrm>
            <a:off x="6782434" y="6593421"/>
            <a:ext cx="48768" cy="0"/>
          </a:xfrm>
          <a:custGeom>
            <a:avLst/>
            <a:gdLst/>
            <a:ahLst/>
            <a:cxnLst/>
            <a:rect l="l" t="t" r="r" b="b"/>
            <a:pathLst>
              <a:path w="48768">
                <a:moveTo>
                  <a:pt x="0" y="0"/>
                </a:moveTo>
                <a:lnTo>
                  <a:pt x="48768" y="0"/>
                </a:lnTo>
              </a:path>
            </a:pathLst>
          </a:custGeom>
          <a:ln w="10413">
            <a:solidFill>
              <a:srgbClr val="397D5A"/>
            </a:solidFill>
          </a:ln>
        </p:spPr>
        <p:txBody>
          <a:bodyPr wrap="square" lIns="0" tIns="0" rIns="0" bIns="0" rtlCol="0">
            <a:noAutofit/>
          </a:bodyPr>
          <a:lstStyle/>
          <a:p>
            <a:endParaRPr/>
          </a:p>
        </p:txBody>
      </p:sp>
      <p:sp>
        <p:nvSpPr>
          <p:cNvPr id="17" name="object 17"/>
          <p:cNvSpPr txBox="1"/>
          <p:nvPr/>
        </p:nvSpPr>
        <p:spPr>
          <a:xfrm>
            <a:off x="583793" y="683704"/>
            <a:ext cx="1224309" cy="432612"/>
          </a:xfrm>
          <a:prstGeom prst="rect">
            <a:avLst/>
          </a:prstGeom>
        </p:spPr>
        <p:txBody>
          <a:bodyPr wrap="square" lIns="0" tIns="0" rIns="0" bIns="0" rtlCol="0">
            <a:noAutofit/>
          </a:bodyPr>
          <a:lstStyle/>
          <a:p>
            <a:pPr marL="12700">
              <a:lnSpc>
                <a:spcPts val="3404"/>
              </a:lnSpc>
              <a:spcBef>
                <a:spcPts val="170"/>
              </a:spcBef>
            </a:pPr>
            <a:r>
              <a:rPr sz="3200" spc="0" dirty="0" smtClean="0">
                <a:solidFill>
                  <a:srgbClr val="FFFFFF"/>
                </a:solidFill>
                <a:latin typeface="Century Gothic"/>
                <a:cs typeface="Century Gothic"/>
              </a:rPr>
              <a:t>Goa</a:t>
            </a:r>
            <a:r>
              <a:rPr sz="3200" spc="-14" dirty="0" smtClean="0">
                <a:solidFill>
                  <a:srgbClr val="FFFFFF"/>
                </a:solidFill>
                <a:latin typeface="Century Gothic"/>
                <a:cs typeface="Century Gothic"/>
              </a:rPr>
              <a:t>l</a:t>
            </a:r>
            <a:r>
              <a:rPr sz="3200" spc="0" dirty="0" smtClean="0">
                <a:solidFill>
                  <a:srgbClr val="FFFFFF"/>
                </a:solidFill>
                <a:latin typeface="Century Gothic"/>
                <a:cs typeface="Century Gothic"/>
              </a:rPr>
              <a:t>s</a:t>
            </a:r>
            <a:endParaRPr sz="3200">
              <a:latin typeface="Century Gothic"/>
              <a:cs typeface="Century Gothic"/>
            </a:endParaRPr>
          </a:p>
        </p:txBody>
      </p:sp>
      <p:sp>
        <p:nvSpPr>
          <p:cNvPr id="4" name="object 4"/>
          <p:cNvSpPr txBox="1"/>
          <p:nvPr/>
        </p:nvSpPr>
        <p:spPr>
          <a:xfrm>
            <a:off x="1788667" y="6307573"/>
            <a:ext cx="1411733" cy="990600"/>
          </a:xfrm>
          <a:prstGeom prst="rect">
            <a:avLst/>
          </a:prstGeom>
        </p:spPr>
        <p:txBody>
          <a:bodyPr wrap="square" lIns="0" tIns="0" rIns="0" bIns="0" rtlCol="0">
            <a:noAutofit/>
          </a:bodyPr>
          <a:lstStyle/>
          <a:p>
            <a:pPr marL="12700">
              <a:lnSpc>
                <a:spcPct val="96400"/>
              </a:lnSpc>
              <a:spcBef>
                <a:spcPts val="10"/>
              </a:spcBef>
            </a:pPr>
            <a:r>
              <a:rPr sz="1200" b="1" spc="0" dirty="0" smtClean="0">
                <a:solidFill>
                  <a:srgbClr val="397D5A"/>
                </a:solidFill>
                <a:latin typeface="Arial Narrow" panose="020B0606020202030204" pitchFamily="34" charset="0"/>
                <a:cs typeface="Times New Roman"/>
              </a:rPr>
              <a:t>Council</a:t>
            </a:r>
            <a:r>
              <a:rPr sz="1200" b="1" spc="54"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for</a:t>
            </a:r>
            <a:r>
              <a:rPr sz="1200" b="1" spc="125"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the Accreditation</a:t>
            </a:r>
            <a:r>
              <a:rPr sz="1200" b="1" spc="19"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of Educator Preparation</a:t>
            </a:r>
            <a:endParaRPr sz="1200" b="1" dirty="0">
              <a:solidFill>
                <a:srgbClr val="397D5A"/>
              </a:solidFill>
              <a:latin typeface="Arial Narrow" panose="020B0606020202030204" pitchFamily="34" charset="0"/>
              <a:cs typeface="Times New Roman"/>
            </a:endParaRPr>
          </a:p>
        </p:txBody>
      </p:sp>
      <p:sp>
        <p:nvSpPr>
          <p:cNvPr id="23" name="object 2"/>
          <p:cNvSpPr txBox="1"/>
          <p:nvPr/>
        </p:nvSpPr>
        <p:spPr>
          <a:xfrm>
            <a:off x="3581400" y="6437113"/>
            <a:ext cx="5989320" cy="365760"/>
          </a:xfrm>
          <a:prstGeom prst="rect">
            <a:avLst/>
          </a:prstGeom>
        </p:spPr>
        <p:txBody>
          <a:bodyPr wrap="square" lIns="0" tIns="0" rIns="0" bIns="0" rtlCol="0">
            <a:noAutofit/>
          </a:bodyPr>
          <a:lstStyle/>
          <a:p>
            <a:pPr marL="12700">
              <a:lnSpc>
                <a:spcPts val="1350"/>
              </a:lnSpc>
              <a:spcBef>
                <a:spcPts val="67"/>
              </a:spcBef>
            </a:pP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ONN</a:t>
            </a:r>
            <a:r>
              <a:rPr sz="1600" b="1" spc="4" dirty="0" smtClean="0">
                <a:solidFill>
                  <a:srgbClr val="397D5A"/>
                </a:solidFill>
                <a:latin typeface="Arial Narrow" panose="020B0606020202030204" pitchFamily="34" charset="0"/>
                <a:cs typeface="Arial" panose="020B0604020202020204" pitchFamily="34" charset="0"/>
              </a:rPr>
              <a:t>E</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T</a:t>
            </a:r>
            <a:r>
              <a:rPr sz="1600" b="1" spc="-4" dirty="0" smtClean="0">
                <a:solidFill>
                  <a:srgbClr val="397D5A"/>
                </a:solidFill>
                <a:latin typeface="Arial Narrow" panose="020B0606020202030204" pitchFamily="34" charset="0"/>
                <a:cs typeface="Arial" panose="020B0604020202020204" pitchFamily="34" charset="0"/>
              </a:rPr>
              <a:t> </a:t>
            </a:r>
            <a:r>
              <a:rPr sz="1600" b="1" spc="-19" dirty="0" smtClean="0">
                <a:solidFill>
                  <a:srgbClr val="397D5A"/>
                </a:solidFill>
                <a:latin typeface="Arial Narrow" panose="020B0606020202030204" pitchFamily="34" charset="0"/>
                <a:cs typeface="Arial" panose="020B0604020202020204" pitchFamily="34" charset="0"/>
              </a:rPr>
              <a:t>W</a:t>
            </a:r>
            <a:r>
              <a:rPr sz="1600" b="1" spc="29" dirty="0" smtClean="0">
                <a:solidFill>
                  <a:srgbClr val="397D5A"/>
                </a:solidFill>
                <a:latin typeface="Arial Narrow" panose="020B0606020202030204" pitchFamily="34" charset="0"/>
                <a:cs typeface="Arial" panose="020B0604020202020204" pitchFamily="34" charset="0"/>
              </a:rPr>
              <a:t>I</a:t>
            </a:r>
            <a:r>
              <a:rPr sz="1600" b="1" spc="-4" dirty="0" smtClean="0">
                <a:solidFill>
                  <a:srgbClr val="397D5A"/>
                </a:solidFill>
                <a:latin typeface="Arial Narrow" panose="020B0606020202030204" pitchFamily="34" charset="0"/>
                <a:cs typeface="Arial" panose="020B0604020202020204" pitchFamily="34" charset="0"/>
              </a:rPr>
              <a:t>T</a:t>
            </a:r>
            <a:r>
              <a:rPr sz="1600" b="1" spc="0" dirty="0" smtClean="0">
                <a:solidFill>
                  <a:srgbClr val="397D5A"/>
                </a:solidFill>
                <a:latin typeface="Arial Narrow" panose="020B0606020202030204" pitchFamily="34" charset="0"/>
                <a:cs typeface="Arial" panose="020B0604020202020204" pitchFamily="34" charset="0"/>
              </a:rPr>
              <a:t>H</a:t>
            </a:r>
            <a:r>
              <a:rPr sz="1600" b="1" spc="14" dirty="0" smtClean="0">
                <a:solidFill>
                  <a:srgbClr val="397D5A"/>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A</a:t>
            </a:r>
            <a:r>
              <a:rPr sz="1600" b="1" spc="4" dirty="0" smtClean="0">
                <a:solidFill>
                  <a:srgbClr val="397D5A"/>
                </a:solidFill>
                <a:latin typeface="Arial Narrow" panose="020B0606020202030204" pitchFamily="34" charset="0"/>
                <a:cs typeface="Arial" panose="020B0604020202020204" pitchFamily="34" charset="0"/>
              </a:rPr>
              <a:t>E</a:t>
            </a:r>
            <a:r>
              <a:rPr sz="1600" b="1" spc="0" dirty="0" smtClean="0">
                <a:solidFill>
                  <a:srgbClr val="397D5A"/>
                </a:solidFill>
                <a:latin typeface="Arial Narrow" panose="020B0606020202030204" pitchFamily="34" charset="0"/>
                <a:cs typeface="Arial" panose="020B0604020202020204" pitchFamily="34" charset="0"/>
              </a:rPr>
              <a:t>P</a:t>
            </a:r>
            <a:r>
              <a:rPr sz="1600" b="1" spc="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DDC12B"/>
                </a:solidFill>
                <a:latin typeface="Arial Narrow" panose="020B0606020202030204" pitchFamily="34" charset="0"/>
                <a:cs typeface="Arial" panose="020B0604020202020204" pitchFamily="34" charset="0"/>
              </a:rPr>
              <a:t>|  </a:t>
            </a:r>
            <a:r>
              <a:rPr sz="1600" b="1" spc="-319" dirty="0" smtClean="0">
                <a:solidFill>
                  <a:srgbClr val="0000FF"/>
                </a:solidFill>
                <a:latin typeface="Arial Narrow" panose="020B0606020202030204" pitchFamily="34" charset="0"/>
                <a:cs typeface="Arial" panose="020B0604020202020204" pitchFamily="34" charset="0"/>
              </a:rPr>
              <a:t> </a:t>
            </a:r>
            <a:r>
              <a:rPr sz="1600" b="1" u="sng" spc="9" dirty="0" smtClean="0">
                <a:solidFill>
                  <a:srgbClr val="0000FF"/>
                </a:solidFill>
                <a:latin typeface="Arial Narrow" panose="020B0606020202030204" pitchFamily="34" charset="0"/>
                <a:cs typeface="Arial" panose="020B0604020202020204" pitchFamily="34" charset="0"/>
                <a:hlinkClick r:id="rId2"/>
              </a:rPr>
              <a:t>www</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C</a:t>
            </a:r>
            <a:r>
              <a:rPr sz="1600" b="1" u="sng" spc="0" dirty="0" smtClean="0">
                <a:solidFill>
                  <a:srgbClr val="0000FF"/>
                </a:solidFill>
                <a:latin typeface="Arial Narrow" panose="020B0606020202030204" pitchFamily="34" charset="0"/>
                <a:cs typeface="Arial" panose="020B0604020202020204" pitchFamily="34" charset="0"/>
                <a:hlinkClick r:id="rId2"/>
              </a:rPr>
              <a:t>A</a:t>
            </a:r>
            <a:r>
              <a:rPr sz="1600" b="1" u="sng" spc="4" dirty="0" smtClean="0">
                <a:solidFill>
                  <a:srgbClr val="0000FF"/>
                </a:solidFill>
                <a:latin typeface="Arial Narrow" panose="020B0606020202030204" pitchFamily="34" charset="0"/>
                <a:cs typeface="Arial" panose="020B0604020202020204" pitchFamily="34" charset="0"/>
                <a:hlinkClick r:id="rId2"/>
              </a:rPr>
              <a:t>E</a:t>
            </a:r>
            <a:r>
              <a:rPr sz="1600" b="1" u="sng" spc="0" dirty="0" smtClean="0">
                <a:solidFill>
                  <a:srgbClr val="0000FF"/>
                </a:solidFill>
                <a:latin typeface="Arial Narrow" panose="020B0606020202030204" pitchFamily="34" charset="0"/>
                <a:cs typeface="Arial" panose="020B0604020202020204" pitchFamily="34" charset="0"/>
                <a:hlinkClick r:id="rId2"/>
              </a:rPr>
              <a:t>Pne</a:t>
            </a:r>
            <a:r>
              <a:rPr sz="1600" b="1" u="sng" spc="-25" dirty="0" smtClean="0">
                <a:solidFill>
                  <a:srgbClr val="0000FF"/>
                </a:solidFill>
                <a:latin typeface="Arial Narrow" panose="020B0606020202030204" pitchFamily="34" charset="0"/>
                <a:cs typeface="Arial" panose="020B0604020202020204" pitchFamily="34" charset="0"/>
                <a:hlinkClick r:id="rId2"/>
              </a:rPr>
              <a:t>t</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o</a:t>
            </a:r>
            <a:r>
              <a:rPr sz="1600" b="1" u="sng" spc="0" dirty="0" smtClean="0">
                <a:solidFill>
                  <a:srgbClr val="0000FF"/>
                </a:solidFill>
                <a:latin typeface="Arial Narrow" panose="020B0606020202030204" pitchFamily="34" charset="0"/>
                <a:cs typeface="Arial" panose="020B0604020202020204" pitchFamily="34" charset="0"/>
                <a:hlinkClick r:id="rId2"/>
              </a:rPr>
              <a:t>rg</a:t>
            </a:r>
            <a:r>
              <a:rPr sz="1600" b="1" spc="0" dirty="0" smtClean="0">
                <a:solidFill>
                  <a:srgbClr val="0000FF"/>
                </a:solidFill>
                <a:latin typeface="Arial Narrow" panose="020B0606020202030204" pitchFamily="34" charset="0"/>
                <a:cs typeface="Arial" panose="020B0604020202020204" pitchFamily="34" charset="0"/>
                <a:hlinkClick r:id="rId2"/>
              </a:rPr>
              <a:t> </a:t>
            </a:r>
            <a:r>
              <a:rPr sz="1600" b="1" spc="-276" dirty="0" smtClean="0">
                <a:solidFill>
                  <a:srgbClr val="DDC12B"/>
                </a:solidFill>
                <a:latin typeface="Arial Narrow" panose="020B0606020202030204" pitchFamily="34" charset="0"/>
                <a:cs typeface="Arial" panose="020B0604020202020204" pitchFamily="34" charset="0"/>
                <a:hlinkClick r:id="rId2"/>
              </a:rPr>
              <a:t> </a:t>
            </a:r>
            <a:r>
              <a:rPr sz="1600" b="1" u="sng" spc="0" dirty="0" smtClean="0">
                <a:solidFill>
                  <a:srgbClr val="DDC12B"/>
                </a:solidFill>
                <a:latin typeface="Arial Narrow" panose="020B0606020202030204" pitchFamily="34" charset="0"/>
                <a:cs typeface="Arial" panose="020B0604020202020204" pitchFamily="34" charset="0"/>
                <a:hlinkClick r:id="rId2"/>
              </a:rPr>
              <a:t>|</a:t>
            </a:r>
            <a:r>
              <a:rPr sz="1600" b="1" u="sng" spc="0" dirty="0" smtClean="0">
                <a:solidFill>
                  <a:srgbClr val="DDC12B"/>
                </a:solidFill>
                <a:latin typeface="Arial Narrow" panose="020B0606020202030204" pitchFamily="34" charset="0"/>
                <a:cs typeface="Arial" panose="020B0604020202020204" pitchFamily="34" charset="0"/>
              </a:rPr>
              <a:t> </a:t>
            </a:r>
            <a:r>
              <a:rPr sz="1600" b="1" spc="-316" dirty="0" smtClean="0">
                <a:solidFill>
                  <a:srgbClr val="DDC12B"/>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T</a:t>
            </a:r>
            <a:r>
              <a:rPr sz="1600" b="1" spc="9" dirty="0" smtClean="0">
                <a:solidFill>
                  <a:srgbClr val="397D5A"/>
                </a:solidFill>
                <a:latin typeface="Arial Narrow" panose="020B0606020202030204" pitchFamily="34" charset="0"/>
                <a:cs typeface="Arial" panose="020B0604020202020204" pitchFamily="34" charset="0"/>
              </a:rPr>
              <a:t>w</a:t>
            </a:r>
            <a:r>
              <a:rPr sz="1600" b="1" spc="0" dirty="0" smtClean="0">
                <a:solidFill>
                  <a:srgbClr val="397D5A"/>
                </a:solidFill>
                <a:latin typeface="Arial Narrow" panose="020B0606020202030204" pitchFamily="34" charset="0"/>
                <a:cs typeface="Arial" panose="020B0604020202020204" pitchFamily="34" charset="0"/>
              </a:rPr>
              <a:t>i</a:t>
            </a:r>
            <a:r>
              <a:rPr sz="1600" b="1" spc="-25" dirty="0" smtClean="0">
                <a:solidFill>
                  <a:srgbClr val="397D5A"/>
                </a:solidFill>
                <a:latin typeface="Arial Narrow" panose="020B0606020202030204" pitchFamily="34" charset="0"/>
                <a:cs typeface="Arial" panose="020B0604020202020204" pitchFamily="34" charset="0"/>
              </a:rPr>
              <a:t>tt</a:t>
            </a:r>
            <a:r>
              <a:rPr sz="1600" b="1" spc="0" dirty="0" smtClean="0">
                <a:solidFill>
                  <a:srgbClr val="397D5A"/>
                </a:solidFill>
                <a:latin typeface="Arial Narrow" panose="020B0606020202030204" pitchFamily="34" charset="0"/>
                <a:cs typeface="Arial" panose="020B0604020202020204" pitchFamily="34" charset="0"/>
              </a:rPr>
              <a:t>er:</a:t>
            </a:r>
            <a:r>
              <a:rPr sz="1600" b="1" spc="5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397D5A"/>
                </a:solidFill>
                <a:latin typeface="Arial Narrow" panose="020B0606020202030204" pitchFamily="34" charset="0"/>
                <a:cs typeface="Arial" panose="020B0604020202020204" pitchFamily="34" charset="0"/>
                <a:hlinkClick r:id="rId3"/>
              </a:rPr>
              <a:t>@CA</a:t>
            </a:r>
            <a:r>
              <a:rPr sz="1600" b="1" spc="4" dirty="0" smtClean="0">
                <a:solidFill>
                  <a:srgbClr val="397D5A"/>
                </a:solidFill>
                <a:latin typeface="Arial Narrow" panose="020B0606020202030204" pitchFamily="34" charset="0"/>
                <a:cs typeface="Arial" panose="020B0604020202020204" pitchFamily="34" charset="0"/>
                <a:hlinkClick r:id="rId3"/>
              </a:rPr>
              <a:t>E</a:t>
            </a:r>
            <a:r>
              <a:rPr sz="1600" b="1" spc="0" dirty="0" smtClean="0">
                <a:solidFill>
                  <a:srgbClr val="397D5A"/>
                </a:solidFill>
                <a:latin typeface="Arial Narrow" panose="020B0606020202030204" pitchFamily="34" charset="0"/>
                <a:cs typeface="Arial" panose="020B0604020202020204" pitchFamily="34" charset="0"/>
                <a:hlinkClick r:id="rId3"/>
              </a:rPr>
              <a:t>Pup</a:t>
            </a:r>
            <a:r>
              <a:rPr sz="1600" b="1" spc="4" dirty="0" smtClean="0">
                <a:solidFill>
                  <a:srgbClr val="397D5A"/>
                </a:solidFill>
                <a:latin typeface="Arial Narrow" panose="020B0606020202030204" pitchFamily="34" charset="0"/>
                <a:cs typeface="Arial" panose="020B0604020202020204" pitchFamily="34" charset="0"/>
                <a:hlinkClick r:id="rId3"/>
              </a:rPr>
              <a:t>d</a:t>
            </a:r>
            <a:r>
              <a:rPr sz="1600" b="1" spc="-4" dirty="0" smtClean="0">
                <a:solidFill>
                  <a:srgbClr val="397D5A"/>
                </a:solidFill>
                <a:latin typeface="Arial Narrow" panose="020B0606020202030204" pitchFamily="34" charset="0"/>
                <a:cs typeface="Arial" panose="020B0604020202020204" pitchFamily="34" charset="0"/>
                <a:hlinkClick r:id="rId3"/>
              </a:rPr>
              <a:t>a</a:t>
            </a:r>
            <a:r>
              <a:rPr sz="1600" b="1" spc="-25" dirty="0" smtClean="0">
                <a:solidFill>
                  <a:srgbClr val="397D5A"/>
                </a:solidFill>
                <a:latin typeface="Arial Narrow" panose="020B0606020202030204" pitchFamily="34" charset="0"/>
                <a:cs typeface="Arial" panose="020B0604020202020204" pitchFamily="34" charset="0"/>
                <a:hlinkClick r:id="rId3"/>
              </a:rPr>
              <a:t>t</a:t>
            </a:r>
            <a:r>
              <a:rPr sz="1600" b="1" spc="0" dirty="0" smtClean="0">
                <a:solidFill>
                  <a:srgbClr val="397D5A"/>
                </a:solidFill>
                <a:latin typeface="Arial Narrow" panose="020B0606020202030204" pitchFamily="34" charset="0"/>
                <a:cs typeface="Arial" panose="020B0604020202020204" pitchFamily="34" charset="0"/>
                <a:hlinkClick r:id="rId3"/>
              </a:rPr>
              <a:t>es</a:t>
            </a:r>
            <a:endParaRPr sz="1600" b="1" dirty="0">
              <a:latin typeface="Arial Narrow" panose="020B0606020202030204" pitchFamily="34" charset="0"/>
              <a:cs typeface="Arial" panose="020B0604020202020204" pitchFamily="34" charset="0"/>
            </a:endParaRPr>
          </a:p>
        </p:txBody>
      </p:sp>
      <p:pic>
        <p:nvPicPr>
          <p:cNvPr id="25" name="Picture 24"/>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04800" y="6248400"/>
            <a:ext cx="1314450" cy="457200"/>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object 13"/>
          <p:cNvSpPr/>
          <p:nvPr/>
        </p:nvSpPr>
        <p:spPr>
          <a:xfrm>
            <a:off x="0" y="1650"/>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14" name="object 14"/>
          <p:cNvSpPr/>
          <p:nvPr/>
        </p:nvSpPr>
        <p:spPr>
          <a:xfrm>
            <a:off x="326847" y="0"/>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11" name="object 11"/>
          <p:cNvSpPr/>
          <p:nvPr/>
        </p:nvSpPr>
        <p:spPr>
          <a:xfrm>
            <a:off x="6782434" y="6593421"/>
            <a:ext cx="48768" cy="0"/>
          </a:xfrm>
          <a:custGeom>
            <a:avLst/>
            <a:gdLst/>
            <a:ahLst/>
            <a:cxnLst/>
            <a:rect l="l" t="t" r="r" b="b"/>
            <a:pathLst>
              <a:path w="48768">
                <a:moveTo>
                  <a:pt x="0" y="0"/>
                </a:moveTo>
                <a:lnTo>
                  <a:pt x="48768" y="0"/>
                </a:lnTo>
              </a:path>
            </a:pathLst>
          </a:custGeom>
          <a:ln w="10413">
            <a:solidFill>
              <a:srgbClr val="397D5A"/>
            </a:solidFill>
          </a:ln>
        </p:spPr>
        <p:txBody>
          <a:bodyPr wrap="square" lIns="0" tIns="0" rIns="0" bIns="0" rtlCol="0">
            <a:noAutofit/>
          </a:bodyPr>
          <a:lstStyle/>
          <a:p>
            <a:endParaRPr/>
          </a:p>
        </p:txBody>
      </p:sp>
      <p:sp>
        <p:nvSpPr>
          <p:cNvPr id="9" name="object 9"/>
          <p:cNvSpPr txBox="1"/>
          <p:nvPr/>
        </p:nvSpPr>
        <p:spPr>
          <a:xfrm>
            <a:off x="583793" y="683704"/>
            <a:ext cx="1724877" cy="432612"/>
          </a:xfrm>
          <a:prstGeom prst="rect">
            <a:avLst/>
          </a:prstGeom>
        </p:spPr>
        <p:txBody>
          <a:bodyPr wrap="square" lIns="0" tIns="0" rIns="0" bIns="0" rtlCol="0">
            <a:noAutofit/>
          </a:bodyPr>
          <a:lstStyle/>
          <a:p>
            <a:pPr marL="12700">
              <a:lnSpc>
                <a:spcPts val="3404"/>
              </a:lnSpc>
              <a:spcBef>
                <a:spcPts val="170"/>
              </a:spcBef>
            </a:pPr>
            <a:r>
              <a:rPr sz="3200" spc="0" dirty="0" smtClean="0">
                <a:solidFill>
                  <a:srgbClr val="FFFFFF"/>
                </a:solidFill>
                <a:latin typeface="Century Gothic"/>
                <a:cs typeface="Century Gothic"/>
              </a:rPr>
              <a:t>Glossary</a:t>
            </a:r>
            <a:endParaRPr sz="3200">
              <a:latin typeface="Century Gothic"/>
              <a:cs typeface="Century Gothic"/>
            </a:endParaRPr>
          </a:p>
        </p:txBody>
      </p:sp>
      <p:sp>
        <p:nvSpPr>
          <p:cNvPr id="7" name="object 7"/>
          <p:cNvSpPr txBox="1"/>
          <p:nvPr/>
        </p:nvSpPr>
        <p:spPr>
          <a:xfrm>
            <a:off x="457200" y="1605919"/>
            <a:ext cx="8270631" cy="4261481"/>
          </a:xfrm>
          <a:prstGeom prst="rect">
            <a:avLst/>
          </a:prstGeom>
        </p:spPr>
        <p:txBody>
          <a:bodyPr wrap="square" lIns="0" tIns="0" rIns="0" bIns="0" rtlCol="0">
            <a:noAutofit/>
          </a:bodyPr>
          <a:lstStyle/>
          <a:p>
            <a:pPr marL="298450" marR="34629" indent="-285750">
              <a:lnSpc>
                <a:spcPct val="102172"/>
              </a:lnSpc>
              <a:spcBef>
                <a:spcPts val="242"/>
              </a:spcBef>
              <a:buClr>
                <a:srgbClr val="DDC12E"/>
              </a:buClr>
              <a:buSzPct val="125000"/>
              <a:buFont typeface="Arial" panose="020B0604020202020204" pitchFamily="34" charset="0"/>
              <a:buChar char="•"/>
            </a:pPr>
            <a:r>
              <a:rPr lang="en-US" b="1" dirty="0">
                <a:latin typeface="Century Gothic"/>
                <a:cs typeface="Century Gothic"/>
              </a:rPr>
              <a:t>All P-12 students: </a:t>
            </a:r>
            <a:r>
              <a:rPr lang="en-US" dirty="0">
                <a:latin typeface="Century Gothic"/>
                <a:cs typeface="Century Gothic"/>
              </a:rPr>
              <a:t>Defined as children or youth attending P-12 schools including, but not limited to, students with disabilities or exceptionalities, students who are gifted, and students who represent diversity based on ethnicity, race, socioeconomic status, gender, language, religion, sexual identification, and/or geographic origin</a:t>
            </a:r>
            <a:r>
              <a:rPr lang="en-US" dirty="0" smtClean="0">
                <a:latin typeface="Century Gothic"/>
                <a:cs typeface="Century Gothic"/>
              </a:rPr>
              <a:t>.</a:t>
            </a:r>
            <a:endParaRPr lang="en-US" dirty="0">
              <a:latin typeface="Century Gothic"/>
              <a:cs typeface="Century Gothic"/>
            </a:endParaRPr>
          </a:p>
          <a:p>
            <a:pPr marL="298450" marR="34629" indent="-285750">
              <a:lnSpc>
                <a:spcPct val="102172"/>
              </a:lnSpc>
              <a:spcBef>
                <a:spcPts val="242"/>
              </a:spcBef>
              <a:buClr>
                <a:srgbClr val="DDC12E"/>
              </a:buClr>
              <a:buSzPct val="125000"/>
              <a:buFont typeface="Arial" panose="020B0604020202020204" pitchFamily="34" charset="0"/>
              <a:buChar char="•"/>
            </a:pPr>
            <a:r>
              <a:rPr sz="1800" b="1" spc="0" dirty="0" smtClean="0">
                <a:latin typeface="Century Gothic"/>
                <a:cs typeface="Century Gothic"/>
              </a:rPr>
              <a:t>Can</a:t>
            </a:r>
            <a:r>
              <a:rPr sz="1800" b="1" spc="-9" dirty="0" smtClean="0">
                <a:latin typeface="Century Gothic"/>
                <a:cs typeface="Century Gothic"/>
              </a:rPr>
              <a:t>d</a:t>
            </a:r>
            <a:r>
              <a:rPr sz="1800" b="1" spc="0" dirty="0" smtClean="0">
                <a:latin typeface="Century Gothic"/>
                <a:cs typeface="Century Gothic"/>
              </a:rPr>
              <a:t>idat</a:t>
            </a:r>
            <a:r>
              <a:rPr sz="1800" b="1" spc="-4" dirty="0" smtClean="0">
                <a:latin typeface="Century Gothic"/>
                <a:cs typeface="Century Gothic"/>
              </a:rPr>
              <a:t>e</a:t>
            </a:r>
            <a:r>
              <a:rPr sz="1800" spc="0" dirty="0" smtClean="0">
                <a:latin typeface="Century Gothic"/>
                <a:cs typeface="Century Gothic"/>
              </a:rPr>
              <a:t>:</a:t>
            </a:r>
            <a:r>
              <a:rPr sz="1800" spc="-14" dirty="0" smtClean="0">
                <a:latin typeface="Century Gothic"/>
                <a:cs typeface="Century Gothic"/>
              </a:rPr>
              <a:t> </a:t>
            </a:r>
            <a:r>
              <a:rPr sz="1800" spc="25" dirty="0" smtClean="0">
                <a:latin typeface="Century Gothic"/>
                <a:cs typeface="Century Gothic"/>
              </a:rPr>
              <a:t>I</a:t>
            </a:r>
            <a:r>
              <a:rPr sz="1800" spc="0" dirty="0" smtClean="0">
                <a:latin typeface="Century Gothic"/>
                <a:cs typeface="Century Gothic"/>
              </a:rPr>
              <a:t>n</a:t>
            </a:r>
            <a:r>
              <a:rPr sz="1800" spc="-9" dirty="0" smtClean="0">
                <a:latin typeface="Century Gothic"/>
                <a:cs typeface="Century Gothic"/>
              </a:rPr>
              <a:t> t</a:t>
            </a:r>
            <a:r>
              <a:rPr sz="1800" spc="-4" dirty="0" smtClean="0">
                <a:latin typeface="Century Gothic"/>
                <a:cs typeface="Century Gothic"/>
              </a:rPr>
              <a:t>h</a:t>
            </a:r>
            <a:r>
              <a:rPr sz="1800" spc="19" dirty="0" smtClean="0">
                <a:latin typeface="Century Gothic"/>
                <a:cs typeface="Century Gothic"/>
              </a:rPr>
              <a:t>i</a:t>
            </a:r>
            <a:r>
              <a:rPr sz="1800" spc="0" dirty="0" smtClean="0">
                <a:latin typeface="Century Gothic"/>
                <a:cs typeface="Century Gothic"/>
              </a:rPr>
              <a:t>s r</a:t>
            </a:r>
            <a:r>
              <a:rPr sz="1800" spc="-9" dirty="0" smtClean="0">
                <a:latin typeface="Century Gothic"/>
                <a:cs typeface="Century Gothic"/>
              </a:rPr>
              <a:t>e</a:t>
            </a:r>
            <a:r>
              <a:rPr sz="1800" spc="0" dirty="0" smtClean="0">
                <a:latin typeface="Century Gothic"/>
                <a:cs typeface="Century Gothic"/>
              </a:rPr>
              <a:t>p</a:t>
            </a:r>
            <a:r>
              <a:rPr sz="1800" spc="-9" dirty="0" smtClean="0">
                <a:latin typeface="Century Gothic"/>
                <a:cs typeface="Century Gothic"/>
              </a:rPr>
              <a:t>o</a:t>
            </a:r>
            <a:r>
              <a:rPr sz="1800" spc="0" dirty="0" smtClean="0">
                <a:latin typeface="Century Gothic"/>
                <a:cs typeface="Century Gothic"/>
              </a:rPr>
              <a:t>r</a:t>
            </a:r>
            <a:r>
              <a:rPr sz="1800" spc="-14" dirty="0" smtClean="0">
                <a:latin typeface="Century Gothic"/>
                <a:cs typeface="Century Gothic"/>
              </a:rPr>
              <a:t>t</a:t>
            </a:r>
            <a:r>
              <a:rPr sz="1800" spc="0" dirty="0" smtClean="0">
                <a:latin typeface="Century Gothic"/>
                <a:cs typeface="Century Gothic"/>
              </a:rPr>
              <a:t>,</a:t>
            </a:r>
            <a:r>
              <a:rPr sz="1800" spc="19" dirty="0" smtClean="0">
                <a:latin typeface="Century Gothic"/>
                <a:cs typeface="Century Gothic"/>
              </a:rPr>
              <a:t> </a:t>
            </a:r>
            <a:r>
              <a:rPr sz="1800" spc="-9" dirty="0" smtClean="0">
                <a:latin typeface="Century Gothic"/>
                <a:cs typeface="Century Gothic"/>
              </a:rPr>
              <a:t>t</a:t>
            </a:r>
            <a:r>
              <a:rPr sz="1800" spc="-4" dirty="0" smtClean="0">
                <a:latin typeface="Century Gothic"/>
                <a:cs typeface="Century Gothic"/>
              </a:rPr>
              <a:t>h</a:t>
            </a:r>
            <a:r>
              <a:rPr sz="1800" spc="0" dirty="0" smtClean="0">
                <a:latin typeface="Century Gothic"/>
                <a:cs typeface="Century Gothic"/>
              </a:rPr>
              <a:t>e</a:t>
            </a:r>
            <a:r>
              <a:rPr sz="1800" spc="19" dirty="0" smtClean="0">
                <a:latin typeface="Century Gothic"/>
                <a:cs typeface="Century Gothic"/>
              </a:rPr>
              <a:t> </a:t>
            </a:r>
            <a:r>
              <a:rPr sz="1800" spc="-9" dirty="0" smtClean="0">
                <a:latin typeface="Century Gothic"/>
                <a:cs typeface="Century Gothic"/>
              </a:rPr>
              <a:t>t</a:t>
            </a:r>
            <a:r>
              <a:rPr sz="1800" spc="-4" dirty="0" smtClean="0">
                <a:latin typeface="Century Gothic"/>
                <a:cs typeface="Century Gothic"/>
              </a:rPr>
              <a:t>e</a:t>
            </a:r>
            <a:r>
              <a:rPr sz="1800" spc="0" dirty="0" smtClean="0">
                <a:latin typeface="Century Gothic"/>
                <a:cs typeface="Century Gothic"/>
              </a:rPr>
              <a:t>rm</a:t>
            </a:r>
            <a:r>
              <a:rPr sz="1800" spc="14" dirty="0" smtClean="0">
                <a:latin typeface="Century Gothic"/>
                <a:cs typeface="Century Gothic"/>
              </a:rPr>
              <a:t> </a:t>
            </a:r>
            <a:r>
              <a:rPr sz="1800" spc="0" dirty="0" smtClean="0">
                <a:latin typeface="Century Gothic"/>
                <a:cs typeface="Century Gothic"/>
              </a:rPr>
              <a:t>“</a:t>
            </a:r>
            <a:r>
              <a:rPr sz="1800" spc="-4" dirty="0" smtClean="0">
                <a:latin typeface="Century Gothic"/>
                <a:cs typeface="Century Gothic"/>
              </a:rPr>
              <a:t>can</a:t>
            </a:r>
            <a:r>
              <a:rPr sz="1800" spc="0" dirty="0" smtClean="0">
                <a:latin typeface="Century Gothic"/>
                <a:cs typeface="Century Gothic"/>
              </a:rPr>
              <a:t>d</a:t>
            </a:r>
            <a:r>
              <a:rPr sz="1800" spc="25" dirty="0" smtClean="0">
                <a:latin typeface="Century Gothic"/>
                <a:cs typeface="Century Gothic"/>
              </a:rPr>
              <a:t>i</a:t>
            </a:r>
            <a:r>
              <a:rPr sz="1800" spc="0" dirty="0" smtClean="0">
                <a:latin typeface="Century Gothic"/>
                <a:cs typeface="Century Gothic"/>
              </a:rPr>
              <a:t>d</a:t>
            </a:r>
            <a:r>
              <a:rPr sz="1800" spc="-4" dirty="0" smtClean="0">
                <a:latin typeface="Century Gothic"/>
                <a:cs typeface="Century Gothic"/>
              </a:rPr>
              <a:t>a</a:t>
            </a:r>
            <a:r>
              <a:rPr sz="1800" spc="-9" dirty="0" smtClean="0">
                <a:latin typeface="Century Gothic"/>
                <a:cs typeface="Century Gothic"/>
              </a:rPr>
              <a:t>t</a:t>
            </a:r>
            <a:r>
              <a:rPr sz="1800" spc="-4" dirty="0" smtClean="0">
                <a:latin typeface="Century Gothic"/>
                <a:cs typeface="Century Gothic"/>
              </a:rPr>
              <a:t>e</a:t>
            </a:r>
            <a:r>
              <a:rPr sz="1800" spc="0" dirty="0" smtClean="0">
                <a:latin typeface="Century Gothic"/>
                <a:cs typeface="Century Gothic"/>
              </a:rPr>
              <a:t>”</a:t>
            </a:r>
            <a:r>
              <a:rPr sz="1800" spc="19" dirty="0" smtClean="0">
                <a:latin typeface="Century Gothic"/>
                <a:cs typeface="Century Gothic"/>
              </a:rPr>
              <a:t> </a:t>
            </a:r>
            <a:r>
              <a:rPr sz="1800" spc="0" dirty="0" smtClean="0">
                <a:latin typeface="Century Gothic"/>
                <a:cs typeface="Century Gothic"/>
              </a:rPr>
              <a:t>r</a:t>
            </a:r>
            <a:r>
              <a:rPr sz="1800" spc="-9" dirty="0" smtClean="0">
                <a:latin typeface="Century Gothic"/>
                <a:cs typeface="Century Gothic"/>
              </a:rPr>
              <a:t>e</a:t>
            </a:r>
            <a:r>
              <a:rPr sz="1800" spc="0" dirty="0" smtClean="0">
                <a:latin typeface="Century Gothic"/>
                <a:cs typeface="Century Gothic"/>
              </a:rPr>
              <a:t>f</a:t>
            </a:r>
            <a:r>
              <a:rPr sz="1800" spc="-9" dirty="0" smtClean="0">
                <a:latin typeface="Century Gothic"/>
                <a:cs typeface="Century Gothic"/>
              </a:rPr>
              <a:t>e</a:t>
            </a:r>
            <a:r>
              <a:rPr sz="1800" spc="0" dirty="0" smtClean="0">
                <a:latin typeface="Century Gothic"/>
                <a:cs typeface="Century Gothic"/>
              </a:rPr>
              <a:t>rs</a:t>
            </a:r>
            <a:r>
              <a:rPr sz="1800" spc="9" dirty="0" smtClean="0">
                <a:latin typeface="Century Gothic"/>
                <a:cs typeface="Century Gothic"/>
              </a:rPr>
              <a:t> </a:t>
            </a:r>
            <a:r>
              <a:rPr sz="1800" spc="-9" dirty="0" smtClean="0">
                <a:latin typeface="Century Gothic"/>
                <a:cs typeface="Century Gothic"/>
              </a:rPr>
              <a:t>t</a:t>
            </a:r>
            <a:r>
              <a:rPr sz="1800" spc="0" dirty="0" smtClean="0">
                <a:latin typeface="Century Gothic"/>
                <a:cs typeface="Century Gothic"/>
              </a:rPr>
              <a:t>o</a:t>
            </a:r>
            <a:r>
              <a:rPr sz="1800" spc="14" dirty="0" smtClean="0">
                <a:latin typeface="Century Gothic"/>
                <a:cs typeface="Century Gothic"/>
              </a:rPr>
              <a:t> </a:t>
            </a:r>
            <a:r>
              <a:rPr sz="1800" spc="19" dirty="0" smtClean="0">
                <a:latin typeface="Century Gothic"/>
                <a:cs typeface="Century Gothic"/>
              </a:rPr>
              <a:t>i</a:t>
            </a:r>
            <a:r>
              <a:rPr sz="1800" spc="-4" dirty="0" smtClean="0">
                <a:latin typeface="Century Gothic"/>
                <a:cs typeface="Century Gothic"/>
              </a:rPr>
              <a:t>n</a:t>
            </a:r>
            <a:r>
              <a:rPr sz="1800" spc="0" dirty="0" smtClean="0">
                <a:latin typeface="Century Gothic"/>
                <a:cs typeface="Century Gothic"/>
              </a:rPr>
              <a:t>d</a:t>
            </a:r>
            <a:r>
              <a:rPr sz="1800" spc="25" dirty="0" smtClean="0">
                <a:latin typeface="Century Gothic"/>
                <a:cs typeface="Century Gothic"/>
              </a:rPr>
              <a:t>i</a:t>
            </a:r>
            <a:r>
              <a:rPr sz="1800" spc="4" dirty="0" smtClean="0">
                <a:latin typeface="Century Gothic"/>
                <a:cs typeface="Century Gothic"/>
              </a:rPr>
              <a:t>v</a:t>
            </a:r>
            <a:r>
              <a:rPr sz="1800" spc="0" dirty="0" smtClean="0">
                <a:latin typeface="Century Gothic"/>
                <a:cs typeface="Century Gothic"/>
              </a:rPr>
              <a:t>idu</a:t>
            </a:r>
            <a:r>
              <a:rPr sz="1800" spc="-9" dirty="0" smtClean="0">
                <a:latin typeface="Century Gothic"/>
                <a:cs typeface="Century Gothic"/>
              </a:rPr>
              <a:t>a</a:t>
            </a:r>
            <a:r>
              <a:rPr sz="1800" spc="9" dirty="0" smtClean="0">
                <a:latin typeface="Century Gothic"/>
                <a:cs typeface="Century Gothic"/>
              </a:rPr>
              <a:t>l</a:t>
            </a:r>
            <a:r>
              <a:rPr sz="1800" spc="0" dirty="0" smtClean="0">
                <a:latin typeface="Century Gothic"/>
                <a:cs typeface="Century Gothic"/>
              </a:rPr>
              <a:t>s</a:t>
            </a:r>
            <a:r>
              <a:rPr lang="en-US" dirty="0">
                <a:latin typeface="Century Gothic"/>
                <a:cs typeface="Century Gothic"/>
              </a:rPr>
              <a:t> preparing for professional education positions</a:t>
            </a:r>
            <a:r>
              <a:rPr lang="en-US" dirty="0" smtClean="0">
                <a:latin typeface="Century Gothic"/>
                <a:cs typeface="Century Gothic"/>
              </a:rPr>
              <a:t>.</a:t>
            </a:r>
            <a:endParaRPr sz="1800" dirty="0">
              <a:latin typeface="Century Gothic"/>
              <a:cs typeface="Century Gothic"/>
            </a:endParaRPr>
          </a:p>
          <a:p>
            <a:pPr marL="298450" marR="75359" indent="-285750">
              <a:lnSpc>
                <a:spcPct val="100027"/>
              </a:lnSpc>
              <a:spcBef>
                <a:spcPts val="312"/>
              </a:spcBef>
              <a:buClr>
                <a:srgbClr val="DDC12E"/>
              </a:buClr>
              <a:buSzPct val="125000"/>
              <a:buFont typeface="Arial" panose="020B0604020202020204" pitchFamily="34" charset="0"/>
              <a:buChar char="•"/>
            </a:pPr>
            <a:r>
              <a:rPr sz="1800" b="1" spc="0" dirty="0" smtClean="0">
                <a:latin typeface="Century Gothic"/>
                <a:cs typeface="Century Gothic"/>
              </a:rPr>
              <a:t>Completer</a:t>
            </a:r>
            <a:r>
              <a:rPr sz="1800" spc="0" dirty="0" smtClean="0">
                <a:latin typeface="Century Gothic"/>
                <a:cs typeface="Century Gothic"/>
              </a:rPr>
              <a:t>:</a:t>
            </a:r>
            <a:r>
              <a:rPr sz="1800" spc="-14" dirty="0" smtClean="0">
                <a:latin typeface="Century Gothic"/>
                <a:cs typeface="Century Gothic"/>
              </a:rPr>
              <a:t> </a:t>
            </a:r>
            <a:r>
              <a:rPr sz="1800" spc="0" dirty="0" smtClean="0">
                <a:latin typeface="Century Gothic"/>
                <a:cs typeface="Century Gothic"/>
              </a:rPr>
              <a:t>A</a:t>
            </a:r>
            <a:r>
              <a:rPr sz="1800" spc="9" dirty="0" smtClean="0">
                <a:latin typeface="Century Gothic"/>
                <a:cs typeface="Century Gothic"/>
              </a:rPr>
              <a:t> </a:t>
            </a:r>
            <a:r>
              <a:rPr sz="1800" spc="-9" dirty="0" smtClean="0">
                <a:latin typeface="Century Gothic"/>
                <a:cs typeface="Century Gothic"/>
              </a:rPr>
              <a:t>t</a:t>
            </a:r>
            <a:r>
              <a:rPr sz="1800" spc="-4" dirty="0" smtClean="0">
                <a:latin typeface="Century Gothic"/>
                <a:cs typeface="Century Gothic"/>
              </a:rPr>
              <a:t>e</a:t>
            </a:r>
            <a:r>
              <a:rPr sz="1800" spc="0" dirty="0" smtClean="0">
                <a:latin typeface="Century Gothic"/>
                <a:cs typeface="Century Gothic"/>
              </a:rPr>
              <a:t>rm</a:t>
            </a:r>
            <a:r>
              <a:rPr sz="1800" spc="19" dirty="0" smtClean="0">
                <a:latin typeface="Century Gothic"/>
                <a:cs typeface="Century Gothic"/>
              </a:rPr>
              <a:t> </a:t>
            </a:r>
            <a:r>
              <a:rPr sz="1800" spc="-9" dirty="0" smtClean="0">
                <a:latin typeface="Century Gothic"/>
                <a:cs typeface="Century Gothic"/>
              </a:rPr>
              <a:t>t</a:t>
            </a:r>
            <a:r>
              <a:rPr sz="1800" spc="0" dirty="0" smtClean="0">
                <a:latin typeface="Century Gothic"/>
                <a:cs typeface="Century Gothic"/>
              </a:rPr>
              <a:t>o</a:t>
            </a:r>
            <a:r>
              <a:rPr sz="1800" spc="14" dirty="0" smtClean="0">
                <a:latin typeface="Century Gothic"/>
                <a:cs typeface="Century Gothic"/>
              </a:rPr>
              <a:t> </a:t>
            </a:r>
            <a:r>
              <a:rPr sz="1800" spc="-4" dirty="0" smtClean="0">
                <a:latin typeface="Century Gothic"/>
                <a:cs typeface="Century Gothic"/>
              </a:rPr>
              <a:t>e</a:t>
            </a:r>
            <a:r>
              <a:rPr sz="1800" spc="0" dirty="0" smtClean="0">
                <a:latin typeface="Century Gothic"/>
                <a:cs typeface="Century Gothic"/>
              </a:rPr>
              <a:t>mbr</a:t>
            </a:r>
            <a:r>
              <a:rPr sz="1800" spc="-4" dirty="0" smtClean="0">
                <a:latin typeface="Century Gothic"/>
                <a:cs typeface="Century Gothic"/>
              </a:rPr>
              <a:t>a</a:t>
            </a:r>
            <a:r>
              <a:rPr sz="1800" spc="0" dirty="0" smtClean="0">
                <a:latin typeface="Century Gothic"/>
                <a:cs typeface="Century Gothic"/>
              </a:rPr>
              <a:t>ce</a:t>
            </a:r>
            <a:r>
              <a:rPr sz="1800" spc="9" dirty="0" smtClean="0">
                <a:latin typeface="Century Gothic"/>
                <a:cs typeface="Century Gothic"/>
              </a:rPr>
              <a:t> </a:t>
            </a:r>
            <a:r>
              <a:rPr sz="1800" spc="0" dirty="0" smtClean="0">
                <a:latin typeface="Century Gothic"/>
                <a:cs typeface="Century Gothic"/>
              </a:rPr>
              <a:t>c</a:t>
            </a:r>
            <a:r>
              <a:rPr sz="1800" spc="-4" dirty="0" smtClean="0">
                <a:latin typeface="Century Gothic"/>
                <a:cs typeface="Century Gothic"/>
              </a:rPr>
              <a:t>an</a:t>
            </a:r>
            <a:r>
              <a:rPr sz="1800" spc="0" dirty="0" smtClean="0">
                <a:latin typeface="Century Gothic"/>
                <a:cs typeface="Century Gothic"/>
              </a:rPr>
              <a:t>d</a:t>
            </a:r>
            <a:r>
              <a:rPr sz="1800" spc="25" dirty="0" smtClean="0">
                <a:latin typeface="Century Gothic"/>
                <a:cs typeface="Century Gothic"/>
              </a:rPr>
              <a:t>i</a:t>
            </a:r>
            <a:r>
              <a:rPr sz="1800" spc="0" dirty="0" smtClean="0">
                <a:latin typeface="Century Gothic"/>
                <a:cs typeface="Century Gothic"/>
              </a:rPr>
              <a:t>da</a:t>
            </a:r>
            <a:r>
              <a:rPr sz="1800" spc="-14" dirty="0" smtClean="0">
                <a:latin typeface="Century Gothic"/>
                <a:cs typeface="Century Gothic"/>
              </a:rPr>
              <a:t>t</a:t>
            </a:r>
            <a:r>
              <a:rPr sz="1800" spc="-4" dirty="0" smtClean="0">
                <a:latin typeface="Century Gothic"/>
                <a:cs typeface="Century Gothic"/>
              </a:rPr>
              <a:t>e</a:t>
            </a:r>
            <a:r>
              <a:rPr sz="1800" spc="0" dirty="0" smtClean="0">
                <a:latin typeface="Century Gothic"/>
                <a:cs typeface="Century Gothic"/>
              </a:rPr>
              <a:t>s</a:t>
            </a:r>
            <a:r>
              <a:rPr sz="1800" spc="14" dirty="0" smtClean="0">
                <a:latin typeface="Century Gothic"/>
                <a:cs typeface="Century Gothic"/>
              </a:rPr>
              <a:t> </a:t>
            </a:r>
            <a:r>
              <a:rPr sz="1800" spc="-4" dirty="0" smtClean="0">
                <a:latin typeface="Century Gothic"/>
                <a:cs typeface="Century Gothic"/>
              </a:rPr>
              <a:t>e</a:t>
            </a:r>
            <a:r>
              <a:rPr sz="1800" spc="0" dirty="0" smtClean="0">
                <a:latin typeface="Century Gothic"/>
                <a:cs typeface="Century Gothic"/>
              </a:rPr>
              <a:t>x</a:t>
            </a:r>
            <a:r>
              <a:rPr sz="1800" spc="19" dirty="0" smtClean="0">
                <a:latin typeface="Century Gothic"/>
                <a:cs typeface="Century Gothic"/>
              </a:rPr>
              <a:t>i</a:t>
            </a:r>
            <a:r>
              <a:rPr sz="1800" spc="-9" dirty="0" smtClean="0">
                <a:latin typeface="Century Gothic"/>
                <a:cs typeface="Century Gothic"/>
              </a:rPr>
              <a:t>t</a:t>
            </a:r>
            <a:r>
              <a:rPr sz="1800" spc="19" dirty="0" smtClean="0">
                <a:latin typeface="Century Gothic"/>
                <a:cs typeface="Century Gothic"/>
              </a:rPr>
              <a:t>i</a:t>
            </a:r>
            <a:r>
              <a:rPr sz="1800" spc="-4" dirty="0" smtClean="0">
                <a:latin typeface="Century Gothic"/>
                <a:cs typeface="Century Gothic"/>
              </a:rPr>
              <a:t>n</a:t>
            </a:r>
            <a:r>
              <a:rPr sz="1800" spc="0" dirty="0" smtClean="0">
                <a:latin typeface="Century Gothic"/>
                <a:cs typeface="Century Gothic"/>
              </a:rPr>
              <a:t>g fr</a:t>
            </a:r>
            <a:r>
              <a:rPr sz="1800" spc="-4" dirty="0" smtClean="0">
                <a:latin typeface="Century Gothic"/>
                <a:cs typeface="Century Gothic"/>
              </a:rPr>
              <a:t>o</a:t>
            </a:r>
            <a:r>
              <a:rPr sz="1800" spc="0" dirty="0" smtClean="0">
                <a:latin typeface="Century Gothic"/>
                <a:cs typeface="Century Gothic"/>
              </a:rPr>
              <a:t>m d</a:t>
            </a:r>
            <a:r>
              <a:rPr sz="1800" spc="-4" dirty="0" smtClean="0">
                <a:latin typeface="Century Gothic"/>
                <a:cs typeface="Century Gothic"/>
              </a:rPr>
              <a:t>e</a:t>
            </a:r>
            <a:r>
              <a:rPr sz="1800" spc="0" dirty="0" smtClean="0">
                <a:latin typeface="Century Gothic"/>
                <a:cs typeface="Century Gothic"/>
              </a:rPr>
              <a:t>gr</a:t>
            </a:r>
            <a:r>
              <a:rPr sz="1800" spc="-4" dirty="0" smtClean="0">
                <a:latin typeface="Century Gothic"/>
                <a:cs typeface="Century Gothic"/>
              </a:rPr>
              <a:t>e</a:t>
            </a:r>
            <a:r>
              <a:rPr sz="1800" spc="0" dirty="0" smtClean="0">
                <a:latin typeface="Century Gothic"/>
                <a:cs typeface="Century Gothic"/>
              </a:rPr>
              <a:t>e pr</a:t>
            </a:r>
            <a:r>
              <a:rPr sz="1800" spc="-9" dirty="0" smtClean="0">
                <a:latin typeface="Century Gothic"/>
                <a:cs typeface="Century Gothic"/>
              </a:rPr>
              <a:t>o</a:t>
            </a:r>
            <a:r>
              <a:rPr sz="1800" spc="0" dirty="0" smtClean="0">
                <a:latin typeface="Century Gothic"/>
                <a:cs typeface="Century Gothic"/>
              </a:rPr>
              <a:t>gr</a:t>
            </a:r>
            <a:r>
              <a:rPr sz="1800" spc="-4" dirty="0" smtClean="0">
                <a:latin typeface="Century Gothic"/>
                <a:cs typeface="Century Gothic"/>
              </a:rPr>
              <a:t>a</a:t>
            </a:r>
            <a:r>
              <a:rPr sz="1800" spc="0" dirty="0" smtClean="0">
                <a:latin typeface="Century Gothic"/>
                <a:cs typeface="Century Gothic"/>
              </a:rPr>
              <a:t>ms </a:t>
            </a:r>
            <a:r>
              <a:rPr sz="1800" spc="-9" dirty="0" smtClean="0">
                <a:latin typeface="Century Gothic"/>
                <a:cs typeface="Century Gothic"/>
              </a:rPr>
              <a:t>a</a:t>
            </a:r>
            <a:r>
              <a:rPr sz="1800" spc="-4" dirty="0" smtClean="0">
                <a:latin typeface="Century Gothic"/>
                <a:cs typeface="Century Gothic"/>
              </a:rPr>
              <a:t>n</a:t>
            </a:r>
            <a:r>
              <a:rPr sz="1800" spc="0" dirty="0" smtClean="0">
                <a:latin typeface="Century Gothic"/>
                <a:cs typeface="Century Gothic"/>
              </a:rPr>
              <a:t>d</a:t>
            </a:r>
            <a:r>
              <a:rPr sz="1800" spc="19" dirty="0" smtClean="0">
                <a:latin typeface="Century Gothic"/>
                <a:cs typeface="Century Gothic"/>
              </a:rPr>
              <a:t> </a:t>
            </a:r>
            <a:r>
              <a:rPr sz="1800" spc="-4" dirty="0" smtClean="0">
                <a:latin typeface="Century Gothic"/>
                <a:cs typeface="Century Gothic"/>
              </a:rPr>
              <a:t>a</a:t>
            </a:r>
            <a:r>
              <a:rPr sz="1800" spc="9" dirty="0" smtClean="0">
                <a:latin typeface="Century Gothic"/>
                <a:cs typeface="Century Gothic"/>
              </a:rPr>
              <a:t>l</a:t>
            </a:r>
            <a:r>
              <a:rPr sz="1800" spc="0" dirty="0" smtClean="0">
                <a:latin typeface="Century Gothic"/>
                <a:cs typeface="Century Gothic"/>
              </a:rPr>
              <a:t>so</a:t>
            </a:r>
            <a:r>
              <a:rPr sz="1800" spc="-9" dirty="0" smtClean="0">
                <a:latin typeface="Century Gothic"/>
                <a:cs typeface="Century Gothic"/>
              </a:rPr>
              <a:t> </a:t>
            </a:r>
            <a:r>
              <a:rPr sz="1800" spc="0" dirty="0" smtClean="0">
                <a:latin typeface="Century Gothic"/>
                <a:cs typeface="Century Gothic"/>
              </a:rPr>
              <a:t>c</a:t>
            </a:r>
            <a:r>
              <a:rPr sz="1800" spc="-4" dirty="0" smtClean="0">
                <a:latin typeface="Century Gothic"/>
                <a:cs typeface="Century Gothic"/>
              </a:rPr>
              <a:t>an</a:t>
            </a:r>
            <a:r>
              <a:rPr sz="1800" spc="0" dirty="0" smtClean="0">
                <a:latin typeface="Century Gothic"/>
                <a:cs typeface="Century Gothic"/>
              </a:rPr>
              <a:t>d</a:t>
            </a:r>
            <a:r>
              <a:rPr sz="1800" spc="25" dirty="0" smtClean="0">
                <a:latin typeface="Century Gothic"/>
                <a:cs typeface="Century Gothic"/>
              </a:rPr>
              <a:t>i</a:t>
            </a:r>
            <a:r>
              <a:rPr sz="1800" spc="0" dirty="0" smtClean="0">
                <a:latin typeface="Century Gothic"/>
                <a:cs typeface="Century Gothic"/>
              </a:rPr>
              <a:t>da</a:t>
            </a:r>
            <a:r>
              <a:rPr sz="1800" spc="-14" dirty="0" smtClean="0">
                <a:latin typeface="Century Gothic"/>
                <a:cs typeface="Century Gothic"/>
              </a:rPr>
              <a:t>t</a:t>
            </a:r>
            <a:r>
              <a:rPr sz="1800" spc="-4" dirty="0" smtClean="0">
                <a:latin typeface="Century Gothic"/>
                <a:cs typeface="Century Gothic"/>
              </a:rPr>
              <a:t>e</a:t>
            </a:r>
            <a:r>
              <a:rPr sz="1800" spc="0" dirty="0" smtClean="0">
                <a:latin typeface="Century Gothic"/>
                <a:cs typeface="Century Gothic"/>
              </a:rPr>
              <a:t>s</a:t>
            </a:r>
            <a:r>
              <a:rPr sz="1800" spc="14" dirty="0" smtClean="0">
                <a:latin typeface="Century Gothic"/>
                <a:cs typeface="Century Gothic"/>
              </a:rPr>
              <a:t> </a:t>
            </a:r>
            <a:r>
              <a:rPr sz="1800" spc="-4" dirty="0" smtClean="0">
                <a:latin typeface="Century Gothic"/>
                <a:cs typeface="Century Gothic"/>
              </a:rPr>
              <a:t>e</a:t>
            </a:r>
            <a:r>
              <a:rPr sz="1800" spc="0" dirty="0" smtClean="0">
                <a:latin typeface="Century Gothic"/>
                <a:cs typeface="Century Gothic"/>
              </a:rPr>
              <a:t>x</a:t>
            </a:r>
            <a:r>
              <a:rPr sz="1800" spc="19" dirty="0" smtClean="0">
                <a:latin typeface="Century Gothic"/>
                <a:cs typeface="Century Gothic"/>
              </a:rPr>
              <a:t>i</a:t>
            </a:r>
            <a:r>
              <a:rPr sz="1800" spc="-9" dirty="0" smtClean="0">
                <a:latin typeface="Century Gothic"/>
                <a:cs typeface="Century Gothic"/>
              </a:rPr>
              <a:t>t</a:t>
            </a:r>
            <a:r>
              <a:rPr sz="1800" spc="19" dirty="0" smtClean="0">
                <a:latin typeface="Century Gothic"/>
                <a:cs typeface="Century Gothic"/>
              </a:rPr>
              <a:t>i</a:t>
            </a:r>
            <a:r>
              <a:rPr sz="1800" spc="-4" dirty="0" smtClean="0">
                <a:latin typeface="Century Gothic"/>
                <a:cs typeface="Century Gothic"/>
              </a:rPr>
              <a:t>n</a:t>
            </a:r>
            <a:r>
              <a:rPr sz="1800" spc="0" dirty="0" smtClean="0">
                <a:latin typeface="Century Gothic"/>
                <a:cs typeface="Century Gothic"/>
              </a:rPr>
              <a:t>g fr</a:t>
            </a:r>
            <a:r>
              <a:rPr sz="1800" spc="-4" dirty="0" smtClean="0">
                <a:latin typeface="Century Gothic"/>
                <a:cs typeface="Century Gothic"/>
              </a:rPr>
              <a:t>o</a:t>
            </a:r>
            <a:r>
              <a:rPr sz="1800" spc="0" dirty="0" smtClean="0">
                <a:latin typeface="Century Gothic"/>
                <a:cs typeface="Century Gothic"/>
              </a:rPr>
              <a:t>m </a:t>
            </a:r>
            <a:r>
              <a:rPr sz="1800" spc="-4" dirty="0" smtClean="0">
                <a:latin typeface="Century Gothic"/>
                <a:cs typeface="Century Gothic"/>
              </a:rPr>
              <a:t>o</a:t>
            </a:r>
            <a:r>
              <a:rPr sz="1800" spc="-9" dirty="0" smtClean="0">
                <a:latin typeface="Century Gothic"/>
                <a:cs typeface="Century Gothic"/>
              </a:rPr>
              <a:t>t</a:t>
            </a:r>
            <a:r>
              <a:rPr sz="1800" spc="-4" dirty="0" smtClean="0">
                <a:latin typeface="Century Gothic"/>
                <a:cs typeface="Century Gothic"/>
              </a:rPr>
              <a:t>he</a:t>
            </a:r>
            <a:r>
              <a:rPr sz="1800" spc="0" dirty="0" smtClean="0">
                <a:latin typeface="Century Gothic"/>
                <a:cs typeface="Century Gothic"/>
              </a:rPr>
              <a:t>r</a:t>
            </a:r>
            <a:r>
              <a:rPr sz="1800" spc="25" dirty="0" smtClean="0">
                <a:latin typeface="Century Gothic"/>
                <a:cs typeface="Century Gothic"/>
              </a:rPr>
              <a:t> </a:t>
            </a:r>
            <a:r>
              <a:rPr sz="1800" spc="-4" dirty="0" smtClean="0">
                <a:latin typeface="Century Gothic"/>
                <a:cs typeface="Century Gothic"/>
              </a:rPr>
              <a:t>h</a:t>
            </a:r>
            <a:r>
              <a:rPr sz="1800" spc="19" dirty="0" smtClean="0">
                <a:latin typeface="Century Gothic"/>
                <a:cs typeface="Century Gothic"/>
              </a:rPr>
              <a:t>i</a:t>
            </a:r>
            <a:r>
              <a:rPr sz="1800" spc="0" dirty="0" smtClean="0">
                <a:latin typeface="Century Gothic"/>
                <a:cs typeface="Century Gothic"/>
              </a:rPr>
              <a:t>g</a:t>
            </a:r>
            <a:r>
              <a:rPr sz="1800" spc="-4" dirty="0" smtClean="0">
                <a:latin typeface="Century Gothic"/>
                <a:cs typeface="Century Gothic"/>
              </a:rPr>
              <a:t>he</a:t>
            </a:r>
            <a:r>
              <a:rPr sz="1800" spc="0" dirty="0" smtClean="0">
                <a:latin typeface="Century Gothic"/>
                <a:cs typeface="Century Gothic"/>
              </a:rPr>
              <a:t>r educ</a:t>
            </a:r>
            <a:r>
              <a:rPr sz="1800" spc="-4" dirty="0" smtClean="0">
                <a:latin typeface="Century Gothic"/>
                <a:cs typeface="Century Gothic"/>
              </a:rPr>
              <a:t>a</a:t>
            </a:r>
            <a:r>
              <a:rPr sz="1800" spc="-9" dirty="0" smtClean="0">
                <a:latin typeface="Century Gothic"/>
                <a:cs typeface="Century Gothic"/>
              </a:rPr>
              <a:t>t</a:t>
            </a:r>
            <a:r>
              <a:rPr sz="1800" spc="19" dirty="0" smtClean="0">
                <a:latin typeface="Century Gothic"/>
                <a:cs typeface="Century Gothic"/>
              </a:rPr>
              <a:t>i</a:t>
            </a:r>
            <a:r>
              <a:rPr sz="1800" spc="0" dirty="0" smtClean="0">
                <a:latin typeface="Century Gothic"/>
                <a:cs typeface="Century Gothic"/>
              </a:rPr>
              <a:t>on pr</a:t>
            </a:r>
            <a:r>
              <a:rPr sz="1800" spc="-9" dirty="0" smtClean="0">
                <a:latin typeface="Century Gothic"/>
                <a:cs typeface="Century Gothic"/>
              </a:rPr>
              <a:t>o</a:t>
            </a:r>
            <a:r>
              <a:rPr sz="1800" spc="0" dirty="0" smtClean="0">
                <a:latin typeface="Century Gothic"/>
                <a:cs typeface="Century Gothic"/>
              </a:rPr>
              <a:t>gr</a:t>
            </a:r>
            <a:r>
              <a:rPr sz="1800" spc="-4" dirty="0" smtClean="0">
                <a:latin typeface="Century Gothic"/>
                <a:cs typeface="Century Gothic"/>
              </a:rPr>
              <a:t>a</a:t>
            </a:r>
            <a:r>
              <a:rPr sz="1800" spc="0" dirty="0" smtClean="0">
                <a:latin typeface="Century Gothic"/>
                <a:cs typeface="Century Gothic"/>
              </a:rPr>
              <a:t>ms </a:t>
            </a:r>
            <a:r>
              <a:rPr sz="1800" spc="-9" dirty="0" smtClean="0">
                <a:latin typeface="Century Gothic"/>
                <a:cs typeface="Century Gothic"/>
              </a:rPr>
              <a:t>o</a:t>
            </a:r>
            <a:r>
              <a:rPr sz="1800" spc="0" dirty="0" smtClean="0">
                <a:latin typeface="Century Gothic"/>
                <a:cs typeface="Century Gothic"/>
              </a:rPr>
              <a:t>r pr</a:t>
            </a:r>
            <a:r>
              <a:rPr sz="1800" spc="-4" dirty="0" smtClean="0">
                <a:latin typeface="Century Gothic"/>
                <a:cs typeface="Century Gothic"/>
              </a:rPr>
              <a:t>e</a:t>
            </a:r>
            <a:r>
              <a:rPr sz="1800" spc="0" dirty="0" smtClean="0">
                <a:latin typeface="Century Gothic"/>
                <a:cs typeface="Century Gothic"/>
              </a:rPr>
              <a:t>p</a:t>
            </a:r>
            <a:r>
              <a:rPr sz="1800" spc="-9" dirty="0" smtClean="0">
                <a:latin typeface="Century Gothic"/>
                <a:cs typeface="Century Gothic"/>
              </a:rPr>
              <a:t>a</a:t>
            </a:r>
            <a:r>
              <a:rPr sz="1800" spc="0" dirty="0" smtClean="0">
                <a:latin typeface="Century Gothic"/>
                <a:cs typeface="Century Gothic"/>
              </a:rPr>
              <a:t>r</a:t>
            </a:r>
            <a:r>
              <a:rPr sz="1800" spc="-4" dirty="0" smtClean="0">
                <a:latin typeface="Century Gothic"/>
                <a:cs typeface="Century Gothic"/>
              </a:rPr>
              <a:t>a</a:t>
            </a:r>
            <a:r>
              <a:rPr sz="1800" spc="-9" dirty="0" smtClean="0">
                <a:latin typeface="Century Gothic"/>
                <a:cs typeface="Century Gothic"/>
              </a:rPr>
              <a:t>t</a:t>
            </a:r>
            <a:r>
              <a:rPr sz="1800" spc="19" dirty="0" smtClean="0">
                <a:latin typeface="Century Gothic"/>
                <a:cs typeface="Century Gothic"/>
              </a:rPr>
              <a:t>i</a:t>
            </a:r>
            <a:r>
              <a:rPr sz="1800" spc="0" dirty="0" smtClean="0">
                <a:latin typeface="Century Gothic"/>
                <a:cs typeface="Century Gothic"/>
              </a:rPr>
              <a:t>on</a:t>
            </a:r>
            <a:r>
              <a:rPr sz="1800" spc="-4" dirty="0" smtClean="0">
                <a:latin typeface="Century Gothic"/>
                <a:cs typeface="Century Gothic"/>
              </a:rPr>
              <a:t> </a:t>
            </a:r>
            <a:r>
              <a:rPr sz="1800" spc="0" dirty="0" smtClean="0">
                <a:latin typeface="Century Gothic"/>
                <a:cs typeface="Century Gothic"/>
              </a:rPr>
              <a:t>progr</a:t>
            </a:r>
            <a:r>
              <a:rPr sz="1800" spc="-9" dirty="0" smtClean="0">
                <a:latin typeface="Century Gothic"/>
                <a:cs typeface="Century Gothic"/>
              </a:rPr>
              <a:t>a</a:t>
            </a:r>
            <a:r>
              <a:rPr sz="1800" spc="0" dirty="0" smtClean="0">
                <a:latin typeface="Century Gothic"/>
                <a:cs typeface="Century Gothic"/>
              </a:rPr>
              <a:t>ms </a:t>
            </a:r>
            <a:r>
              <a:rPr sz="1800" spc="-4" dirty="0" smtClean="0">
                <a:latin typeface="Century Gothic"/>
                <a:cs typeface="Century Gothic"/>
              </a:rPr>
              <a:t>c</a:t>
            </a:r>
            <a:r>
              <a:rPr sz="1800" spc="0" dirty="0" smtClean="0">
                <a:latin typeface="Century Gothic"/>
                <a:cs typeface="Century Gothic"/>
              </a:rPr>
              <a:t>o</a:t>
            </a:r>
            <a:r>
              <a:rPr sz="1800" spc="-9" dirty="0" smtClean="0">
                <a:latin typeface="Century Gothic"/>
                <a:cs typeface="Century Gothic"/>
              </a:rPr>
              <a:t>n</a:t>
            </a:r>
            <a:r>
              <a:rPr sz="1800" spc="0" dirty="0" smtClean="0">
                <a:latin typeface="Century Gothic"/>
                <a:cs typeface="Century Gothic"/>
              </a:rPr>
              <a:t>duc</a:t>
            </a:r>
            <a:r>
              <a:rPr sz="1800" spc="-9" dirty="0" smtClean="0">
                <a:latin typeface="Century Gothic"/>
                <a:cs typeface="Century Gothic"/>
              </a:rPr>
              <a:t>t</a:t>
            </a:r>
            <a:r>
              <a:rPr sz="1800" spc="-4" dirty="0" smtClean="0">
                <a:latin typeface="Century Gothic"/>
                <a:cs typeface="Century Gothic"/>
              </a:rPr>
              <a:t>e</a:t>
            </a:r>
            <a:r>
              <a:rPr sz="1800" spc="0" dirty="0" smtClean="0">
                <a:latin typeface="Century Gothic"/>
                <a:cs typeface="Century Gothic"/>
              </a:rPr>
              <a:t>d</a:t>
            </a:r>
            <a:r>
              <a:rPr sz="1800" spc="44" dirty="0" smtClean="0">
                <a:latin typeface="Century Gothic"/>
                <a:cs typeface="Century Gothic"/>
              </a:rPr>
              <a:t> </a:t>
            </a:r>
            <a:r>
              <a:rPr sz="1800" spc="0" dirty="0" smtClean="0">
                <a:latin typeface="Century Gothic"/>
                <a:cs typeface="Century Gothic"/>
              </a:rPr>
              <a:t>by</a:t>
            </a:r>
            <a:r>
              <a:rPr sz="1800" spc="-9" dirty="0" smtClean="0">
                <a:latin typeface="Century Gothic"/>
                <a:cs typeface="Century Gothic"/>
              </a:rPr>
              <a:t> </a:t>
            </a:r>
            <a:r>
              <a:rPr sz="1800" spc="0" dirty="0" smtClean="0">
                <a:latin typeface="Century Gothic"/>
                <a:cs typeface="Century Gothic"/>
              </a:rPr>
              <a:t>a</a:t>
            </a:r>
            <a:r>
              <a:rPr sz="1800" spc="9" dirty="0" smtClean="0">
                <a:latin typeface="Century Gothic"/>
                <a:cs typeface="Century Gothic"/>
              </a:rPr>
              <a:t>l</a:t>
            </a:r>
            <a:r>
              <a:rPr sz="1800" spc="-9" dirty="0" smtClean="0">
                <a:latin typeface="Century Gothic"/>
                <a:cs typeface="Century Gothic"/>
              </a:rPr>
              <a:t>t</a:t>
            </a:r>
            <a:r>
              <a:rPr sz="1800" spc="-4" dirty="0" smtClean="0">
                <a:latin typeface="Century Gothic"/>
                <a:cs typeface="Century Gothic"/>
              </a:rPr>
              <a:t>e</a:t>
            </a:r>
            <a:r>
              <a:rPr sz="1800" spc="0" dirty="0" smtClean="0">
                <a:latin typeface="Century Gothic"/>
                <a:cs typeface="Century Gothic"/>
              </a:rPr>
              <a:t>r</a:t>
            </a:r>
            <a:r>
              <a:rPr sz="1800" spc="-4" dirty="0" smtClean="0">
                <a:latin typeface="Century Gothic"/>
                <a:cs typeface="Century Gothic"/>
              </a:rPr>
              <a:t>na</a:t>
            </a:r>
            <a:r>
              <a:rPr sz="1800" spc="-9" dirty="0" smtClean="0">
                <a:latin typeface="Century Gothic"/>
                <a:cs typeface="Century Gothic"/>
              </a:rPr>
              <a:t>t</a:t>
            </a:r>
            <a:r>
              <a:rPr sz="1800" spc="19" dirty="0" smtClean="0">
                <a:latin typeface="Century Gothic"/>
                <a:cs typeface="Century Gothic"/>
              </a:rPr>
              <a:t>iv</a:t>
            </a:r>
            <a:r>
              <a:rPr sz="1800" spc="0" dirty="0" smtClean="0">
                <a:latin typeface="Century Gothic"/>
                <a:cs typeface="Century Gothic"/>
              </a:rPr>
              <a:t>e pro</a:t>
            </a:r>
            <a:r>
              <a:rPr sz="1800" spc="19" dirty="0" smtClean="0">
                <a:latin typeface="Century Gothic"/>
                <a:cs typeface="Century Gothic"/>
              </a:rPr>
              <a:t>vi</a:t>
            </a:r>
            <a:r>
              <a:rPr sz="1800" spc="0" dirty="0" smtClean="0">
                <a:latin typeface="Century Gothic"/>
                <a:cs typeface="Century Gothic"/>
              </a:rPr>
              <a:t>ders </a:t>
            </a:r>
            <a:r>
              <a:rPr sz="1800" spc="-9" dirty="0" smtClean="0">
                <a:latin typeface="Century Gothic"/>
                <a:cs typeface="Century Gothic"/>
              </a:rPr>
              <a:t>t</a:t>
            </a:r>
            <a:r>
              <a:rPr sz="1800" spc="-4" dirty="0" smtClean="0">
                <a:latin typeface="Century Gothic"/>
                <a:cs typeface="Century Gothic"/>
              </a:rPr>
              <a:t>ha</a:t>
            </a:r>
            <a:r>
              <a:rPr sz="1800" spc="0" dirty="0" smtClean="0">
                <a:latin typeface="Century Gothic"/>
                <a:cs typeface="Century Gothic"/>
              </a:rPr>
              <a:t>t</a:t>
            </a:r>
            <a:r>
              <a:rPr sz="1800" spc="19" dirty="0" smtClean="0">
                <a:latin typeface="Century Gothic"/>
                <a:cs typeface="Century Gothic"/>
              </a:rPr>
              <a:t> </a:t>
            </a:r>
            <a:r>
              <a:rPr sz="1800" spc="0" dirty="0" smtClean="0">
                <a:latin typeface="Century Gothic"/>
                <a:cs typeface="Century Gothic"/>
              </a:rPr>
              <a:t>m</a:t>
            </a:r>
            <a:r>
              <a:rPr sz="1800" spc="-4" dirty="0" smtClean="0">
                <a:latin typeface="Century Gothic"/>
                <a:cs typeface="Century Gothic"/>
              </a:rPr>
              <a:t>a</a:t>
            </a:r>
            <a:r>
              <a:rPr sz="1800" spc="0" dirty="0" smtClean="0">
                <a:latin typeface="Century Gothic"/>
                <a:cs typeface="Century Gothic"/>
              </a:rPr>
              <a:t>y or</a:t>
            </a:r>
            <a:r>
              <a:rPr sz="1800" spc="-4" dirty="0" smtClean="0">
                <a:latin typeface="Century Gothic"/>
                <a:cs typeface="Century Gothic"/>
              </a:rPr>
              <a:t> </a:t>
            </a:r>
            <a:r>
              <a:rPr sz="1800" spc="0" dirty="0" smtClean="0">
                <a:latin typeface="Century Gothic"/>
                <a:cs typeface="Century Gothic"/>
              </a:rPr>
              <a:t>m</a:t>
            </a:r>
            <a:r>
              <a:rPr sz="1800" spc="-4" dirty="0" smtClean="0">
                <a:latin typeface="Century Gothic"/>
                <a:cs typeface="Century Gothic"/>
              </a:rPr>
              <a:t>a</a:t>
            </a:r>
            <a:r>
              <a:rPr sz="1800" spc="0" dirty="0" smtClean="0">
                <a:latin typeface="Century Gothic"/>
                <a:cs typeface="Century Gothic"/>
              </a:rPr>
              <a:t>y n</a:t>
            </a:r>
            <a:r>
              <a:rPr sz="1800" spc="-4" dirty="0" smtClean="0">
                <a:latin typeface="Century Gothic"/>
                <a:cs typeface="Century Gothic"/>
              </a:rPr>
              <a:t>o</a:t>
            </a:r>
            <a:r>
              <a:rPr sz="1800" spc="0" dirty="0" smtClean="0">
                <a:latin typeface="Century Gothic"/>
                <a:cs typeface="Century Gothic"/>
              </a:rPr>
              <a:t>t</a:t>
            </a:r>
            <a:r>
              <a:rPr sz="1800" spc="4" dirty="0" smtClean="0">
                <a:latin typeface="Century Gothic"/>
                <a:cs typeface="Century Gothic"/>
              </a:rPr>
              <a:t> </a:t>
            </a:r>
            <a:r>
              <a:rPr sz="1800" spc="0" dirty="0" smtClean="0">
                <a:latin typeface="Century Gothic"/>
                <a:cs typeface="Century Gothic"/>
              </a:rPr>
              <a:t>o</a:t>
            </a:r>
            <a:r>
              <a:rPr sz="1800" spc="-4" dirty="0" smtClean="0">
                <a:latin typeface="Century Gothic"/>
                <a:cs typeface="Century Gothic"/>
              </a:rPr>
              <a:t>f</a:t>
            </a:r>
            <a:r>
              <a:rPr sz="1800" spc="0" dirty="0" smtClean="0">
                <a:latin typeface="Century Gothic"/>
                <a:cs typeface="Century Gothic"/>
              </a:rPr>
              <a:t>f</a:t>
            </a:r>
            <a:r>
              <a:rPr sz="1800" spc="-9" dirty="0" smtClean="0">
                <a:latin typeface="Century Gothic"/>
                <a:cs typeface="Century Gothic"/>
              </a:rPr>
              <a:t>e</a:t>
            </a:r>
            <a:r>
              <a:rPr sz="1800" spc="0" dirty="0" smtClean="0">
                <a:latin typeface="Century Gothic"/>
                <a:cs typeface="Century Gothic"/>
              </a:rPr>
              <a:t>r a c</a:t>
            </a:r>
            <a:r>
              <a:rPr sz="1800" spc="-9" dirty="0" smtClean="0">
                <a:latin typeface="Century Gothic"/>
                <a:cs typeface="Century Gothic"/>
              </a:rPr>
              <a:t>e</a:t>
            </a:r>
            <a:r>
              <a:rPr sz="1800" spc="0" dirty="0" smtClean="0">
                <a:latin typeface="Century Gothic"/>
                <a:cs typeface="Century Gothic"/>
              </a:rPr>
              <a:t>r</a:t>
            </a:r>
            <a:r>
              <a:rPr sz="1800" spc="-14" dirty="0" smtClean="0">
                <a:latin typeface="Century Gothic"/>
                <a:cs typeface="Century Gothic"/>
              </a:rPr>
              <a:t>t</a:t>
            </a:r>
            <a:r>
              <a:rPr sz="1800" spc="19" dirty="0" smtClean="0">
                <a:latin typeface="Century Gothic"/>
                <a:cs typeface="Century Gothic"/>
              </a:rPr>
              <a:t>i</a:t>
            </a:r>
            <a:r>
              <a:rPr sz="1800" spc="0" dirty="0" smtClean="0">
                <a:latin typeface="Century Gothic"/>
                <a:cs typeface="Century Gothic"/>
              </a:rPr>
              <a:t>f</a:t>
            </a:r>
            <a:r>
              <a:rPr sz="1800" spc="19" dirty="0" smtClean="0">
                <a:latin typeface="Century Gothic"/>
                <a:cs typeface="Century Gothic"/>
              </a:rPr>
              <a:t>i</a:t>
            </a:r>
            <a:r>
              <a:rPr sz="1800" spc="0" dirty="0" smtClean="0">
                <a:latin typeface="Century Gothic"/>
                <a:cs typeface="Century Gothic"/>
              </a:rPr>
              <a:t>c</a:t>
            </a:r>
            <a:r>
              <a:rPr sz="1800" spc="-9" dirty="0" smtClean="0">
                <a:latin typeface="Century Gothic"/>
                <a:cs typeface="Century Gothic"/>
              </a:rPr>
              <a:t>at</a:t>
            </a:r>
            <a:r>
              <a:rPr sz="1800" spc="0" dirty="0" smtClean="0">
                <a:latin typeface="Century Gothic"/>
                <a:cs typeface="Century Gothic"/>
              </a:rPr>
              <a:t>e or</a:t>
            </a:r>
            <a:r>
              <a:rPr sz="1800" spc="-4" dirty="0" smtClean="0">
                <a:latin typeface="Century Gothic"/>
                <a:cs typeface="Century Gothic"/>
              </a:rPr>
              <a:t> </a:t>
            </a:r>
            <a:r>
              <a:rPr sz="1800" spc="0" dirty="0" smtClean="0">
                <a:latin typeface="Century Gothic"/>
                <a:cs typeface="Century Gothic"/>
              </a:rPr>
              <a:t>d</a:t>
            </a:r>
            <a:r>
              <a:rPr sz="1800" spc="-4" dirty="0" smtClean="0">
                <a:latin typeface="Century Gothic"/>
                <a:cs typeface="Century Gothic"/>
              </a:rPr>
              <a:t>e</a:t>
            </a:r>
            <a:r>
              <a:rPr sz="1800" spc="0" dirty="0" smtClean="0">
                <a:latin typeface="Century Gothic"/>
                <a:cs typeface="Century Gothic"/>
              </a:rPr>
              <a:t>gr</a:t>
            </a:r>
            <a:r>
              <a:rPr sz="1800" spc="-9" dirty="0" smtClean="0">
                <a:latin typeface="Century Gothic"/>
                <a:cs typeface="Century Gothic"/>
              </a:rPr>
              <a:t>e</a:t>
            </a:r>
            <a:r>
              <a:rPr sz="1800" spc="-4" dirty="0" smtClean="0">
                <a:latin typeface="Century Gothic"/>
                <a:cs typeface="Century Gothic"/>
              </a:rPr>
              <a:t>e</a:t>
            </a:r>
            <a:r>
              <a:rPr sz="1800" spc="0" dirty="0" smtClean="0">
                <a:latin typeface="Century Gothic"/>
                <a:cs typeface="Century Gothic"/>
              </a:rPr>
              <a:t>.</a:t>
            </a:r>
            <a:endParaRPr sz="1800" dirty="0">
              <a:latin typeface="Century Gothic"/>
              <a:cs typeface="Century Gothic"/>
            </a:endParaRPr>
          </a:p>
          <a:p>
            <a:pPr marL="298450" marR="75374" indent="-285750">
              <a:lnSpc>
                <a:spcPts val="2160"/>
              </a:lnSpc>
              <a:spcBef>
                <a:spcPts val="583"/>
              </a:spcBef>
              <a:buClr>
                <a:srgbClr val="DDC12E"/>
              </a:buClr>
              <a:buSzPct val="125000"/>
              <a:buFont typeface="Arial" panose="020B0604020202020204" pitchFamily="34" charset="0"/>
              <a:buChar char="•"/>
            </a:pPr>
            <a:r>
              <a:rPr sz="1800" b="1" spc="0" dirty="0" smtClean="0">
                <a:latin typeface="Century Gothic"/>
                <a:cs typeface="Century Gothic"/>
              </a:rPr>
              <a:t>Provider</a:t>
            </a:r>
            <a:r>
              <a:rPr sz="1800" spc="0" dirty="0" smtClean="0">
                <a:latin typeface="Century Gothic"/>
                <a:cs typeface="Century Gothic"/>
              </a:rPr>
              <a:t>:</a:t>
            </a:r>
            <a:r>
              <a:rPr sz="1800" spc="9" dirty="0" smtClean="0">
                <a:latin typeface="Century Gothic"/>
                <a:cs typeface="Century Gothic"/>
              </a:rPr>
              <a:t> </a:t>
            </a:r>
            <a:r>
              <a:rPr sz="1800" spc="0" dirty="0" smtClean="0">
                <a:latin typeface="Century Gothic"/>
                <a:cs typeface="Century Gothic"/>
              </a:rPr>
              <a:t>Educ</a:t>
            </a:r>
            <a:r>
              <a:rPr sz="1800" spc="-9" dirty="0" smtClean="0">
                <a:latin typeface="Century Gothic"/>
                <a:cs typeface="Century Gothic"/>
              </a:rPr>
              <a:t>at</a:t>
            </a:r>
            <a:r>
              <a:rPr sz="1800" spc="0" dirty="0" smtClean="0">
                <a:latin typeface="Century Gothic"/>
                <a:cs typeface="Century Gothic"/>
              </a:rPr>
              <a:t>or</a:t>
            </a:r>
            <a:r>
              <a:rPr sz="1800" spc="14" dirty="0" smtClean="0">
                <a:latin typeface="Century Gothic"/>
                <a:cs typeface="Century Gothic"/>
              </a:rPr>
              <a:t> </a:t>
            </a:r>
            <a:r>
              <a:rPr sz="1800" spc="0" dirty="0" smtClean="0">
                <a:latin typeface="Century Gothic"/>
                <a:cs typeface="Century Gothic"/>
              </a:rPr>
              <a:t>pr</a:t>
            </a:r>
            <a:r>
              <a:rPr sz="1800" spc="-9" dirty="0" smtClean="0">
                <a:latin typeface="Century Gothic"/>
                <a:cs typeface="Century Gothic"/>
              </a:rPr>
              <a:t>e</a:t>
            </a:r>
            <a:r>
              <a:rPr sz="1800" spc="0" dirty="0" smtClean="0">
                <a:latin typeface="Century Gothic"/>
                <a:cs typeface="Century Gothic"/>
              </a:rPr>
              <a:t>p</a:t>
            </a:r>
            <a:r>
              <a:rPr sz="1800" spc="-9" dirty="0" smtClean="0">
                <a:latin typeface="Century Gothic"/>
                <a:cs typeface="Century Gothic"/>
              </a:rPr>
              <a:t>a</a:t>
            </a:r>
            <a:r>
              <a:rPr sz="1800" spc="0" dirty="0" smtClean="0">
                <a:latin typeface="Century Gothic"/>
                <a:cs typeface="Century Gothic"/>
              </a:rPr>
              <a:t>r</a:t>
            </a:r>
            <a:r>
              <a:rPr sz="1800" spc="-4" dirty="0" smtClean="0">
                <a:latin typeface="Century Gothic"/>
                <a:cs typeface="Century Gothic"/>
              </a:rPr>
              <a:t>a</a:t>
            </a:r>
            <a:r>
              <a:rPr sz="1800" spc="-9" dirty="0" smtClean="0">
                <a:latin typeface="Century Gothic"/>
                <a:cs typeface="Century Gothic"/>
              </a:rPr>
              <a:t>t</a:t>
            </a:r>
            <a:r>
              <a:rPr sz="1800" spc="19" dirty="0" smtClean="0">
                <a:latin typeface="Century Gothic"/>
                <a:cs typeface="Century Gothic"/>
              </a:rPr>
              <a:t>i</a:t>
            </a:r>
            <a:r>
              <a:rPr sz="1800" spc="0" dirty="0" smtClean="0">
                <a:latin typeface="Century Gothic"/>
                <a:cs typeface="Century Gothic"/>
              </a:rPr>
              <a:t>on</a:t>
            </a:r>
            <a:r>
              <a:rPr sz="1800" spc="9" dirty="0" smtClean="0">
                <a:latin typeface="Century Gothic"/>
                <a:cs typeface="Century Gothic"/>
              </a:rPr>
              <a:t> </a:t>
            </a:r>
            <a:r>
              <a:rPr sz="1800" spc="0" dirty="0" smtClean="0">
                <a:latin typeface="Century Gothic"/>
                <a:cs typeface="Century Gothic"/>
              </a:rPr>
              <a:t>pr</a:t>
            </a:r>
            <a:r>
              <a:rPr sz="1800" spc="-9" dirty="0" smtClean="0">
                <a:latin typeface="Century Gothic"/>
                <a:cs typeface="Century Gothic"/>
              </a:rPr>
              <a:t>o</a:t>
            </a:r>
            <a:r>
              <a:rPr sz="1800" spc="19" dirty="0" smtClean="0">
                <a:latin typeface="Century Gothic"/>
                <a:cs typeface="Century Gothic"/>
              </a:rPr>
              <a:t>v</a:t>
            </a:r>
            <a:r>
              <a:rPr sz="1800" spc="9" dirty="0" smtClean="0">
                <a:latin typeface="Century Gothic"/>
                <a:cs typeface="Century Gothic"/>
              </a:rPr>
              <a:t>i</a:t>
            </a:r>
            <a:r>
              <a:rPr sz="1800" spc="0" dirty="0" smtClean="0">
                <a:latin typeface="Century Gothic"/>
                <a:cs typeface="Century Gothic"/>
              </a:rPr>
              <a:t>der</a:t>
            </a:r>
            <a:r>
              <a:rPr sz="1800" spc="-19" dirty="0" smtClean="0">
                <a:latin typeface="Century Gothic"/>
                <a:cs typeface="Century Gothic"/>
              </a:rPr>
              <a:t> </a:t>
            </a:r>
            <a:r>
              <a:rPr sz="1800" spc="-39" dirty="0" smtClean="0">
                <a:latin typeface="Century Gothic"/>
                <a:cs typeface="Century Gothic"/>
              </a:rPr>
              <a:t>(</a:t>
            </a:r>
            <a:r>
              <a:rPr sz="1800" spc="0" dirty="0" smtClean="0">
                <a:latin typeface="Century Gothic"/>
                <a:cs typeface="Century Gothic"/>
              </a:rPr>
              <a:t>EPP)</a:t>
            </a:r>
            <a:r>
              <a:rPr sz="1800" spc="44" dirty="0" smtClean="0">
                <a:latin typeface="Century Gothic"/>
                <a:cs typeface="Century Gothic"/>
              </a:rPr>
              <a:t> </a:t>
            </a:r>
            <a:r>
              <a:rPr sz="1800" spc="0" dirty="0" smtClean="0">
                <a:latin typeface="Century Gothic"/>
                <a:cs typeface="Century Gothic"/>
              </a:rPr>
              <a:t>–</a:t>
            </a:r>
            <a:r>
              <a:rPr sz="1800" spc="4" dirty="0" smtClean="0">
                <a:latin typeface="Century Gothic"/>
                <a:cs typeface="Century Gothic"/>
              </a:rPr>
              <a:t> </a:t>
            </a:r>
            <a:r>
              <a:rPr sz="1800" spc="19" dirty="0" smtClean="0">
                <a:latin typeface="Century Gothic"/>
                <a:cs typeface="Century Gothic"/>
              </a:rPr>
              <a:t>A</a:t>
            </a:r>
            <a:r>
              <a:rPr sz="1800" spc="0" dirty="0" smtClean="0">
                <a:latin typeface="Century Gothic"/>
                <a:cs typeface="Century Gothic"/>
              </a:rPr>
              <a:t>n</a:t>
            </a:r>
            <a:r>
              <a:rPr sz="1800" spc="-19" dirty="0" smtClean="0">
                <a:latin typeface="Century Gothic"/>
                <a:cs typeface="Century Gothic"/>
              </a:rPr>
              <a:t> </a:t>
            </a:r>
            <a:r>
              <a:rPr sz="1800" spc="19" dirty="0" smtClean="0">
                <a:latin typeface="Century Gothic"/>
                <a:cs typeface="Century Gothic"/>
              </a:rPr>
              <a:t>i</a:t>
            </a:r>
            <a:r>
              <a:rPr sz="1800" spc="-4" dirty="0" smtClean="0">
                <a:latin typeface="Century Gothic"/>
                <a:cs typeface="Century Gothic"/>
              </a:rPr>
              <a:t>n</a:t>
            </a:r>
            <a:r>
              <a:rPr sz="1800" spc="0" dirty="0" smtClean="0">
                <a:latin typeface="Century Gothic"/>
                <a:cs typeface="Century Gothic"/>
              </a:rPr>
              <a:t>c</a:t>
            </a:r>
            <a:r>
              <a:rPr sz="1800" spc="9" dirty="0" smtClean="0">
                <a:latin typeface="Century Gothic"/>
                <a:cs typeface="Century Gothic"/>
              </a:rPr>
              <a:t>l</a:t>
            </a:r>
            <a:r>
              <a:rPr sz="1800" spc="0" dirty="0" smtClean="0">
                <a:latin typeface="Century Gothic"/>
                <a:cs typeface="Century Gothic"/>
              </a:rPr>
              <a:t>us</a:t>
            </a:r>
            <a:r>
              <a:rPr sz="1800" spc="14" dirty="0" smtClean="0">
                <a:latin typeface="Century Gothic"/>
                <a:cs typeface="Century Gothic"/>
              </a:rPr>
              <a:t>i</a:t>
            </a:r>
            <a:r>
              <a:rPr sz="1800" spc="9" dirty="0" smtClean="0">
                <a:latin typeface="Century Gothic"/>
                <a:cs typeface="Century Gothic"/>
              </a:rPr>
              <a:t>v</a:t>
            </a:r>
            <a:r>
              <a:rPr sz="1800" spc="0" dirty="0" smtClean="0">
                <a:latin typeface="Century Gothic"/>
                <a:cs typeface="Century Gothic"/>
              </a:rPr>
              <a:t>e</a:t>
            </a:r>
            <a:r>
              <a:rPr sz="1800" spc="-34" dirty="0" smtClean="0">
                <a:latin typeface="Century Gothic"/>
                <a:cs typeface="Century Gothic"/>
              </a:rPr>
              <a:t> </a:t>
            </a:r>
            <a:r>
              <a:rPr sz="1800" spc="-9" dirty="0" smtClean="0">
                <a:latin typeface="Century Gothic"/>
                <a:cs typeface="Century Gothic"/>
              </a:rPr>
              <a:t>t</a:t>
            </a:r>
            <a:r>
              <a:rPr sz="1800" spc="-4" dirty="0" smtClean="0">
                <a:latin typeface="Century Gothic"/>
                <a:cs typeface="Century Gothic"/>
              </a:rPr>
              <a:t>e</a:t>
            </a:r>
            <a:r>
              <a:rPr sz="1800" spc="0" dirty="0" smtClean="0">
                <a:latin typeface="Century Gothic"/>
                <a:cs typeface="Century Gothic"/>
              </a:rPr>
              <a:t>rm r</a:t>
            </a:r>
            <a:r>
              <a:rPr sz="1800" spc="-4" dirty="0" smtClean="0">
                <a:latin typeface="Century Gothic"/>
                <a:cs typeface="Century Gothic"/>
              </a:rPr>
              <a:t>e</a:t>
            </a:r>
            <a:r>
              <a:rPr sz="1800" spc="0" dirty="0" smtClean="0">
                <a:latin typeface="Century Gothic"/>
                <a:cs typeface="Century Gothic"/>
              </a:rPr>
              <a:t>f</a:t>
            </a:r>
            <a:r>
              <a:rPr sz="1800" spc="-4" dirty="0" smtClean="0">
                <a:latin typeface="Century Gothic"/>
                <a:cs typeface="Century Gothic"/>
              </a:rPr>
              <a:t>e</a:t>
            </a:r>
            <a:r>
              <a:rPr sz="1800" spc="0" dirty="0" smtClean="0">
                <a:latin typeface="Century Gothic"/>
                <a:cs typeface="Century Gothic"/>
              </a:rPr>
              <a:t>rr</a:t>
            </a:r>
            <a:r>
              <a:rPr sz="1800" spc="19" dirty="0" smtClean="0">
                <a:latin typeface="Century Gothic"/>
                <a:cs typeface="Century Gothic"/>
              </a:rPr>
              <a:t>i</a:t>
            </a:r>
            <a:r>
              <a:rPr sz="1800" spc="-4" dirty="0" smtClean="0">
                <a:latin typeface="Century Gothic"/>
                <a:cs typeface="Century Gothic"/>
              </a:rPr>
              <a:t>n</a:t>
            </a:r>
            <a:r>
              <a:rPr sz="1800" spc="0" dirty="0" smtClean="0">
                <a:latin typeface="Century Gothic"/>
                <a:cs typeface="Century Gothic"/>
              </a:rPr>
              <a:t>g</a:t>
            </a:r>
            <a:r>
              <a:rPr sz="1800" spc="4" dirty="0" smtClean="0">
                <a:latin typeface="Century Gothic"/>
                <a:cs typeface="Century Gothic"/>
              </a:rPr>
              <a:t> </a:t>
            </a:r>
            <a:r>
              <a:rPr sz="1800" spc="-9" dirty="0" smtClean="0">
                <a:latin typeface="Century Gothic"/>
                <a:cs typeface="Century Gothic"/>
              </a:rPr>
              <a:t>t</a:t>
            </a:r>
            <a:r>
              <a:rPr sz="1800" spc="0" dirty="0" smtClean="0">
                <a:latin typeface="Century Gothic"/>
                <a:cs typeface="Century Gothic"/>
              </a:rPr>
              <a:t>o </a:t>
            </a:r>
            <a:r>
              <a:rPr sz="1800" spc="-4" dirty="0" smtClean="0">
                <a:latin typeface="Century Gothic"/>
                <a:cs typeface="Century Gothic"/>
              </a:rPr>
              <a:t>th</a:t>
            </a:r>
            <a:r>
              <a:rPr sz="1800" spc="0" dirty="0" smtClean="0">
                <a:latin typeface="Century Gothic"/>
                <a:cs typeface="Century Gothic"/>
              </a:rPr>
              <a:t>e</a:t>
            </a:r>
            <a:r>
              <a:rPr sz="1800" spc="34" dirty="0" smtClean="0">
                <a:latin typeface="Century Gothic"/>
                <a:cs typeface="Century Gothic"/>
              </a:rPr>
              <a:t> </a:t>
            </a:r>
            <a:r>
              <a:rPr sz="1800" spc="0" dirty="0" smtClean="0">
                <a:latin typeface="Century Gothic"/>
                <a:cs typeface="Century Gothic"/>
              </a:rPr>
              <a:t>s</a:t>
            </a:r>
            <a:r>
              <a:rPr sz="1800" spc="-4" dirty="0" smtClean="0">
                <a:latin typeface="Century Gothic"/>
                <a:cs typeface="Century Gothic"/>
              </a:rPr>
              <a:t>p</a:t>
            </a:r>
            <a:r>
              <a:rPr sz="1800" spc="0" dirty="0" smtClean="0">
                <a:latin typeface="Century Gothic"/>
                <a:cs typeface="Century Gothic"/>
              </a:rPr>
              <a:t>o</a:t>
            </a:r>
            <a:r>
              <a:rPr sz="1800" spc="-9" dirty="0" smtClean="0">
                <a:latin typeface="Century Gothic"/>
                <a:cs typeface="Century Gothic"/>
              </a:rPr>
              <a:t>n</a:t>
            </a:r>
            <a:r>
              <a:rPr sz="1800" spc="0" dirty="0" smtClean="0">
                <a:latin typeface="Century Gothic"/>
                <a:cs typeface="Century Gothic"/>
              </a:rPr>
              <a:t>s</a:t>
            </a:r>
            <a:r>
              <a:rPr sz="1800" spc="-4" dirty="0" smtClean="0">
                <a:latin typeface="Century Gothic"/>
                <a:cs typeface="Century Gothic"/>
              </a:rPr>
              <a:t>o</a:t>
            </a:r>
            <a:r>
              <a:rPr sz="1800" spc="0" dirty="0" smtClean="0">
                <a:latin typeface="Century Gothic"/>
                <a:cs typeface="Century Gothic"/>
              </a:rPr>
              <a:t>r</a:t>
            </a:r>
            <a:r>
              <a:rPr sz="1800" spc="19" dirty="0" smtClean="0">
                <a:latin typeface="Century Gothic"/>
                <a:cs typeface="Century Gothic"/>
              </a:rPr>
              <a:t>i</a:t>
            </a:r>
            <a:r>
              <a:rPr sz="1800" spc="-4" dirty="0" smtClean="0">
                <a:latin typeface="Century Gothic"/>
                <a:cs typeface="Century Gothic"/>
              </a:rPr>
              <a:t>n</a:t>
            </a:r>
            <a:r>
              <a:rPr sz="1800" spc="0" dirty="0" smtClean="0">
                <a:latin typeface="Century Gothic"/>
                <a:cs typeface="Century Gothic"/>
              </a:rPr>
              <a:t>g org</a:t>
            </a:r>
            <a:r>
              <a:rPr sz="1800" spc="-9" dirty="0" smtClean="0">
                <a:latin typeface="Century Gothic"/>
                <a:cs typeface="Century Gothic"/>
              </a:rPr>
              <a:t>a</a:t>
            </a:r>
            <a:r>
              <a:rPr sz="1800" spc="-4" dirty="0" smtClean="0">
                <a:latin typeface="Century Gothic"/>
                <a:cs typeface="Century Gothic"/>
              </a:rPr>
              <a:t>n</a:t>
            </a:r>
            <a:r>
              <a:rPr sz="1800" spc="19" dirty="0" smtClean="0">
                <a:latin typeface="Century Gothic"/>
                <a:cs typeface="Century Gothic"/>
              </a:rPr>
              <a:t>i</a:t>
            </a:r>
            <a:r>
              <a:rPr sz="1800" spc="0" dirty="0" smtClean="0">
                <a:latin typeface="Century Gothic"/>
                <a:cs typeface="Century Gothic"/>
              </a:rPr>
              <a:t>za</a:t>
            </a:r>
            <a:r>
              <a:rPr sz="1800" spc="-9" dirty="0" smtClean="0">
                <a:latin typeface="Century Gothic"/>
                <a:cs typeface="Century Gothic"/>
              </a:rPr>
              <a:t>t</a:t>
            </a:r>
            <a:r>
              <a:rPr sz="1800" spc="19" dirty="0" smtClean="0">
                <a:latin typeface="Century Gothic"/>
                <a:cs typeface="Century Gothic"/>
              </a:rPr>
              <a:t>i</a:t>
            </a:r>
            <a:r>
              <a:rPr sz="1800" spc="0" dirty="0" smtClean="0">
                <a:latin typeface="Century Gothic"/>
                <a:cs typeface="Century Gothic"/>
              </a:rPr>
              <a:t>on</a:t>
            </a:r>
            <a:r>
              <a:rPr sz="1800" spc="-24" dirty="0" smtClean="0">
                <a:latin typeface="Century Gothic"/>
                <a:cs typeface="Century Gothic"/>
              </a:rPr>
              <a:t> </a:t>
            </a:r>
            <a:r>
              <a:rPr sz="1800" spc="0" dirty="0" smtClean="0">
                <a:latin typeface="Century Gothic"/>
                <a:cs typeface="Century Gothic"/>
              </a:rPr>
              <a:t>for</a:t>
            </a:r>
            <a:r>
              <a:rPr sz="1800" spc="-9" dirty="0" smtClean="0">
                <a:latin typeface="Century Gothic"/>
                <a:cs typeface="Century Gothic"/>
              </a:rPr>
              <a:t> </a:t>
            </a:r>
            <a:r>
              <a:rPr sz="1800" spc="0" dirty="0" smtClean="0">
                <a:latin typeface="Century Gothic"/>
                <a:cs typeface="Century Gothic"/>
              </a:rPr>
              <a:t>pr</a:t>
            </a:r>
            <a:r>
              <a:rPr sz="1800" spc="-9" dirty="0" smtClean="0">
                <a:latin typeface="Century Gothic"/>
                <a:cs typeface="Century Gothic"/>
              </a:rPr>
              <a:t>e</a:t>
            </a:r>
            <a:r>
              <a:rPr sz="1800" spc="0" dirty="0" smtClean="0">
                <a:latin typeface="Century Gothic"/>
                <a:cs typeface="Century Gothic"/>
              </a:rPr>
              <a:t>p</a:t>
            </a:r>
            <a:r>
              <a:rPr sz="1800" spc="-9" dirty="0" smtClean="0">
                <a:latin typeface="Century Gothic"/>
                <a:cs typeface="Century Gothic"/>
              </a:rPr>
              <a:t>a</a:t>
            </a:r>
            <a:r>
              <a:rPr sz="1800" spc="0" dirty="0" smtClean="0">
                <a:latin typeface="Century Gothic"/>
                <a:cs typeface="Century Gothic"/>
              </a:rPr>
              <a:t>r</a:t>
            </a:r>
            <a:r>
              <a:rPr sz="1800" spc="-4" dirty="0" smtClean="0">
                <a:latin typeface="Century Gothic"/>
                <a:cs typeface="Century Gothic"/>
              </a:rPr>
              <a:t>a</a:t>
            </a:r>
            <a:r>
              <a:rPr sz="1800" spc="-9" dirty="0" smtClean="0">
                <a:latin typeface="Century Gothic"/>
                <a:cs typeface="Century Gothic"/>
              </a:rPr>
              <a:t>t</a:t>
            </a:r>
            <a:r>
              <a:rPr sz="1800" spc="19" dirty="0" smtClean="0">
                <a:latin typeface="Century Gothic"/>
                <a:cs typeface="Century Gothic"/>
              </a:rPr>
              <a:t>i</a:t>
            </a:r>
            <a:r>
              <a:rPr sz="1800" spc="0" dirty="0" smtClean="0">
                <a:latin typeface="Century Gothic"/>
                <a:cs typeface="Century Gothic"/>
              </a:rPr>
              <a:t>o</a:t>
            </a:r>
            <a:r>
              <a:rPr sz="1800" spc="-9" dirty="0" smtClean="0">
                <a:latin typeface="Century Gothic"/>
                <a:cs typeface="Century Gothic"/>
              </a:rPr>
              <a:t>n</a:t>
            </a:r>
            <a:r>
              <a:rPr sz="1800" spc="0" dirty="0" smtClean="0">
                <a:latin typeface="Century Gothic"/>
                <a:cs typeface="Century Gothic"/>
              </a:rPr>
              <a:t>,</a:t>
            </a:r>
            <a:r>
              <a:rPr sz="1800" spc="9" dirty="0" smtClean="0">
                <a:latin typeface="Century Gothic"/>
                <a:cs typeface="Century Gothic"/>
              </a:rPr>
              <a:t> </a:t>
            </a:r>
            <a:r>
              <a:rPr sz="1800" spc="-29" dirty="0" smtClean="0">
                <a:latin typeface="Century Gothic"/>
                <a:cs typeface="Century Gothic"/>
              </a:rPr>
              <a:t>w</a:t>
            </a:r>
            <a:r>
              <a:rPr sz="1800" spc="-4" dirty="0" smtClean="0">
                <a:latin typeface="Century Gothic"/>
                <a:cs typeface="Century Gothic"/>
              </a:rPr>
              <a:t>h</a:t>
            </a:r>
            <a:r>
              <a:rPr sz="1800" spc="4" dirty="0" smtClean="0">
                <a:latin typeface="Century Gothic"/>
                <a:cs typeface="Century Gothic"/>
              </a:rPr>
              <a:t>e</a:t>
            </a:r>
            <a:r>
              <a:rPr sz="1800" spc="0" dirty="0" smtClean="0">
                <a:latin typeface="Century Gothic"/>
                <a:cs typeface="Century Gothic"/>
              </a:rPr>
              <a:t>t</a:t>
            </a:r>
            <a:r>
              <a:rPr sz="1800" spc="4" dirty="0" smtClean="0">
                <a:latin typeface="Century Gothic"/>
                <a:cs typeface="Century Gothic"/>
              </a:rPr>
              <a:t>h</a:t>
            </a:r>
            <a:r>
              <a:rPr sz="1800" spc="-4" dirty="0" smtClean="0">
                <a:latin typeface="Century Gothic"/>
                <a:cs typeface="Century Gothic"/>
              </a:rPr>
              <a:t>e</a:t>
            </a:r>
            <a:r>
              <a:rPr sz="1800" spc="0" dirty="0" smtClean="0">
                <a:latin typeface="Century Gothic"/>
                <a:cs typeface="Century Gothic"/>
              </a:rPr>
              <a:t>r</a:t>
            </a:r>
            <a:r>
              <a:rPr sz="1800" spc="54" dirty="0" smtClean="0">
                <a:latin typeface="Century Gothic"/>
                <a:cs typeface="Century Gothic"/>
              </a:rPr>
              <a:t> </a:t>
            </a:r>
            <a:r>
              <a:rPr sz="1800" spc="19" dirty="0" smtClean="0">
                <a:latin typeface="Century Gothic"/>
                <a:cs typeface="Century Gothic"/>
              </a:rPr>
              <a:t>i</a:t>
            </a:r>
            <a:r>
              <a:rPr sz="1800" spc="0" dirty="0" smtClean="0">
                <a:latin typeface="Century Gothic"/>
                <a:cs typeface="Century Gothic"/>
              </a:rPr>
              <a:t>t</a:t>
            </a:r>
            <a:r>
              <a:rPr sz="1800" spc="-14" dirty="0" smtClean="0">
                <a:latin typeface="Century Gothic"/>
                <a:cs typeface="Century Gothic"/>
              </a:rPr>
              <a:t> </a:t>
            </a:r>
            <a:r>
              <a:rPr sz="1800" spc="19" dirty="0" smtClean="0">
                <a:latin typeface="Century Gothic"/>
                <a:cs typeface="Century Gothic"/>
              </a:rPr>
              <a:t>i</a:t>
            </a:r>
            <a:r>
              <a:rPr sz="1800" spc="0" dirty="0" smtClean="0">
                <a:latin typeface="Century Gothic"/>
                <a:cs typeface="Century Gothic"/>
              </a:rPr>
              <a:t>s</a:t>
            </a:r>
            <a:r>
              <a:rPr sz="1800" spc="-19" dirty="0" smtClean="0">
                <a:latin typeface="Century Gothic"/>
                <a:cs typeface="Century Gothic"/>
              </a:rPr>
              <a:t> </a:t>
            </a:r>
            <a:r>
              <a:rPr sz="1800" spc="-4" dirty="0" smtClean="0">
                <a:latin typeface="Century Gothic"/>
                <a:cs typeface="Century Gothic"/>
              </a:rPr>
              <a:t>a</a:t>
            </a:r>
            <a:r>
              <a:rPr sz="1800" spc="0" dirty="0" smtClean="0">
                <a:latin typeface="Century Gothic"/>
                <a:cs typeface="Century Gothic"/>
              </a:rPr>
              <a:t>n</a:t>
            </a:r>
            <a:r>
              <a:rPr lang="en-US" dirty="0">
                <a:latin typeface="Century Gothic"/>
                <a:cs typeface="Century Gothic"/>
              </a:rPr>
              <a:t> institution of higher education, a district‐ or state sponsored program, </a:t>
            </a:r>
            <a:r>
              <a:rPr lang="en-US" dirty="0" smtClean="0">
                <a:latin typeface="Century Gothic"/>
                <a:cs typeface="Century Gothic"/>
              </a:rPr>
              <a:t>or an </a:t>
            </a:r>
            <a:r>
              <a:rPr lang="en-US" dirty="0">
                <a:latin typeface="Century Gothic"/>
                <a:cs typeface="Century Gothic"/>
              </a:rPr>
              <a:t>alternative pathway organization</a:t>
            </a:r>
            <a:endParaRPr sz="1800" dirty="0">
              <a:latin typeface="Century Gothic"/>
              <a:cs typeface="Century Gothic"/>
            </a:endParaRPr>
          </a:p>
        </p:txBody>
      </p:sp>
      <p:sp>
        <p:nvSpPr>
          <p:cNvPr id="15" name="object 4"/>
          <p:cNvSpPr txBox="1"/>
          <p:nvPr/>
        </p:nvSpPr>
        <p:spPr>
          <a:xfrm>
            <a:off x="1788667" y="6307573"/>
            <a:ext cx="1411733" cy="990600"/>
          </a:xfrm>
          <a:prstGeom prst="rect">
            <a:avLst/>
          </a:prstGeom>
        </p:spPr>
        <p:txBody>
          <a:bodyPr wrap="square" lIns="0" tIns="0" rIns="0" bIns="0" rtlCol="0">
            <a:noAutofit/>
          </a:bodyPr>
          <a:lstStyle/>
          <a:p>
            <a:pPr marL="12700">
              <a:lnSpc>
                <a:spcPct val="96400"/>
              </a:lnSpc>
              <a:spcBef>
                <a:spcPts val="10"/>
              </a:spcBef>
            </a:pPr>
            <a:r>
              <a:rPr sz="1200" b="1" spc="0" dirty="0" smtClean="0">
                <a:solidFill>
                  <a:srgbClr val="397D5A"/>
                </a:solidFill>
                <a:latin typeface="Arial Narrow" panose="020B0606020202030204" pitchFamily="34" charset="0"/>
                <a:cs typeface="Times New Roman"/>
              </a:rPr>
              <a:t>Council</a:t>
            </a:r>
            <a:r>
              <a:rPr sz="1200" b="1" spc="54"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for</a:t>
            </a:r>
            <a:r>
              <a:rPr sz="1200" b="1" spc="125"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the Accreditation</a:t>
            </a:r>
            <a:r>
              <a:rPr sz="1200" b="1" spc="19"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of Educator Preparation</a:t>
            </a:r>
            <a:endParaRPr sz="1200" b="1" dirty="0">
              <a:solidFill>
                <a:srgbClr val="397D5A"/>
              </a:solidFill>
              <a:latin typeface="Arial Narrow" panose="020B0606020202030204" pitchFamily="34" charset="0"/>
              <a:cs typeface="Times New Roman"/>
            </a:endParaRPr>
          </a:p>
        </p:txBody>
      </p:sp>
      <p:sp>
        <p:nvSpPr>
          <p:cNvPr id="16" name="object 2"/>
          <p:cNvSpPr txBox="1"/>
          <p:nvPr/>
        </p:nvSpPr>
        <p:spPr>
          <a:xfrm>
            <a:off x="3581400" y="6437113"/>
            <a:ext cx="5989320" cy="365760"/>
          </a:xfrm>
          <a:prstGeom prst="rect">
            <a:avLst/>
          </a:prstGeom>
        </p:spPr>
        <p:txBody>
          <a:bodyPr wrap="square" lIns="0" tIns="0" rIns="0" bIns="0" rtlCol="0">
            <a:noAutofit/>
          </a:bodyPr>
          <a:lstStyle/>
          <a:p>
            <a:pPr marL="12700">
              <a:lnSpc>
                <a:spcPts val="1350"/>
              </a:lnSpc>
              <a:spcBef>
                <a:spcPts val="67"/>
              </a:spcBef>
            </a:pP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ONN</a:t>
            </a:r>
            <a:r>
              <a:rPr sz="1600" b="1" spc="4" dirty="0" smtClean="0">
                <a:solidFill>
                  <a:srgbClr val="397D5A"/>
                </a:solidFill>
                <a:latin typeface="Arial Narrow" panose="020B0606020202030204" pitchFamily="34" charset="0"/>
                <a:cs typeface="Arial" panose="020B0604020202020204" pitchFamily="34" charset="0"/>
              </a:rPr>
              <a:t>E</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T</a:t>
            </a:r>
            <a:r>
              <a:rPr sz="1600" b="1" spc="-4" dirty="0" smtClean="0">
                <a:solidFill>
                  <a:srgbClr val="397D5A"/>
                </a:solidFill>
                <a:latin typeface="Arial Narrow" panose="020B0606020202030204" pitchFamily="34" charset="0"/>
                <a:cs typeface="Arial" panose="020B0604020202020204" pitchFamily="34" charset="0"/>
              </a:rPr>
              <a:t> </a:t>
            </a:r>
            <a:r>
              <a:rPr sz="1600" b="1" spc="-19" dirty="0" smtClean="0">
                <a:solidFill>
                  <a:srgbClr val="397D5A"/>
                </a:solidFill>
                <a:latin typeface="Arial Narrow" panose="020B0606020202030204" pitchFamily="34" charset="0"/>
                <a:cs typeface="Arial" panose="020B0604020202020204" pitchFamily="34" charset="0"/>
              </a:rPr>
              <a:t>W</a:t>
            </a:r>
            <a:r>
              <a:rPr sz="1600" b="1" spc="29" dirty="0" smtClean="0">
                <a:solidFill>
                  <a:srgbClr val="397D5A"/>
                </a:solidFill>
                <a:latin typeface="Arial Narrow" panose="020B0606020202030204" pitchFamily="34" charset="0"/>
                <a:cs typeface="Arial" panose="020B0604020202020204" pitchFamily="34" charset="0"/>
              </a:rPr>
              <a:t>I</a:t>
            </a:r>
            <a:r>
              <a:rPr sz="1600" b="1" spc="-4" dirty="0" smtClean="0">
                <a:solidFill>
                  <a:srgbClr val="397D5A"/>
                </a:solidFill>
                <a:latin typeface="Arial Narrow" panose="020B0606020202030204" pitchFamily="34" charset="0"/>
                <a:cs typeface="Arial" panose="020B0604020202020204" pitchFamily="34" charset="0"/>
              </a:rPr>
              <a:t>T</a:t>
            </a:r>
            <a:r>
              <a:rPr sz="1600" b="1" spc="0" dirty="0" smtClean="0">
                <a:solidFill>
                  <a:srgbClr val="397D5A"/>
                </a:solidFill>
                <a:latin typeface="Arial Narrow" panose="020B0606020202030204" pitchFamily="34" charset="0"/>
                <a:cs typeface="Arial" panose="020B0604020202020204" pitchFamily="34" charset="0"/>
              </a:rPr>
              <a:t>H</a:t>
            </a:r>
            <a:r>
              <a:rPr sz="1600" b="1" spc="14" dirty="0" smtClean="0">
                <a:solidFill>
                  <a:srgbClr val="397D5A"/>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A</a:t>
            </a:r>
            <a:r>
              <a:rPr sz="1600" b="1" spc="4" dirty="0" smtClean="0">
                <a:solidFill>
                  <a:srgbClr val="397D5A"/>
                </a:solidFill>
                <a:latin typeface="Arial Narrow" panose="020B0606020202030204" pitchFamily="34" charset="0"/>
                <a:cs typeface="Arial" panose="020B0604020202020204" pitchFamily="34" charset="0"/>
              </a:rPr>
              <a:t>E</a:t>
            </a:r>
            <a:r>
              <a:rPr sz="1600" b="1" spc="0" dirty="0" smtClean="0">
                <a:solidFill>
                  <a:srgbClr val="397D5A"/>
                </a:solidFill>
                <a:latin typeface="Arial Narrow" panose="020B0606020202030204" pitchFamily="34" charset="0"/>
                <a:cs typeface="Arial" panose="020B0604020202020204" pitchFamily="34" charset="0"/>
              </a:rPr>
              <a:t>P</a:t>
            </a:r>
            <a:r>
              <a:rPr sz="1600" b="1" spc="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DDC12B"/>
                </a:solidFill>
                <a:latin typeface="Arial Narrow" panose="020B0606020202030204" pitchFamily="34" charset="0"/>
                <a:cs typeface="Arial" panose="020B0604020202020204" pitchFamily="34" charset="0"/>
              </a:rPr>
              <a:t>|  </a:t>
            </a:r>
            <a:r>
              <a:rPr sz="1600" b="1" spc="-319" dirty="0" smtClean="0">
                <a:solidFill>
                  <a:srgbClr val="0000FF"/>
                </a:solidFill>
                <a:latin typeface="Arial Narrow" panose="020B0606020202030204" pitchFamily="34" charset="0"/>
                <a:cs typeface="Arial" panose="020B0604020202020204" pitchFamily="34" charset="0"/>
              </a:rPr>
              <a:t> </a:t>
            </a:r>
            <a:r>
              <a:rPr sz="1600" b="1" u="sng" spc="9" dirty="0" smtClean="0">
                <a:solidFill>
                  <a:srgbClr val="0000FF"/>
                </a:solidFill>
                <a:latin typeface="Arial Narrow" panose="020B0606020202030204" pitchFamily="34" charset="0"/>
                <a:cs typeface="Arial" panose="020B0604020202020204" pitchFamily="34" charset="0"/>
                <a:hlinkClick r:id="rId2"/>
              </a:rPr>
              <a:t>www</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C</a:t>
            </a:r>
            <a:r>
              <a:rPr sz="1600" b="1" u="sng" spc="0" dirty="0" smtClean="0">
                <a:solidFill>
                  <a:srgbClr val="0000FF"/>
                </a:solidFill>
                <a:latin typeface="Arial Narrow" panose="020B0606020202030204" pitchFamily="34" charset="0"/>
                <a:cs typeface="Arial" panose="020B0604020202020204" pitchFamily="34" charset="0"/>
                <a:hlinkClick r:id="rId2"/>
              </a:rPr>
              <a:t>A</a:t>
            </a:r>
            <a:r>
              <a:rPr sz="1600" b="1" u="sng" spc="4" dirty="0" smtClean="0">
                <a:solidFill>
                  <a:srgbClr val="0000FF"/>
                </a:solidFill>
                <a:latin typeface="Arial Narrow" panose="020B0606020202030204" pitchFamily="34" charset="0"/>
                <a:cs typeface="Arial" panose="020B0604020202020204" pitchFamily="34" charset="0"/>
                <a:hlinkClick r:id="rId2"/>
              </a:rPr>
              <a:t>E</a:t>
            </a:r>
            <a:r>
              <a:rPr sz="1600" b="1" u="sng" spc="0" dirty="0" smtClean="0">
                <a:solidFill>
                  <a:srgbClr val="0000FF"/>
                </a:solidFill>
                <a:latin typeface="Arial Narrow" panose="020B0606020202030204" pitchFamily="34" charset="0"/>
                <a:cs typeface="Arial" panose="020B0604020202020204" pitchFamily="34" charset="0"/>
                <a:hlinkClick r:id="rId2"/>
              </a:rPr>
              <a:t>Pne</a:t>
            </a:r>
            <a:r>
              <a:rPr sz="1600" b="1" u="sng" spc="-25" dirty="0" smtClean="0">
                <a:solidFill>
                  <a:srgbClr val="0000FF"/>
                </a:solidFill>
                <a:latin typeface="Arial Narrow" panose="020B0606020202030204" pitchFamily="34" charset="0"/>
                <a:cs typeface="Arial" panose="020B0604020202020204" pitchFamily="34" charset="0"/>
                <a:hlinkClick r:id="rId2"/>
              </a:rPr>
              <a:t>t</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o</a:t>
            </a:r>
            <a:r>
              <a:rPr sz="1600" b="1" u="sng" spc="0" dirty="0" smtClean="0">
                <a:solidFill>
                  <a:srgbClr val="0000FF"/>
                </a:solidFill>
                <a:latin typeface="Arial Narrow" panose="020B0606020202030204" pitchFamily="34" charset="0"/>
                <a:cs typeface="Arial" panose="020B0604020202020204" pitchFamily="34" charset="0"/>
                <a:hlinkClick r:id="rId2"/>
              </a:rPr>
              <a:t>rg</a:t>
            </a:r>
            <a:r>
              <a:rPr sz="1600" b="1" spc="0" dirty="0" smtClean="0">
                <a:solidFill>
                  <a:srgbClr val="0000FF"/>
                </a:solidFill>
                <a:latin typeface="Arial Narrow" panose="020B0606020202030204" pitchFamily="34" charset="0"/>
                <a:cs typeface="Arial" panose="020B0604020202020204" pitchFamily="34" charset="0"/>
                <a:hlinkClick r:id="rId2"/>
              </a:rPr>
              <a:t> </a:t>
            </a:r>
            <a:r>
              <a:rPr sz="1600" b="1" spc="-276" dirty="0" smtClean="0">
                <a:solidFill>
                  <a:srgbClr val="DDC12B"/>
                </a:solidFill>
                <a:latin typeface="Arial Narrow" panose="020B0606020202030204" pitchFamily="34" charset="0"/>
                <a:cs typeface="Arial" panose="020B0604020202020204" pitchFamily="34" charset="0"/>
                <a:hlinkClick r:id="rId2"/>
              </a:rPr>
              <a:t> </a:t>
            </a:r>
            <a:r>
              <a:rPr sz="1600" b="1" u="sng" spc="0" dirty="0" smtClean="0">
                <a:solidFill>
                  <a:srgbClr val="DDC12B"/>
                </a:solidFill>
                <a:latin typeface="Arial Narrow" panose="020B0606020202030204" pitchFamily="34" charset="0"/>
                <a:cs typeface="Arial" panose="020B0604020202020204" pitchFamily="34" charset="0"/>
                <a:hlinkClick r:id="rId2"/>
              </a:rPr>
              <a:t>|</a:t>
            </a:r>
            <a:r>
              <a:rPr sz="1600" b="1" u="sng" spc="0" dirty="0" smtClean="0">
                <a:solidFill>
                  <a:srgbClr val="DDC12B"/>
                </a:solidFill>
                <a:latin typeface="Arial Narrow" panose="020B0606020202030204" pitchFamily="34" charset="0"/>
                <a:cs typeface="Arial" panose="020B0604020202020204" pitchFamily="34" charset="0"/>
              </a:rPr>
              <a:t> </a:t>
            </a:r>
            <a:r>
              <a:rPr sz="1600" b="1" spc="-316" dirty="0" smtClean="0">
                <a:solidFill>
                  <a:srgbClr val="DDC12B"/>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T</a:t>
            </a:r>
            <a:r>
              <a:rPr sz="1600" b="1" spc="9" dirty="0" smtClean="0">
                <a:solidFill>
                  <a:srgbClr val="397D5A"/>
                </a:solidFill>
                <a:latin typeface="Arial Narrow" panose="020B0606020202030204" pitchFamily="34" charset="0"/>
                <a:cs typeface="Arial" panose="020B0604020202020204" pitchFamily="34" charset="0"/>
              </a:rPr>
              <a:t>w</a:t>
            </a:r>
            <a:r>
              <a:rPr sz="1600" b="1" spc="0" dirty="0" smtClean="0">
                <a:solidFill>
                  <a:srgbClr val="397D5A"/>
                </a:solidFill>
                <a:latin typeface="Arial Narrow" panose="020B0606020202030204" pitchFamily="34" charset="0"/>
                <a:cs typeface="Arial" panose="020B0604020202020204" pitchFamily="34" charset="0"/>
              </a:rPr>
              <a:t>i</a:t>
            </a:r>
            <a:r>
              <a:rPr sz="1600" b="1" spc="-25" dirty="0" smtClean="0">
                <a:solidFill>
                  <a:srgbClr val="397D5A"/>
                </a:solidFill>
                <a:latin typeface="Arial Narrow" panose="020B0606020202030204" pitchFamily="34" charset="0"/>
                <a:cs typeface="Arial" panose="020B0604020202020204" pitchFamily="34" charset="0"/>
              </a:rPr>
              <a:t>tt</a:t>
            </a:r>
            <a:r>
              <a:rPr sz="1600" b="1" spc="0" dirty="0" smtClean="0">
                <a:solidFill>
                  <a:srgbClr val="397D5A"/>
                </a:solidFill>
                <a:latin typeface="Arial Narrow" panose="020B0606020202030204" pitchFamily="34" charset="0"/>
                <a:cs typeface="Arial" panose="020B0604020202020204" pitchFamily="34" charset="0"/>
              </a:rPr>
              <a:t>er:</a:t>
            </a:r>
            <a:r>
              <a:rPr sz="1600" b="1" spc="5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397D5A"/>
                </a:solidFill>
                <a:latin typeface="Arial Narrow" panose="020B0606020202030204" pitchFamily="34" charset="0"/>
                <a:cs typeface="Arial" panose="020B0604020202020204" pitchFamily="34" charset="0"/>
                <a:hlinkClick r:id="rId3"/>
              </a:rPr>
              <a:t>@CA</a:t>
            </a:r>
            <a:r>
              <a:rPr sz="1600" b="1" spc="4" dirty="0" smtClean="0">
                <a:solidFill>
                  <a:srgbClr val="397D5A"/>
                </a:solidFill>
                <a:latin typeface="Arial Narrow" panose="020B0606020202030204" pitchFamily="34" charset="0"/>
                <a:cs typeface="Arial" panose="020B0604020202020204" pitchFamily="34" charset="0"/>
                <a:hlinkClick r:id="rId3"/>
              </a:rPr>
              <a:t>E</a:t>
            </a:r>
            <a:r>
              <a:rPr sz="1600" b="1" spc="0" dirty="0" smtClean="0">
                <a:solidFill>
                  <a:srgbClr val="397D5A"/>
                </a:solidFill>
                <a:latin typeface="Arial Narrow" panose="020B0606020202030204" pitchFamily="34" charset="0"/>
                <a:cs typeface="Arial" panose="020B0604020202020204" pitchFamily="34" charset="0"/>
                <a:hlinkClick r:id="rId3"/>
              </a:rPr>
              <a:t>Pup</a:t>
            </a:r>
            <a:r>
              <a:rPr sz="1600" b="1" spc="4" dirty="0" smtClean="0">
                <a:solidFill>
                  <a:srgbClr val="397D5A"/>
                </a:solidFill>
                <a:latin typeface="Arial Narrow" panose="020B0606020202030204" pitchFamily="34" charset="0"/>
                <a:cs typeface="Arial" panose="020B0604020202020204" pitchFamily="34" charset="0"/>
                <a:hlinkClick r:id="rId3"/>
              </a:rPr>
              <a:t>d</a:t>
            </a:r>
            <a:r>
              <a:rPr sz="1600" b="1" spc="-4" dirty="0" smtClean="0">
                <a:solidFill>
                  <a:srgbClr val="397D5A"/>
                </a:solidFill>
                <a:latin typeface="Arial Narrow" panose="020B0606020202030204" pitchFamily="34" charset="0"/>
                <a:cs typeface="Arial" panose="020B0604020202020204" pitchFamily="34" charset="0"/>
                <a:hlinkClick r:id="rId3"/>
              </a:rPr>
              <a:t>a</a:t>
            </a:r>
            <a:r>
              <a:rPr sz="1600" b="1" spc="-25" dirty="0" smtClean="0">
                <a:solidFill>
                  <a:srgbClr val="397D5A"/>
                </a:solidFill>
                <a:latin typeface="Arial Narrow" panose="020B0606020202030204" pitchFamily="34" charset="0"/>
                <a:cs typeface="Arial" panose="020B0604020202020204" pitchFamily="34" charset="0"/>
                <a:hlinkClick r:id="rId3"/>
              </a:rPr>
              <a:t>t</a:t>
            </a:r>
            <a:r>
              <a:rPr sz="1600" b="1" spc="0" dirty="0" smtClean="0">
                <a:solidFill>
                  <a:srgbClr val="397D5A"/>
                </a:solidFill>
                <a:latin typeface="Arial Narrow" panose="020B0606020202030204" pitchFamily="34" charset="0"/>
                <a:cs typeface="Arial" panose="020B0604020202020204" pitchFamily="34" charset="0"/>
                <a:hlinkClick r:id="rId3"/>
              </a:rPr>
              <a:t>es</a:t>
            </a:r>
            <a:endParaRPr sz="1600" b="1" dirty="0">
              <a:latin typeface="Arial Narrow" panose="020B0606020202030204" pitchFamily="34" charset="0"/>
              <a:cs typeface="Arial" panose="020B0604020202020204" pitchFamily="34" charset="0"/>
            </a:endParaRPr>
          </a:p>
        </p:txBody>
      </p:sp>
      <p:pic>
        <p:nvPicPr>
          <p:cNvPr id="17" name="Picture 16"/>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04800" y="6248400"/>
            <a:ext cx="1314450" cy="457200"/>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object 36"/>
          <p:cNvSpPr/>
          <p:nvPr/>
        </p:nvSpPr>
        <p:spPr>
          <a:xfrm>
            <a:off x="0" y="1650"/>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37" name="object 37"/>
          <p:cNvSpPr/>
          <p:nvPr/>
        </p:nvSpPr>
        <p:spPr>
          <a:xfrm>
            <a:off x="326847" y="0"/>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34" name="object 34"/>
          <p:cNvSpPr/>
          <p:nvPr/>
        </p:nvSpPr>
        <p:spPr>
          <a:xfrm>
            <a:off x="6782434" y="6593421"/>
            <a:ext cx="48768" cy="0"/>
          </a:xfrm>
          <a:custGeom>
            <a:avLst/>
            <a:gdLst/>
            <a:ahLst/>
            <a:cxnLst/>
            <a:rect l="l" t="t" r="r" b="b"/>
            <a:pathLst>
              <a:path w="48768">
                <a:moveTo>
                  <a:pt x="0" y="0"/>
                </a:moveTo>
                <a:lnTo>
                  <a:pt x="48768" y="0"/>
                </a:lnTo>
              </a:path>
            </a:pathLst>
          </a:custGeom>
          <a:ln w="10413">
            <a:solidFill>
              <a:srgbClr val="397D5A"/>
            </a:solidFill>
          </a:ln>
        </p:spPr>
        <p:txBody>
          <a:bodyPr wrap="square" lIns="0" tIns="0" rIns="0" bIns="0" rtlCol="0">
            <a:noAutofit/>
          </a:bodyPr>
          <a:lstStyle/>
          <a:p>
            <a:endParaRPr/>
          </a:p>
        </p:txBody>
      </p:sp>
      <p:sp>
        <p:nvSpPr>
          <p:cNvPr id="35" name="object 35"/>
          <p:cNvSpPr/>
          <p:nvPr/>
        </p:nvSpPr>
        <p:spPr>
          <a:xfrm>
            <a:off x="3624707" y="6297574"/>
            <a:ext cx="5519293" cy="1587"/>
          </a:xfrm>
          <a:custGeom>
            <a:avLst/>
            <a:gdLst/>
            <a:ahLst/>
            <a:cxnLst/>
            <a:rect l="l" t="t" r="r" b="b"/>
            <a:pathLst>
              <a:path w="5519293" h="1587">
                <a:moveTo>
                  <a:pt x="5519292" y="1587"/>
                </a:moveTo>
                <a:lnTo>
                  <a:pt x="0" y="0"/>
                </a:lnTo>
              </a:path>
              <a:path w="5519293" h="1587">
                <a:moveTo>
                  <a:pt x="0" y="1"/>
                </a:moveTo>
                <a:lnTo>
                  <a:pt x="5519292" y="1587"/>
                </a:lnTo>
              </a:path>
            </a:pathLst>
          </a:custGeom>
          <a:ln w="25400">
            <a:solidFill>
              <a:srgbClr val="DDC12B"/>
            </a:solidFill>
          </a:ln>
        </p:spPr>
        <p:txBody>
          <a:bodyPr wrap="square" lIns="0" tIns="0" rIns="0" bIns="0" rtlCol="0">
            <a:noAutofit/>
          </a:bodyPr>
          <a:lstStyle/>
          <a:p>
            <a:endParaRPr/>
          </a:p>
        </p:txBody>
      </p:sp>
      <p:sp>
        <p:nvSpPr>
          <p:cNvPr id="32" name="object 32"/>
          <p:cNvSpPr txBox="1"/>
          <p:nvPr/>
        </p:nvSpPr>
        <p:spPr>
          <a:xfrm>
            <a:off x="583793" y="683704"/>
            <a:ext cx="2247641" cy="432612"/>
          </a:xfrm>
          <a:prstGeom prst="rect">
            <a:avLst/>
          </a:prstGeom>
        </p:spPr>
        <p:txBody>
          <a:bodyPr wrap="square" lIns="0" tIns="0" rIns="0" bIns="0" rtlCol="0">
            <a:noAutofit/>
          </a:bodyPr>
          <a:lstStyle/>
          <a:p>
            <a:pPr marL="12700">
              <a:lnSpc>
                <a:spcPts val="3404"/>
              </a:lnSpc>
              <a:spcBef>
                <a:spcPts val="170"/>
              </a:spcBef>
            </a:pPr>
            <a:r>
              <a:rPr sz="3200" spc="0" dirty="0" smtClean="0">
                <a:solidFill>
                  <a:srgbClr val="FFFFFF"/>
                </a:solidFill>
                <a:latin typeface="Century Gothic"/>
                <a:cs typeface="Century Gothic"/>
              </a:rPr>
              <a:t>St</a:t>
            </a:r>
            <a:r>
              <a:rPr sz="3200" spc="-14" dirty="0" smtClean="0">
                <a:solidFill>
                  <a:srgbClr val="FFFFFF"/>
                </a:solidFill>
                <a:latin typeface="Century Gothic"/>
                <a:cs typeface="Century Gothic"/>
              </a:rPr>
              <a:t>a</a:t>
            </a:r>
            <a:r>
              <a:rPr sz="3200" spc="0" dirty="0" smtClean="0">
                <a:solidFill>
                  <a:srgbClr val="FFFFFF"/>
                </a:solidFill>
                <a:latin typeface="Century Gothic"/>
                <a:cs typeface="Century Gothic"/>
              </a:rPr>
              <a:t>nda</a:t>
            </a:r>
            <a:r>
              <a:rPr sz="3200" spc="-9" dirty="0" smtClean="0">
                <a:solidFill>
                  <a:srgbClr val="FFFFFF"/>
                </a:solidFill>
                <a:latin typeface="Century Gothic"/>
                <a:cs typeface="Century Gothic"/>
              </a:rPr>
              <a:t>r</a:t>
            </a:r>
            <a:r>
              <a:rPr sz="3200" spc="0" dirty="0" smtClean="0">
                <a:solidFill>
                  <a:srgbClr val="FFFFFF"/>
                </a:solidFill>
                <a:latin typeface="Century Gothic"/>
                <a:cs typeface="Century Gothic"/>
              </a:rPr>
              <a:t>d 1</a:t>
            </a:r>
            <a:endParaRPr sz="3200">
              <a:latin typeface="Century Gothic"/>
              <a:cs typeface="Century Gothic"/>
            </a:endParaRPr>
          </a:p>
        </p:txBody>
      </p:sp>
      <p:sp>
        <p:nvSpPr>
          <p:cNvPr id="31" name="object 31"/>
          <p:cNvSpPr txBox="1"/>
          <p:nvPr/>
        </p:nvSpPr>
        <p:spPr>
          <a:xfrm>
            <a:off x="381000" y="1813623"/>
            <a:ext cx="8305800" cy="4434777"/>
          </a:xfrm>
          <a:prstGeom prst="rect">
            <a:avLst/>
          </a:prstGeom>
        </p:spPr>
        <p:txBody>
          <a:bodyPr wrap="square" lIns="0" tIns="0" rIns="0" bIns="0" rtlCol="0">
            <a:noAutofit/>
          </a:bodyPr>
          <a:lstStyle/>
          <a:p>
            <a:pPr marL="469900" marR="61036" indent="-457200">
              <a:lnSpc>
                <a:spcPts val="3435"/>
              </a:lnSpc>
              <a:spcBef>
                <a:spcPts val="171"/>
              </a:spcBef>
              <a:buClr>
                <a:srgbClr val="DDC12E"/>
              </a:buClr>
              <a:buFont typeface="Arial" panose="020B0604020202020204" pitchFamily="34" charset="0"/>
              <a:buChar char="•"/>
            </a:pPr>
            <a:r>
              <a:rPr sz="3200" spc="0" dirty="0" smtClean="0">
                <a:latin typeface="Century Gothic"/>
                <a:cs typeface="Century Gothic"/>
              </a:rPr>
              <a:t>The</a:t>
            </a:r>
            <a:r>
              <a:rPr sz="3200" spc="-14" dirty="0" smtClean="0">
                <a:latin typeface="Century Gothic"/>
                <a:cs typeface="Century Gothic"/>
              </a:rPr>
              <a:t> </a:t>
            </a:r>
            <a:r>
              <a:rPr sz="3200" spc="0" dirty="0" smtClean="0">
                <a:latin typeface="Century Gothic"/>
                <a:cs typeface="Century Gothic"/>
              </a:rPr>
              <a:t>prov</a:t>
            </a:r>
            <a:r>
              <a:rPr sz="3200" spc="-14" dirty="0" smtClean="0">
                <a:latin typeface="Century Gothic"/>
                <a:cs typeface="Century Gothic"/>
              </a:rPr>
              <a:t>i</a:t>
            </a:r>
            <a:r>
              <a:rPr sz="3200" spc="0" dirty="0" smtClean="0">
                <a:latin typeface="Century Gothic"/>
                <a:cs typeface="Century Gothic"/>
              </a:rPr>
              <a:t>der ensures</a:t>
            </a:r>
            <a:r>
              <a:rPr sz="3200" spc="-34" dirty="0" smtClean="0">
                <a:latin typeface="Century Gothic"/>
                <a:cs typeface="Century Gothic"/>
              </a:rPr>
              <a:t> </a:t>
            </a:r>
            <a:r>
              <a:rPr sz="3200" spc="0" dirty="0" smtClean="0">
                <a:latin typeface="Century Gothic"/>
                <a:cs typeface="Century Gothic"/>
              </a:rPr>
              <a:t>th</a:t>
            </a:r>
            <a:r>
              <a:rPr sz="3200" spc="-9" dirty="0" smtClean="0">
                <a:latin typeface="Century Gothic"/>
                <a:cs typeface="Century Gothic"/>
              </a:rPr>
              <a:t>a</a:t>
            </a:r>
            <a:r>
              <a:rPr sz="3200" spc="0" dirty="0" smtClean="0">
                <a:latin typeface="Century Gothic"/>
                <a:cs typeface="Century Gothic"/>
              </a:rPr>
              <a:t>t candid</a:t>
            </a:r>
            <a:r>
              <a:rPr sz="3200" spc="-14" dirty="0" smtClean="0">
                <a:latin typeface="Century Gothic"/>
                <a:cs typeface="Century Gothic"/>
              </a:rPr>
              <a:t>a</a:t>
            </a:r>
            <a:r>
              <a:rPr sz="3200" spc="0" dirty="0" smtClean="0">
                <a:latin typeface="Century Gothic"/>
                <a:cs typeface="Century Gothic"/>
              </a:rPr>
              <a:t>tes</a:t>
            </a:r>
            <a:r>
              <a:rPr lang="en-US" sz="3200" spc="0" dirty="0" smtClean="0">
                <a:latin typeface="Century Gothic"/>
                <a:cs typeface="Century Gothic"/>
              </a:rPr>
              <a:t> </a:t>
            </a:r>
            <a:r>
              <a:rPr sz="4800" b="1" spc="0" baseline="-1699" dirty="0" smtClean="0">
                <a:latin typeface="Century Gothic"/>
                <a:cs typeface="Century Gothic"/>
              </a:rPr>
              <a:t>develop</a:t>
            </a:r>
            <a:r>
              <a:rPr lang="en-US" sz="4800" b="1" spc="0" baseline="-1699" dirty="0" smtClean="0">
                <a:latin typeface="Century Gothic"/>
                <a:cs typeface="Century Gothic"/>
              </a:rPr>
              <a:t> </a:t>
            </a:r>
            <a:r>
              <a:rPr sz="4800" i="1" u="heavy" spc="0" baseline="-1699" dirty="0" smtClean="0">
                <a:latin typeface="Century Gothic"/>
                <a:cs typeface="Century Gothic"/>
              </a:rPr>
              <a:t>a deep</a:t>
            </a:r>
            <a:r>
              <a:rPr sz="4800" i="1" u="heavy" spc="-14" baseline="-1699" dirty="0" smtClean="0">
                <a:latin typeface="Century Gothic"/>
                <a:cs typeface="Century Gothic"/>
              </a:rPr>
              <a:t> </a:t>
            </a:r>
            <a:r>
              <a:rPr sz="4800" i="1" u="heavy" spc="0" baseline="-1699" dirty="0" smtClean="0">
                <a:latin typeface="Century Gothic"/>
                <a:cs typeface="Century Gothic"/>
              </a:rPr>
              <a:t>understanding</a:t>
            </a:r>
            <a:r>
              <a:rPr sz="4800" i="1" u="heavy" spc="-50" baseline="-1699" dirty="0" smtClean="0">
                <a:latin typeface="Century Gothic"/>
                <a:cs typeface="Century Gothic"/>
              </a:rPr>
              <a:t> </a:t>
            </a:r>
            <a:r>
              <a:rPr sz="4800" i="1" u="heavy" spc="0" baseline="-1699" dirty="0" smtClean="0">
                <a:latin typeface="Century Gothic"/>
                <a:cs typeface="Century Gothic"/>
              </a:rPr>
              <a:t>of </a:t>
            </a:r>
            <a:r>
              <a:rPr sz="4800" i="1" u="heavy" spc="-9" baseline="-1699" dirty="0" smtClean="0">
                <a:latin typeface="Century Gothic"/>
                <a:cs typeface="Century Gothic"/>
              </a:rPr>
              <a:t>t</a:t>
            </a:r>
            <a:r>
              <a:rPr sz="4800" i="1" u="heavy" spc="0" baseline="-1699" dirty="0" smtClean="0">
                <a:latin typeface="Century Gothic"/>
                <a:cs typeface="Century Gothic"/>
              </a:rPr>
              <a:t>he</a:t>
            </a:r>
            <a:r>
              <a:rPr lang="en-US" sz="4800" i="1" u="heavy" spc="0" baseline="-1699" dirty="0" smtClean="0">
                <a:latin typeface="Century Gothic"/>
                <a:cs typeface="Century Gothic"/>
              </a:rPr>
              <a:t> </a:t>
            </a:r>
            <a:r>
              <a:rPr lang="en-US" sz="3200" i="1" u="heavy" dirty="0">
                <a:latin typeface="Century Gothic"/>
                <a:cs typeface="Century Gothic"/>
              </a:rPr>
              <a:t>cri</a:t>
            </a:r>
            <a:r>
              <a:rPr lang="en-US" sz="3200" i="1" u="heavy" spc="-9" dirty="0">
                <a:latin typeface="Century Gothic"/>
                <a:cs typeface="Century Gothic"/>
              </a:rPr>
              <a:t>t</a:t>
            </a:r>
            <a:r>
              <a:rPr lang="en-US" sz="3200" i="1" u="heavy" dirty="0">
                <a:latin typeface="Century Gothic"/>
                <a:cs typeface="Century Gothic"/>
              </a:rPr>
              <a:t>ical conc</a:t>
            </a:r>
            <a:r>
              <a:rPr lang="en-US" sz="3200" i="1" u="heavy" spc="9" dirty="0">
                <a:latin typeface="Century Gothic"/>
                <a:cs typeface="Century Gothic"/>
              </a:rPr>
              <a:t>e</a:t>
            </a:r>
            <a:r>
              <a:rPr lang="en-US" sz="3200" i="1" u="heavy" dirty="0">
                <a:latin typeface="Century Gothic"/>
                <a:cs typeface="Century Gothic"/>
              </a:rPr>
              <a:t>pts</a:t>
            </a:r>
            <a:r>
              <a:rPr lang="en-US" sz="3200" i="1" u="heavy" spc="-14" dirty="0">
                <a:latin typeface="Century Gothic"/>
                <a:cs typeface="Century Gothic"/>
              </a:rPr>
              <a:t> </a:t>
            </a:r>
            <a:r>
              <a:rPr lang="en-US" sz="3200" i="1" u="heavy" dirty="0">
                <a:latin typeface="Century Gothic"/>
                <a:cs typeface="Century Gothic"/>
              </a:rPr>
              <a:t>and</a:t>
            </a:r>
            <a:r>
              <a:rPr lang="en-US" sz="3200" i="1" u="heavy" spc="-14" dirty="0">
                <a:latin typeface="Century Gothic"/>
                <a:cs typeface="Century Gothic"/>
              </a:rPr>
              <a:t> </a:t>
            </a:r>
            <a:r>
              <a:rPr lang="en-US" sz="3200" i="1" u="heavy" dirty="0">
                <a:latin typeface="Century Gothic"/>
                <a:cs typeface="Century Gothic"/>
              </a:rPr>
              <a:t>pr</a:t>
            </a:r>
            <a:r>
              <a:rPr lang="en-US" sz="3200" i="1" u="heavy" spc="-9" dirty="0">
                <a:latin typeface="Century Gothic"/>
                <a:cs typeface="Century Gothic"/>
              </a:rPr>
              <a:t>i</a:t>
            </a:r>
            <a:r>
              <a:rPr lang="en-US" sz="3200" i="1" u="heavy" dirty="0">
                <a:latin typeface="Century Gothic"/>
                <a:cs typeface="Century Gothic"/>
              </a:rPr>
              <a:t>nciples</a:t>
            </a:r>
            <a:r>
              <a:rPr lang="en-US" sz="3200" i="1" u="heavy" spc="-19" dirty="0">
                <a:latin typeface="Century Gothic"/>
                <a:cs typeface="Century Gothic"/>
              </a:rPr>
              <a:t> </a:t>
            </a:r>
            <a:r>
              <a:rPr lang="en-US" sz="3200" i="1" u="heavy" dirty="0">
                <a:latin typeface="Century Gothic"/>
                <a:cs typeface="Century Gothic"/>
              </a:rPr>
              <a:t>of </a:t>
            </a:r>
            <a:r>
              <a:rPr lang="en-US" sz="3200" i="1" u="heavy" spc="-9" dirty="0">
                <a:latin typeface="Century Gothic"/>
                <a:cs typeface="Century Gothic"/>
              </a:rPr>
              <a:t>t</a:t>
            </a:r>
            <a:r>
              <a:rPr lang="en-US" sz="3200" i="1" u="heavy" dirty="0">
                <a:latin typeface="Century Gothic"/>
                <a:cs typeface="Century Gothic"/>
              </a:rPr>
              <a:t>heir discip</a:t>
            </a:r>
            <a:r>
              <a:rPr lang="en-US" sz="3200" i="1" u="heavy" spc="-14" dirty="0">
                <a:latin typeface="Century Gothic"/>
                <a:cs typeface="Century Gothic"/>
              </a:rPr>
              <a:t>l</a:t>
            </a:r>
            <a:r>
              <a:rPr lang="en-US" sz="3200" i="1" u="heavy" dirty="0">
                <a:latin typeface="Century Gothic"/>
                <a:cs typeface="Century Gothic"/>
              </a:rPr>
              <a:t>ine</a:t>
            </a:r>
            <a:r>
              <a:rPr lang="en-US" sz="3200" i="1" spc="-19" dirty="0">
                <a:latin typeface="Century Gothic"/>
                <a:cs typeface="Century Gothic"/>
              </a:rPr>
              <a:t> </a:t>
            </a:r>
            <a:r>
              <a:rPr lang="en-US" sz="3200" dirty="0">
                <a:latin typeface="Century Gothic"/>
                <a:cs typeface="Century Gothic"/>
              </a:rPr>
              <a:t>and,</a:t>
            </a:r>
            <a:r>
              <a:rPr lang="en-US" sz="3200" spc="-14" dirty="0">
                <a:latin typeface="Century Gothic"/>
                <a:cs typeface="Century Gothic"/>
              </a:rPr>
              <a:t> </a:t>
            </a:r>
            <a:r>
              <a:rPr lang="en-US" sz="3200" dirty="0">
                <a:latin typeface="Century Gothic"/>
                <a:cs typeface="Century Gothic"/>
              </a:rPr>
              <a:t>by</a:t>
            </a:r>
            <a:r>
              <a:rPr lang="en-US" sz="3200" spc="-9" dirty="0">
                <a:latin typeface="Century Gothic"/>
                <a:cs typeface="Century Gothic"/>
              </a:rPr>
              <a:t> </a:t>
            </a:r>
            <a:r>
              <a:rPr lang="en-US" sz="3200" dirty="0">
                <a:latin typeface="Century Gothic"/>
                <a:cs typeface="Century Gothic"/>
              </a:rPr>
              <a:t>comp</a:t>
            </a:r>
            <a:r>
              <a:rPr lang="en-US" sz="3200" spc="-14" dirty="0">
                <a:latin typeface="Century Gothic"/>
                <a:cs typeface="Century Gothic"/>
              </a:rPr>
              <a:t>l</a:t>
            </a:r>
            <a:r>
              <a:rPr lang="en-US" sz="3200" dirty="0">
                <a:latin typeface="Century Gothic"/>
                <a:cs typeface="Century Gothic"/>
              </a:rPr>
              <a:t>etion, </a:t>
            </a:r>
            <a:r>
              <a:rPr lang="en-US" sz="3200" spc="-14" dirty="0" smtClean="0">
                <a:latin typeface="Century Gothic"/>
                <a:cs typeface="Century Gothic"/>
              </a:rPr>
              <a:t>a</a:t>
            </a:r>
            <a:r>
              <a:rPr lang="en-US" sz="3200" dirty="0" smtClean="0">
                <a:latin typeface="Century Gothic"/>
                <a:cs typeface="Century Gothic"/>
              </a:rPr>
              <a:t>re ab</a:t>
            </a:r>
            <a:r>
              <a:rPr lang="en-US" sz="3200" spc="-14" dirty="0" smtClean="0">
                <a:latin typeface="Century Gothic"/>
                <a:cs typeface="Century Gothic"/>
              </a:rPr>
              <a:t>l</a:t>
            </a:r>
            <a:r>
              <a:rPr lang="en-US" sz="3200" dirty="0" smtClean="0">
                <a:latin typeface="Century Gothic"/>
                <a:cs typeface="Century Gothic"/>
              </a:rPr>
              <a:t>e to</a:t>
            </a:r>
            <a:r>
              <a:rPr lang="en-US" sz="3200" spc="14" dirty="0" smtClean="0">
                <a:latin typeface="Century Gothic"/>
                <a:cs typeface="Century Gothic"/>
              </a:rPr>
              <a:t> </a:t>
            </a:r>
            <a:r>
              <a:rPr lang="en-US" sz="3200" b="1" dirty="0">
                <a:latin typeface="Century Gothic"/>
                <a:cs typeface="Century Gothic"/>
              </a:rPr>
              <a:t>use </a:t>
            </a:r>
            <a:r>
              <a:rPr lang="en-US" sz="3200" i="1" u="heavy" dirty="0">
                <a:latin typeface="Century Gothic"/>
                <a:cs typeface="Century Gothic"/>
              </a:rPr>
              <a:t>discipl</a:t>
            </a:r>
            <a:r>
              <a:rPr lang="en-US" sz="3200" i="1" u="heavy" spc="-14" dirty="0">
                <a:latin typeface="Century Gothic"/>
                <a:cs typeface="Century Gothic"/>
              </a:rPr>
              <a:t>i</a:t>
            </a:r>
            <a:r>
              <a:rPr lang="en-US" sz="3200" i="1" u="heavy" dirty="0">
                <a:latin typeface="Century Gothic"/>
                <a:cs typeface="Century Gothic"/>
              </a:rPr>
              <a:t>n</a:t>
            </a:r>
            <a:r>
              <a:rPr lang="en-US" sz="3200" i="1" u="heavy" spc="9" dirty="0">
                <a:latin typeface="Century Gothic"/>
                <a:cs typeface="Century Gothic"/>
              </a:rPr>
              <a:t>e</a:t>
            </a:r>
            <a:r>
              <a:rPr lang="en-US" sz="3350" u="heavy" dirty="0">
                <a:latin typeface="Cambria Math"/>
                <a:cs typeface="Cambria Math"/>
              </a:rPr>
              <a:t>‐</a:t>
            </a:r>
            <a:r>
              <a:rPr lang="en-US" sz="3350" u="heavy" spc="-87" dirty="0">
                <a:latin typeface="Cambria Math"/>
                <a:cs typeface="Cambria Math"/>
              </a:rPr>
              <a:t> </a:t>
            </a:r>
            <a:r>
              <a:rPr lang="en-US" sz="3200" i="1" u="heavy" dirty="0">
                <a:latin typeface="Century Gothic"/>
                <a:cs typeface="Century Gothic"/>
              </a:rPr>
              <a:t>speci</a:t>
            </a:r>
            <a:r>
              <a:rPr lang="en-US" sz="3200" i="1" u="heavy" spc="-14" dirty="0">
                <a:latin typeface="Century Gothic"/>
                <a:cs typeface="Century Gothic"/>
              </a:rPr>
              <a:t>f</a:t>
            </a:r>
            <a:r>
              <a:rPr lang="en-US" sz="3200" i="1" u="heavy" dirty="0">
                <a:latin typeface="Century Gothic"/>
                <a:cs typeface="Century Gothic"/>
              </a:rPr>
              <a:t>ic</a:t>
            </a:r>
            <a:r>
              <a:rPr lang="en-US" sz="3200" i="1" u="heavy" spc="-39" dirty="0">
                <a:latin typeface="Century Gothic"/>
                <a:cs typeface="Century Gothic"/>
              </a:rPr>
              <a:t> </a:t>
            </a:r>
            <a:r>
              <a:rPr lang="en-US" sz="3200" i="1" u="heavy" dirty="0">
                <a:latin typeface="Century Gothic"/>
                <a:cs typeface="Century Gothic"/>
              </a:rPr>
              <a:t>pr</a:t>
            </a:r>
            <a:r>
              <a:rPr lang="en-US" sz="3200" i="1" u="heavy" spc="-9" dirty="0">
                <a:latin typeface="Century Gothic"/>
                <a:cs typeface="Century Gothic"/>
              </a:rPr>
              <a:t>a</a:t>
            </a:r>
            <a:r>
              <a:rPr lang="en-US" sz="3200" i="1" u="heavy" dirty="0">
                <a:latin typeface="Century Gothic"/>
                <a:cs typeface="Century Gothic"/>
              </a:rPr>
              <a:t>ctices flexib</a:t>
            </a:r>
            <a:r>
              <a:rPr lang="en-US" sz="3200" i="1" u="heavy" spc="-9" dirty="0">
                <a:latin typeface="Century Gothic"/>
                <a:cs typeface="Century Gothic"/>
              </a:rPr>
              <a:t>l</a:t>
            </a:r>
            <a:r>
              <a:rPr lang="en-US" sz="3200" i="1" u="heavy" dirty="0">
                <a:latin typeface="Century Gothic"/>
                <a:cs typeface="Century Gothic"/>
              </a:rPr>
              <a:t>y</a:t>
            </a:r>
            <a:r>
              <a:rPr lang="en-US" sz="3200" i="1" u="heavy" spc="-14" dirty="0">
                <a:latin typeface="Century Gothic"/>
                <a:cs typeface="Century Gothic"/>
              </a:rPr>
              <a:t> </a:t>
            </a:r>
            <a:r>
              <a:rPr lang="en-US" sz="3200" i="1" u="heavy" dirty="0">
                <a:latin typeface="Century Gothic"/>
                <a:cs typeface="Century Gothic"/>
              </a:rPr>
              <a:t>to adv</a:t>
            </a:r>
            <a:r>
              <a:rPr lang="en-US" sz="3200" i="1" u="heavy" spc="-9" dirty="0">
                <a:latin typeface="Century Gothic"/>
                <a:cs typeface="Century Gothic"/>
              </a:rPr>
              <a:t>a</a:t>
            </a:r>
            <a:r>
              <a:rPr lang="en-US" sz="3200" i="1" u="heavy" dirty="0">
                <a:latin typeface="Century Gothic"/>
                <a:cs typeface="Century Gothic"/>
              </a:rPr>
              <a:t>nce</a:t>
            </a:r>
            <a:r>
              <a:rPr lang="en-US" sz="3200" i="1" u="heavy" spc="-14" dirty="0">
                <a:latin typeface="Century Gothic"/>
                <a:cs typeface="Century Gothic"/>
              </a:rPr>
              <a:t> </a:t>
            </a:r>
            <a:r>
              <a:rPr lang="en-US" sz="3200" i="1" u="heavy" dirty="0">
                <a:latin typeface="Century Gothic"/>
                <a:cs typeface="Century Gothic"/>
              </a:rPr>
              <a:t>the</a:t>
            </a:r>
            <a:r>
              <a:rPr lang="en-US" sz="3200" i="1" u="heavy" spc="-9" dirty="0">
                <a:latin typeface="Century Gothic"/>
                <a:cs typeface="Century Gothic"/>
              </a:rPr>
              <a:t> </a:t>
            </a:r>
            <a:r>
              <a:rPr lang="en-US" sz="3200" i="1" u="heavy" dirty="0">
                <a:latin typeface="Century Gothic"/>
                <a:cs typeface="Century Gothic"/>
              </a:rPr>
              <a:t>learn</a:t>
            </a:r>
            <a:r>
              <a:rPr lang="en-US" sz="3200" i="1" u="heavy" spc="-14" dirty="0">
                <a:latin typeface="Century Gothic"/>
                <a:cs typeface="Century Gothic"/>
              </a:rPr>
              <a:t>i</a:t>
            </a:r>
            <a:r>
              <a:rPr lang="en-US" sz="3200" i="1" u="heavy" dirty="0">
                <a:latin typeface="Century Gothic"/>
                <a:cs typeface="Century Gothic"/>
              </a:rPr>
              <a:t>ng</a:t>
            </a:r>
            <a:r>
              <a:rPr lang="en-US" sz="3200" i="1" u="heavy" spc="-19" dirty="0">
                <a:latin typeface="Century Gothic"/>
                <a:cs typeface="Century Gothic"/>
              </a:rPr>
              <a:t> </a:t>
            </a:r>
            <a:r>
              <a:rPr lang="en-US" sz="3200" i="1" u="heavy" dirty="0">
                <a:latin typeface="Century Gothic"/>
                <a:cs typeface="Century Gothic"/>
              </a:rPr>
              <a:t>of </a:t>
            </a:r>
            <a:r>
              <a:rPr lang="en-US" sz="3200" i="1" u="heavy" spc="-14" dirty="0">
                <a:latin typeface="Century Gothic"/>
                <a:cs typeface="Century Gothic"/>
              </a:rPr>
              <a:t>a</a:t>
            </a:r>
            <a:r>
              <a:rPr lang="en-US" sz="3200" i="1" u="heavy" dirty="0">
                <a:latin typeface="Century Gothic"/>
                <a:cs typeface="Century Gothic"/>
              </a:rPr>
              <a:t>ll studen</a:t>
            </a:r>
            <a:r>
              <a:rPr lang="en-US" sz="3200" i="1" u="heavy" spc="-9" dirty="0">
                <a:latin typeface="Century Gothic"/>
                <a:cs typeface="Century Gothic"/>
              </a:rPr>
              <a:t>t</a:t>
            </a:r>
            <a:r>
              <a:rPr lang="en-US" sz="3200" i="1" u="heavy" dirty="0">
                <a:latin typeface="Century Gothic"/>
                <a:cs typeface="Century Gothic"/>
              </a:rPr>
              <a:t>s</a:t>
            </a:r>
            <a:r>
              <a:rPr lang="en-US" sz="3200" i="1" u="heavy" spc="-19" dirty="0">
                <a:latin typeface="Century Gothic"/>
                <a:cs typeface="Century Gothic"/>
              </a:rPr>
              <a:t> </a:t>
            </a:r>
            <a:r>
              <a:rPr lang="en-US" sz="3200" i="1" u="heavy" dirty="0">
                <a:latin typeface="Century Gothic"/>
                <a:cs typeface="Century Gothic"/>
              </a:rPr>
              <a:t>tow</a:t>
            </a:r>
            <a:r>
              <a:rPr lang="en-US" sz="3200" i="1" u="heavy" spc="-9" dirty="0">
                <a:latin typeface="Century Gothic"/>
                <a:cs typeface="Century Gothic"/>
              </a:rPr>
              <a:t>a</a:t>
            </a:r>
            <a:r>
              <a:rPr lang="en-US" sz="3200" i="1" u="heavy" dirty="0">
                <a:latin typeface="Century Gothic"/>
                <a:cs typeface="Century Gothic"/>
              </a:rPr>
              <a:t>rd </a:t>
            </a:r>
            <a:r>
              <a:rPr lang="en-US" sz="3200" i="1" u="heavy" spc="-14" dirty="0">
                <a:latin typeface="Century Gothic"/>
                <a:cs typeface="Century Gothic"/>
              </a:rPr>
              <a:t>a</a:t>
            </a:r>
            <a:r>
              <a:rPr lang="en-US" sz="3200" i="1" u="heavy" dirty="0">
                <a:latin typeface="Century Gothic"/>
                <a:cs typeface="Century Gothic"/>
              </a:rPr>
              <a:t>t</a:t>
            </a:r>
            <a:r>
              <a:rPr lang="en-US" sz="3200" i="1" u="heavy" spc="-9" dirty="0">
                <a:latin typeface="Century Gothic"/>
                <a:cs typeface="Century Gothic"/>
              </a:rPr>
              <a:t>t</a:t>
            </a:r>
            <a:r>
              <a:rPr lang="en-US" sz="3200" i="1" u="heavy" dirty="0">
                <a:latin typeface="Century Gothic"/>
                <a:cs typeface="Century Gothic"/>
              </a:rPr>
              <a:t>a</a:t>
            </a:r>
            <a:r>
              <a:rPr lang="en-US" sz="3200" i="1" u="heavy" spc="-14" dirty="0">
                <a:latin typeface="Century Gothic"/>
                <a:cs typeface="Century Gothic"/>
              </a:rPr>
              <a:t>i</a:t>
            </a:r>
            <a:r>
              <a:rPr lang="en-US" sz="3200" i="1" u="heavy" dirty="0">
                <a:latin typeface="Century Gothic"/>
                <a:cs typeface="Century Gothic"/>
              </a:rPr>
              <a:t>nment</a:t>
            </a:r>
            <a:r>
              <a:rPr lang="en-US" sz="3200" i="1" u="heavy" spc="-9" dirty="0">
                <a:latin typeface="Century Gothic"/>
                <a:cs typeface="Century Gothic"/>
              </a:rPr>
              <a:t> </a:t>
            </a:r>
            <a:r>
              <a:rPr lang="en-US" sz="3200" i="1" u="heavy" dirty="0">
                <a:latin typeface="Century Gothic"/>
                <a:cs typeface="Century Gothic"/>
              </a:rPr>
              <a:t>of colleg</a:t>
            </a:r>
            <a:r>
              <a:rPr lang="en-US" sz="3200" i="1" u="heavy" spc="9" dirty="0">
                <a:latin typeface="Century Gothic"/>
                <a:cs typeface="Century Gothic"/>
              </a:rPr>
              <a:t>e</a:t>
            </a:r>
            <a:r>
              <a:rPr lang="en-US" sz="3350" u="heavy" dirty="0" smtClean="0">
                <a:latin typeface="Cambria Math"/>
                <a:cs typeface="Cambria Math"/>
              </a:rPr>
              <a:t>‐ </a:t>
            </a:r>
            <a:r>
              <a:rPr lang="en-US" sz="3200" i="1" u="heavy" dirty="0" smtClean="0">
                <a:solidFill>
                  <a:prstClr val="black"/>
                </a:solidFill>
                <a:latin typeface="Century Gothic"/>
                <a:cs typeface="Century Gothic"/>
              </a:rPr>
              <a:t>and</a:t>
            </a:r>
            <a:r>
              <a:rPr lang="en-US" sz="3200" i="1" u="heavy" spc="-14" dirty="0" smtClean="0">
                <a:solidFill>
                  <a:prstClr val="black"/>
                </a:solidFill>
                <a:latin typeface="Century Gothic"/>
                <a:cs typeface="Century Gothic"/>
              </a:rPr>
              <a:t> </a:t>
            </a:r>
            <a:r>
              <a:rPr lang="en-US" sz="3200" i="1" u="heavy" dirty="0">
                <a:solidFill>
                  <a:prstClr val="black"/>
                </a:solidFill>
                <a:latin typeface="Century Gothic"/>
                <a:cs typeface="Century Gothic"/>
              </a:rPr>
              <a:t>caree</a:t>
            </a:r>
            <a:r>
              <a:rPr lang="en-US" sz="3200" i="1" u="heavy" spc="4" dirty="0">
                <a:solidFill>
                  <a:prstClr val="black"/>
                </a:solidFill>
                <a:latin typeface="Century Gothic"/>
                <a:cs typeface="Century Gothic"/>
              </a:rPr>
              <a:t>r</a:t>
            </a:r>
            <a:r>
              <a:rPr lang="en-US" sz="3350" u="heavy" dirty="0">
                <a:solidFill>
                  <a:prstClr val="black"/>
                </a:solidFill>
                <a:latin typeface="Cambria Math"/>
                <a:cs typeface="Cambria Math"/>
              </a:rPr>
              <a:t>‐</a:t>
            </a:r>
            <a:r>
              <a:rPr lang="en-US" sz="3350" u="heavy" spc="-87" dirty="0">
                <a:solidFill>
                  <a:prstClr val="black"/>
                </a:solidFill>
                <a:latin typeface="Cambria Math"/>
                <a:cs typeface="Cambria Math"/>
              </a:rPr>
              <a:t> </a:t>
            </a:r>
            <a:r>
              <a:rPr lang="en-US" sz="3200" i="1" u="heavy" dirty="0">
                <a:solidFill>
                  <a:prstClr val="black"/>
                </a:solidFill>
                <a:latin typeface="Century Gothic"/>
                <a:cs typeface="Century Gothic"/>
              </a:rPr>
              <a:t>readi</a:t>
            </a:r>
            <a:r>
              <a:rPr lang="en-US" sz="3200" i="1" u="heavy" spc="-14" dirty="0">
                <a:solidFill>
                  <a:prstClr val="black"/>
                </a:solidFill>
                <a:latin typeface="Century Gothic"/>
                <a:cs typeface="Century Gothic"/>
              </a:rPr>
              <a:t>n</a:t>
            </a:r>
            <a:r>
              <a:rPr lang="en-US" sz="3200" i="1" u="heavy" dirty="0">
                <a:solidFill>
                  <a:prstClr val="black"/>
                </a:solidFill>
                <a:latin typeface="Century Gothic"/>
                <a:cs typeface="Century Gothic"/>
              </a:rPr>
              <a:t>e</a:t>
            </a:r>
            <a:r>
              <a:rPr lang="en-US" sz="3200" i="1" u="heavy" spc="-14" dirty="0">
                <a:solidFill>
                  <a:prstClr val="black"/>
                </a:solidFill>
                <a:latin typeface="Century Gothic"/>
                <a:cs typeface="Century Gothic"/>
              </a:rPr>
              <a:t>s</a:t>
            </a:r>
            <a:r>
              <a:rPr lang="en-US" sz="3200" i="1" u="heavy" dirty="0">
                <a:solidFill>
                  <a:prstClr val="black"/>
                </a:solidFill>
                <a:latin typeface="Century Gothic"/>
                <a:cs typeface="Century Gothic"/>
              </a:rPr>
              <a:t>s</a:t>
            </a:r>
            <a:r>
              <a:rPr lang="en-US" sz="3200" i="1" u="heavy" spc="-34" dirty="0">
                <a:solidFill>
                  <a:prstClr val="black"/>
                </a:solidFill>
                <a:latin typeface="Century Gothic"/>
                <a:cs typeface="Century Gothic"/>
              </a:rPr>
              <a:t> </a:t>
            </a:r>
            <a:r>
              <a:rPr lang="en-US" sz="3200" i="1" u="heavy" dirty="0">
                <a:solidFill>
                  <a:prstClr val="black"/>
                </a:solidFill>
                <a:latin typeface="Century Gothic"/>
                <a:cs typeface="Century Gothic"/>
              </a:rPr>
              <a:t>standa</a:t>
            </a:r>
            <a:r>
              <a:rPr lang="en-US" sz="3200" i="1" u="heavy" spc="-14" dirty="0">
                <a:solidFill>
                  <a:prstClr val="black"/>
                </a:solidFill>
                <a:latin typeface="Century Gothic"/>
                <a:cs typeface="Century Gothic"/>
              </a:rPr>
              <a:t>r</a:t>
            </a:r>
            <a:r>
              <a:rPr lang="en-US" sz="3200" i="1" u="heavy" dirty="0">
                <a:solidFill>
                  <a:prstClr val="black"/>
                </a:solidFill>
                <a:latin typeface="Century Gothic"/>
                <a:cs typeface="Century Gothic"/>
              </a:rPr>
              <a:t>d</a:t>
            </a:r>
            <a:r>
              <a:rPr lang="en-US" sz="3200" i="1" u="heavy" spc="9" dirty="0">
                <a:solidFill>
                  <a:prstClr val="black"/>
                </a:solidFill>
                <a:latin typeface="Century Gothic"/>
                <a:cs typeface="Century Gothic"/>
              </a:rPr>
              <a:t>s</a:t>
            </a:r>
            <a:r>
              <a:rPr lang="en-US" sz="3200" dirty="0" smtClean="0">
                <a:solidFill>
                  <a:prstClr val="black"/>
                </a:solidFill>
                <a:latin typeface="Century Gothic"/>
                <a:cs typeface="Century Gothic"/>
              </a:rPr>
              <a:t>.</a:t>
            </a:r>
            <a:endParaRPr lang="en-US" sz="3200" dirty="0">
              <a:solidFill>
                <a:prstClr val="black"/>
              </a:solidFill>
              <a:latin typeface="Century Gothic"/>
              <a:cs typeface="Century Gothic"/>
            </a:endParaRPr>
          </a:p>
        </p:txBody>
      </p:sp>
      <p:sp>
        <p:nvSpPr>
          <p:cNvPr id="23" name="object 23"/>
          <p:cNvSpPr txBox="1"/>
          <p:nvPr/>
        </p:nvSpPr>
        <p:spPr>
          <a:xfrm>
            <a:off x="2804118" y="2432177"/>
            <a:ext cx="112670" cy="152400"/>
          </a:xfrm>
          <a:prstGeom prst="rect">
            <a:avLst/>
          </a:prstGeom>
        </p:spPr>
        <p:txBody>
          <a:bodyPr wrap="square" lIns="0" tIns="0" rIns="0" bIns="0" rtlCol="0">
            <a:noAutofit/>
          </a:bodyPr>
          <a:lstStyle/>
          <a:p>
            <a:pPr marL="25400">
              <a:lnSpc>
                <a:spcPts val="1000"/>
              </a:lnSpc>
            </a:pPr>
            <a:endParaRPr sz="1000"/>
          </a:p>
        </p:txBody>
      </p:sp>
      <p:sp>
        <p:nvSpPr>
          <p:cNvPr id="22" name="object 22"/>
          <p:cNvSpPr txBox="1"/>
          <p:nvPr/>
        </p:nvSpPr>
        <p:spPr>
          <a:xfrm>
            <a:off x="4002009" y="2432177"/>
            <a:ext cx="110682" cy="152400"/>
          </a:xfrm>
          <a:prstGeom prst="rect">
            <a:avLst/>
          </a:prstGeom>
        </p:spPr>
        <p:txBody>
          <a:bodyPr wrap="square" lIns="0" tIns="0" rIns="0" bIns="0" rtlCol="0">
            <a:noAutofit/>
          </a:bodyPr>
          <a:lstStyle/>
          <a:p>
            <a:pPr marL="25400">
              <a:lnSpc>
                <a:spcPts val="1000"/>
              </a:lnSpc>
            </a:pPr>
            <a:endParaRPr sz="1000"/>
          </a:p>
        </p:txBody>
      </p:sp>
      <p:sp>
        <p:nvSpPr>
          <p:cNvPr id="21" name="object 21"/>
          <p:cNvSpPr txBox="1"/>
          <p:nvPr/>
        </p:nvSpPr>
        <p:spPr>
          <a:xfrm>
            <a:off x="6977935" y="2432177"/>
            <a:ext cx="106404" cy="152400"/>
          </a:xfrm>
          <a:prstGeom prst="rect">
            <a:avLst/>
          </a:prstGeom>
        </p:spPr>
        <p:txBody>
          <a:bodyPr wrap="square" lIns="0" tIns="0" rIns="0" bIns="0" rtlCol="0">
            <a:noAutofit/>
          </a:bodyPr>
          <a:lstStyle/>
          <a:p>
            <a:pPr marL="25400">
              <a:lnSpc>
                <a:spcPts val="1000"/>
              </a:lnSpc>
            </a:pPr>
            <a:endParaRPr sz="1000"/>
          </a:p>
        </p:txBody>
      </p:sp>
      <p:sp>
        <p:nvSpPr>
          <p:cNvPr id="20" name="object 20"/>
          <p:cNvSpPr txBox="1"/>
          <p:nvPr/>
        </p:nvSpPr>
        <p:spPr>
          <a:xfrm>
            <a:off x="7478532" y="2432177"/>
            <a:ext cx="112815" cy="152400"/>
          </a:xfrm>
          <a:prstGeom prst="rect">
            <a:avLst/>
          </a:prstGeom>
        </p:spPr>
        <p:txBody>
          <a:bodyPr wrap="square" lIns="0" tIns="0" rIns="0" bIns="0" rtlCol="0">
            <a:noAutofit/>
          </a:bodyPr>
          <a:lstStyle/>
          <a:p>
            <a:pPr marL="25400">
              <a:lnSpc>
                <a:spcPts val="1000"/>
              </a:lnSpc>
            </a:pPr>
            <a:endParaRPr sz="1000"/>
          </a:p>
        </p:txBody>
      </p:sp>
      <p:sp>
        <p:nvSpPr>
          <p:cNvPr id="19" name="object 19"/>
          <p:cNvSpPr txBox="1"/>
          <p:nvPr/>
        </p:nvSpPr>
        <p:spPr>
          <a:xfrm>
            <a:off x="2079339" y="2919857"/>
            <a:ext cx="112522" cy="152400"/>
          </a:xfrm>
          <a:prstGeom prst="rect">
            <a:avLst/>
          </a:prstGeom>
        </p:spPr>
        <p:txBody>
          <a:bodyPr wrap="square" lIns="0" tIns="0" rIns="0" bIns="0" rtlCol="0">
            <a:noAutofit/>
          </a:bodyPr>
          <a:lstStyle/>
          <a:p>
            <a:pPr marL="25400">
              <a:lnSpc>
                <a:spcPts val="1000"/>
              </a:lnSpc>
            </a:pPr>
            <a:endParaRPr sz="1000"/>
          </a:p>
        </p:txBody>
      </p:sp>
      <p:sp>
        <p:nvSpPr>
          <p:cNvPr id="18" name="object 18"/>
          <p:cNvSpPr txBox="1"/>
          <p:nvPr/>
        </p:nvSpPr>
        <p:spPr>
          <a:xfrm>
            <a:off x="4072257" y="2919857"/>
            <a:ext cx="111012" cy="152400"/>
          </a:xfrm>
          <a:prstGeom prst="rect">
            <a:avLst/>
          </a:prstGeom>
        </p:spPr>
        <p:txBody>
          <a:bodyPr wrap="square" lIns="0" tIns="0" rIns="0" bIns="0" rtlCol="0">
            <a:noAutofit/>
          </a:bodyPr>
          <a:lstStyle/>
          <a:p>
            <a:pPr marL="25400">
              <a:lnSpc>
                <a:spcPts val="1000"/>
              </a:lnSpc>
            </a:pPr>
            <a:endParaRPr sz="1000"/>
          </a:p>
        </p:txBody>
      </p:sp>
      <p:sp>
        <p:nvSpPr>
          <p:cNvPr id="17" name="object 17"/>
          <p:cNvSpPr txBox="1"/>
          <p:nvPr/>
        </p:nvSpPr>
        <p:spPr>
          <a:xfrm>
            <a:off x="4988145" y="2919857"/>
            <a:ext cx="111074" cy="152400"/>
          </a:xfrm>
          <a:prstGeom prst="rect">
            <a:avLst/>
          </a:prstGeom>
        </p:spPr>
        <p:txBody>
          <a:bodyPr wrap="square" lIns="0" tIns="0" rIns="0" bIns="0" rtlCol="0">
            <a:noAutofit/>
          </a:bodyPr>
          <a:lstStyle/>
          <a:p>
            <a:pPr marL="25400">
              <a:lnSpc>
                <a:spcPts val="1000"/>
              </a:lnSpc>
            </a:pPr>
            <a:endParaRPr sz="1000"/>
          </a:p>
        </p:txBody>
      </p:sp>
      <p:sp>
        <p:nvSpPr>
          <p:cNvPr id="16" name="object 16"/>
          <p:cNvSpPr txBox="1"/>
          <p:nvPr/>
        </p:nvSpPr>
        <p:spPr>
          <a:xfrm>
            <a:off x="6953679" y="2919857"/>
            <a:ext cx="110092" cy="152400"/>
          </a:xfrm>
          <a:prstGeom prst="rect">
            <a:avLst/>
          </a:prstGeom>
        </p:spPr>
        <p:txBody>
          <a:bodyPr wrap="square" lIns="0" tIns="0" rIns="0" bIns="0" rtlCol="0">
            <a:noAutofit/>
          </a:bodyPr>
          <a:lstStyle/>
          <a:p>
            <a:pPr marL="25400">
              <a:lnSpc>
                <a:spcPts val="1000"/>
              </a:lnSpc>
            </a:pPr>
            <a:endParaRPr sz="1000"/>
          </a:p>
        </p:txBody>
      </p:sp>
      <p:sp>
        <p:nvSpPr>
          <p:cNvPr id="15" name="object 15"/>
          <p:cNvSpPr txBox="1"/>
          <p:nvPr/>
        </p:nvSpPr>
        <p:spPr>
          <a:xfrm>
            <a:off x="7457964" y="2919857"/>
            <a:ext cx="112815" cy="152400"/>
          </a:xfrm>
          <a:prstGeom prst="rect">
            <a:avLst/>
          </a:prstGeom>
        </p:spPr>
        <p:txBody>
          <a:bodyPr wrap="square" lIns="0" tIns="0" rIns="0" bIns="0" rtlCol="0">
            <a:noAutofit/>
          </a:bodyPr>
          <a:lstStyle/>
          <a:p>
            <a:pPr marL="25400">
              <a:lnSpc>
                <a:spcPts val="1000"/>
              </a:lnSpc>
            </a:pPr>
            <a:endParaRPr sz="1000"/>
          </a:p>
        </p:txBody>
      </p:sp>
      <p:sp>
        <p:nvSpPr>
          <p:cNvPr id="14" name="object 14"/>
          <p:cNvSpPr txBox="1"/>
          <p:nvPr/>
        </p:nvSpPr>
        <p:spPr>
          <a:xfrm>
            <a:off x="5551808" y="3894074"/>
            <a:ext cx="107762" cy="152400"/>
          </a:xfrm>
          <a:prstGeom prst="rect">
            <a:avLst/>
          </a:prstGeom>
        </p:spPr>
        <p:txBody>
          <a:bodyPr wrap="square" lIns="0" tIns="0" rIns="0" bIns="0" rtlCol="0">
            <a:noAutofit/>
          </a:bodyPr>
          <a:lstStyle/>
          <a:p>
            <a:pPr marL="25400">
              <a:lnSpc>
                <a:spcPts val="1000"/>
              </a:lnSpc>
            </a:pPr>
            <a:endParaRPr sz="1000"/>
          </a:p>
        </p:txBody>
      </p:sp>
      <p:sp>
        <p:nvSpPr>
          <p:cNvPr id="13" name="object 13"/>
          <p:cNvSpPr txBox="1"/>
          <p:nvPr/>
        </p:nvSpPr>
        <p:spPr>
          <a:xfrm>
            <a:off x="2097920" y="4383278"/>
            <a:ext cx="111031" cy="152400"/>
          </a:xfrm>
          <a:prstGeom prst="rect">
            <a:avLst/>
          </a:prstGeom>
        </p:spPr>
        <p:txBody>
          <a:bodyPr wrap="square" lIns="0" tIns="0" rIns="0" bIns="0" rtlCol="0">
            <a:noAutofit/>
          </a:bodyPr>
          <a:lstStyle/>
          <a:p>
            <a:pPr marL="25400">
              <a:lnSpc>
                <a:spcPts val="1000"/>
              </a:lnSpc>
            </a:pPr>
            <a:endParaRPr sz="1000"/>
          </a:p>
        </p:txBody>
      </p:sp>
      <p:sp>
        <p:nvSpPr>
          <p:cNvPr id="12" name="object 12"/>
          <p:cNvSpPr txBox="1"/>
          <p:nvPr/>
        </p:nvSpPr>
        <p:spPr>
          <a:xfrm>
            <a:off x="2613277" y="4383278"/>
            <a:ext cx="112854" cy="152400"/>
          </a:xfrm>
          <a:prstGeom prst="rect">
            <a:avLst/>
          </a:prstGeom>
        </p:spPr>
        <p:txBody>
          <a:bodyPr wrap="square" lIns="0" tIns="0" rIns="0" bIns="0" rtlCol="0">
            <a:noAutofit/>
          </a:bodyPr>
          <a:lstStyle/>
          <a:p>
            <a:pPr marL="25400">
              <a:lnSpc>
                <a:spcPts val="1000"/>
              </a:lnSpc>
            </a:pPr>
            <a:endParaRPr sz="1000"/>
          </a:p>
        </p:txBody>
      </p:sp>
      <p:sp>
        <p:nvSpPr>
          <p:cNvPr id="11" name="object 11"/>
          <p:cNvSpPr txBox="1"/>
          <p:nvPr/>
        </p:nvSpPr>
        <p:spPr>
          <a:xfrm>
            <a:off x="4560774" y="4383278"/>
            <a:ext cx="110785" cy="152400"/>
          </a:xfrm>
          <a:prstGeom prst="rect">
            <a:avLst/>
          </a:prstGeom>
        </p:spPr>
        <p:txBody>
          <a:bodyPr wrap="square" lIns="0" tIns="0" rIns="0" bIns="0" rtlCol="0">
            <a:noAutofit/>
          </a:bodyPr>
          <a:lstStyle/>
          <a:p>
            <a:pPr marL="25400">
              <a:lnSpc>
                <a:spcPts val="1000"/>
              </a:lnSpc>
            </a:pPr>
            <a:endParaRPr sz="1000"/>
          </a:p>
        </p:txBody>
      </p:sp>
      <p:sp>
        <p:nvSpPr>
          <p:cNvPr id="10" name="object 10"/>
          <p:cNvSpPr txBox="1"/>
          <p:nvPr/>
        </p:nvSpPr>
        <p:spPr>
          <a:xfrm>
            <a:off x="5322056" y="4383278"/>
            <a:ext cx="111642" cy="152400"/>
          </a:xfrm>
          <a:prstGeom prst="rect">
            <a:avLst/>
          </a:prstGeom>
        </p:spPr>
        <p:txBody>
          <a:bodyPr wrap="square" lIns="0" tIns="0" rIns="0" bIns="0" rtlCol="0">
            <a:noAutofit/>
          </a:bodyPr>
          <a:lstStyle/>
          <a:p>
            <a:pPr marL="25400">
              <a:lnSpc>
                <a:spcPts val="1000"/>
              </a:lnSpc>
            </a:pPr>
            <a:endParaRPr sz="1000"/>
          </a:p>
        </p:txBody>
      </p:sp>
      <p:sp>
        <p:nvSpPr>
          <p:cNvPr id="9" name="object 9"/>
          <p:cNvSpPr txBox="1"/>
          <p:nvPr/>
        </p:nvSpPr>
        <p:spPr>
          <a:xfrm>
            <a:off x="7029882" y="4383278"/>
            <a:ext cx="110388" cy="152400"/>
          </a:xfrm>
          <a:prstGeom prst="rect">
            <a:avLst/>
          </a:prstGeom>
        </p:spPr>
        <p:txBody>
          <a:bodyPr wrap="square" lIns="0" tIns="0" rIns="0" bIns="0" rtlCol="0">
            <a:noAutofit/>
          </a:bodyPr>
          <a:lstStyle/>
          <a:p>
            <a:pPr marL="25400">
              <a:lnSpc>
                <a:spcPts val="1000"/>
              </a:lnSpc>
            </a:pPr>
            <a:endParaRPr sz="1000"/>
          </a:p>
        </p:txBody>
      </p:sp>
      <p:sp>
        <p:nvSpPr>
          <p:cNvPr id="7" name="object 7"/>
          <p:cNvSpPr txBox="1"/>
          <p:nvPr/>
        </p:nvSpPr>
        <p:spPr>
          <a:xfrm>
            <a:off x="2401901" y="4869688"/>
            <a:ext cx="110279" cy="152400"/>
          </a:xfrm>
          <a:prstGeom prst="rect">
            <a:avLst/>
          </a:prstGeom>
        </p:spPr>
        <p:txBody>
          <a:bodyPr wrap="square" lIns="0" tIns="0" rIns="0" bIns="0" rtlCol="0">
            <a:noAutofit/>
          </a:bodyPr>
          <a:lstStyle/>
          <a:p>
            <a:pPr marL="25400">
              <a:lnSpc>
                <a:spcPts val="1000"/>
              </a:lnSpc>
            </a:pPr>
            <a:endParaRPr sz="1000"/>
          </a:p>
        </p:txBody>
      </p:sp>
      <p:sp>
        <p:nvSpPr>
          <p:cNvPr id="6" name="object 6"/>
          <p:cNvSpPr txBox="1"/>
          <p:nvPr/>
        </p:nvSpPr>
        <p:spPr>
          <a:xfrm>
            <a:off x="3933288" y="4869688"/>
            <a:ext cx="112863" cy="152400"/>
          </a:xfrm>
          <a:prstGeom prst="rect">
            <a:avLst/>
          </a:prstGeom>
        </p:spPr>
        <p:txBody>
          <a:bodyPr wrap="square" lIns="0" tIns="0" rIns="0" bIns="0" rtlCol="0">
            <a:noAutofit/>
          </a:bodyPr>
          <a:lstStyle/>
          <a:p>
            <a:pPr marL="25400">
              <a:lnSpc>
                <a:spcPts val="1000"/>
              </a:lnSpc>
            </a:pPr>
            <a:endParaRPr sz="1000"/>
          </a:p>
        </p:txBody>
      </p:sp>
      <p:sp>
        <p:nvSpPr>
          <p:cNvPr id="5" name="object 5"/>
          <p:cNvSpPr txBox="1"/>
          <p:nvPr/>
        </p:nvSpPr>
        <p:spPr>
          <a:xfrm>
            <a:off x="6236339" y="4869688"/>
            <a:ext cx="111786" cy="152400"/>
          </a:xfrm>
          <a:prstGeom prst="rect">
            <a:avLst/>
          </a:prstGeom>
        </p:spPr>
        <p:txBody>
          <a:bodyPr wrap="square" lIns="0" tIns="0" rIns="0" bIns="0" rtlCol="0">
            <a:noAutofit/>
          </a:bodyPr>
          <a:lstStyle/>
          <a:p>
            <a:pPr marL="25400">
              <a:lnSpc>
                <a:spcPts val="1000"/>
              </a:lnSpc>
            </a:pPr>
            <a:endParaRPr sz="1000"/>
          </a:p>
        </p:txBody>
      </p:sp>
      <p:sp>
        <p:nvSpPr>
          <p:cNvPr id="4" name="object 4"/>
          <p:cNvSpPr txBox="1"/>
          <p:nvPr/>
        </p:nvSpPr>
        <p:spPr>
          <a:xfrm>
            <a:off x="6742613" y="4869688"/>
            <a:ext cx="112899" cy="152400"/>
          </a:xfrm>
          <a:prstGeom prst="rect">
            <a:avLst/>
          </a:prstGeom>
        </p:spPr>
        <p:txBody>
          <a:bodyPr wrap="square" lIns="0" tIns="0" rIns="0" bIns="0" rtlCol="0">
            <a:noAutofit/>
          </a:bodyPr>
          <a:lstStyle/>
          <a:p>
            <a:pPr marL="25400">
              <a:lnSpc>
                <a:spcPts val="1000"/>
              </a:lnSpc>
            </a:pPr>
            <a:endParaRPr sz="1000"/>
          </a:p>
        </p:txBody>
      </p:sp>
      <p:sp>
        <p:nvSpPr>
          <p:cNvPr id="3" name="object 3"/>
          <p:cNvSpPr txBox="1"/>
          <p:nvPr/>
        </p:nvSpPr>
        <p:spPr>
          <a:xfrm>
            <a:off x="1576628" y="5357368"/>
            <a:ext cx="111074" cy="152400"/>
          </a:xfrm>
          <a:prstGeom prst="rect">
            <a:avLst/>
          </a:prstGeom>
        </p:spPr>
        <p:txBody>
          <a:bodyPr wrap="square" lIns="0" tIns="0" rIns="0" bIns="0" rtlCol="0">
            <a:noAutofit/>
          </a:bodyPr>
          <a:lstStyle/>
          <a:p>
            <a:pPr marL="25400">
              <a:lnSpc>
                <a:spcPts val="1000"/>
              </a:lnSpc>
            </a:pPr>
            <a:endParaRPr sz="1000"/>
          </a:p>
        </p:txBody>
      </p:sp>
      <p:sp>
        <p:nvSpPr>
          <p:cNvPr id="2" name="object 2"/>
          <p:cNvSpPr txBox="1"/>
          <p:nvPr/>
        </p:nvSpPr>
        <p:spPr>
          <a:xfrm>
            <a:off x="4988683" y="5357368"/>
            <a:ext cx="108569" cy="152400"/>
          </a:xfrm>
          <a:prstGeom prst="rect">
            <a:avLst/>
          </a:prstGeom>
        </p:spPr>
        <p:txBody>
          <a:bodyPr wrap="square" lIns="0" tIns="0" rIns="0" bIns="0" rtlCol="0">
            <a:noAutofit/>
          </a:bodyPr>
          <a:lstStyle/>
          <a:p>
            <a:pPr marL="25400">
              <a:lnSpc>
                <a:spcPts val="1000"/>
              </a:lnSpc>
            </a:pPr>
            <a:endParaRPr sz="1000"/>
          </a:p>
        </p:txBody>
      </p:sp>
      <p:sp>
        <p:nvSpPr>
          <p:cNvPr id="38" name="object 4"/>
          <p:cNvSpPr txBox="1"/>
          <p:nvPr/>
        </p:nvSpPr>
        <p:spPr>
          <a:xfrm>
            <a:off x="1788667" y="6307573"/>
            <a:ext cx="1411733" cy="990600"/>
          </a:xfrm>
          <a:prstGeom prst="rect">
            <a:avLst/>
          </a:prstGeom>
        </p:spPr>
        <p:txBody>
          <a:bodyPr wrap="square" lIns="0" tIns="0" rIns="0" bIns="0" rtlCol="0">
            <a:noAutofit/>
          </a:bodyPr>
          <a:lstStyle/>
          <a:p>
            <a:pPr marL="12700">
              <a:lnSpc>
                <a:spcPct val="96400"/>
              </a:lnSpc>
              <a:spcBef>
                <a:spcPts val="10"/>
              </a:spcBef>
            </a:pPr>
            <a:r>
              <a:rPr sz="1200" b="1" spc="0" dirty="0" smtClean="0">
                <a:solidFill>
                  <a:srgbClr val="397D5A"/>
                </a:solidFill>
                <a:latin typeface="Arial Narrow" panose="020B0606020202030204" pitchFamily="34" charset="0"/>
                <a:cs typeface="Times New Roman"/>
              </a:rPr>
              <a:t>Council</a:t>
            </a:r>
            <a:r>
              <a:rPr sz="1200" b="1" spc="54"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for</a:t>
            </a:r>
            <a:r>
              <a:rPr sz="1200" b="1" spc="125"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the Accreditation</a:t>
            </a:r>
            <a:r>
              <a:rPr sz="1200" b="1" spc="19"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of Educator Preparation</a:t>
            </a:r>
            <a:endParaRPr sz="1200" b="1" dirty="0">
              <a:solidFill>
                <a:srgbClr val="397D5A"/>
              </a:solidFill>
              <a:latin typeface="Arial Narrow" panose="020B0606020202030204" pitchFamily="34" charset="0"/>
              <a:cs typeface="Times New Roman"/>
            </a:endParaRPr>
          </a:p>
        </p:txBody>
      </p:sp>
      <p:sp>
        <p:nvSpPr>
          <p:cNvPr id="39" name="object 2"/>
          <p:cNvSpPr txBox="1"/>
          <p:nvPr/>
        </p:nvSpPr>
        <p:spPr>
          <a:xfrm>
            <a:off x="3581400" y="6437113"/>
            <a:ext cx="5989320" cy="365760"/>
          </a:xfrm>
          <a:prstGeom prst="rect">
            <a:avLst/>
          </a:prstGeom>
        </p:spPr>
        <p:txBody>
          <a:bodyPr wrap="square" lIns="0" tIns="0" rIns="0" bIns="0" rtlCol="0">
            <a:noAutofit/>
          </a:bodyPr>
          <a:lstStyle/>
          <a:p>
            <a:pPr marL="12700">
              <a:lnSpc>
                <a:spcPts val="1350"/>
              </a:lnSpc>
              <a:spcBef>
                <a:spcPts val="67"/>
              </a:spcBef>
            </a:pP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ONN</a:t>
            </a:r>
            <a:r>
              <a:rPr sz="1600" b="1" spc="4" dirty="0" smtClean="0">
                <a:solidFill>
                  <a:srgbClr val="397D5A"/>
                </a:solidFill>
                <a:latin typeface="Arial Narrow" panose="020B0606020202030204" pitchFamily="34" charset="0"/>
                <a:cs typeface="Arial" panose="020B0604020202020204" pitchFamily="34" charset="0"/>
              </a:rPr>
              <a:t>E</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T</a:t>
            </a:r>
            <a:r>
              <a:rPr sz="1600" b="1" spc="-4" dirty="0" smtClean="0">
                <a:solidFill>
                  <a:srgbClr val="397D5A"/>
                </a:solidFill>
                <a:latin typeface="Arial Narrow" panose="020B0606020202030204" pitchFamily="34" charset="0"/>
                <a:cs typeface="Arial" panose="020B0604020202020204" pitchFamily="34" charset="0"/>
              </a:rPr>
              <a:t> </a:t>
            </a:r>
            <a:r>
              <a:rPr sz="1600" b="1" spc="-19" dirty="0" smtClean="0">
                <a:solidFill>
                  <a:srgbClr val="397D5A"/>
                </a:solidFill>
                <a:latin typeface="Arial Narrow" panose="020B0606020202030204" pitchFamily="34" charset="0"/>
                <a:cs typeface="Arial" panose="020B0604020202020204" pitchFamily="34" charset="0"/>
              </a:rPr>
              <a:t>W</a:t>
            </a:r>
            <a:r>
              <a:rPr sz="1600" b="1" spc="29" dirty="0" smtClean="0">
                <a:solidFill>
                  <a:srgbClr val="397D5A"/>
                </a:solidFill>
                <a:latin typeface="Arial Narrow" panose="020B0606020202030204" pitchFamily="34" charset="0"/>
                <a:cs typeface="Arial" panose="020B0604020202020204" pitchFamily="34" charset="0"/>
              </a:rPr>
              <a:t>I</a:t>
            </a:r>
            <a:r>
              <a:rPr sz="1600" b="1" spc="-4" dirty="0" smtClean="0">
                <a:solidFill>
                  <a:srgbClr val="397D5A"/>
                </a:solidFill>
                <a:latin typeface="Arial Narrow" panose="020B0606020202030204" pitchFamily="34" charset="0"/>
                <a:cs typeface="Arial" panose="020B0604020202020204" pitchFamily="34" charset="0"/>
              </a:rPr>
              <a:t>T</a:t>
            </a:r>
            <a:r>
              <a:rPr sz="1600" b="1" spc="0" dirty="0" smtClean="0">
                <a:solidFill>
                  <a:srgbClr val="397D5A"/>
                </a:solidFill>
                <a:latin typeface="Arial Narrow" panose="020B0606020202030204" pitchFamily="34" charset="0"/>
                <a:cs typeface="Arial" panose="020B0604020202020204" pitchFamily="34" charset="0"/>
              </a:rPr>
              <a:t>H</a:t>
            </a:r>
            <a:r>
              <a:rPr sz="1600" b="1" spc="14" dirty="0" smtClean="0">
                <a:solidFill>
                  <a:srgbClr val="397D5A"/>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A</a:t>
            </a:r>
            <a:r>
              <a:rPr sz="1600" b="1" spc="4" dirty="0" smtClean="0">
                <a:solidFill>
                  <a:srgbClr val="397D5A"/>
                </a:solidFill>
                <a:latin typeface="Arial Narrow" panose="020B0606020202030204" pitchFamily="34" charset="0"/>
                <a:cs typeface="Arial" panose="020B0604020202020204" pitchFamily="34" charset="0"/>
              </a:rPr>
              <a:t>E</a:t>
            </a:r>
            <a:r>
              <a:rPr sz="1600" b="1" spc="0" dirty="0" smtClean="0">
                <a:solidFill>
                  <a:srgbClr val="397D5A"/>
                </a:solidFill>
                <a:latin typeface="Arial Narrow" panose="020B0606020202030204" pitchFamily="34" charset="0"/>
                <a:cs typeface="Arial" panose="020B0604020202020204" pitchFamily="34" charset="0"/>
              </a:rPr>
              <a:t>P</a:t>
            </a:r>
            <a:r>
              <a:rPr sz="1600" b="1" spc="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DDC12B"/>
                </a:solidFill>
                <a:latin typeface="Arial Narrow" panose="020B0606020202030204" pitchFamily="34" charset="0"/>
                <a:cs typeface="Arial" panose="020B0604020202020204" pitchFamily="34" charset="0"/>
              </a:rPr>
              <a:t>|  </a:t>
            </a:r>
            <a:r>
              <a:rPr sz="1600" b="1" spc="-319" dirty="0" smtClean="0">
                <a:solidFill>
                  <a:srgbClr val="0000FF"/>
                </a:solidFill>
                <a:latin typeface="Arial Narrow" panose="020B0606020202030204" pitchFamily="34" charset="0"/>
                <a:cs typeface="Arial" panose="020B0604020202020204" pitchFamily="34" charset="0"/>
              </a:rPr>
              <a:t> </a:t>
            </a:r>
            <a:r>
              <a:rPr sz="1600" b="1" u="sng" spc="9" dirty="0" smtClean="0">
                <a:solidFill>
                  <a:srgbClr val="0000FF"/>
                </a:solidFill>
                <a:latin typeface="Arial Narrow" panose="020B0606020202030204" pitchFamily="34" charset="0"/>
                <a:cs typeface="Arial" panose="020B0604020202020204" pitchFamily="34" charset="0"/>
                <a:hlinkClick r:id="rId2"/>
              </a:rPr>
              <a:t>www</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C</a:t>
            </a:r>
            <a:r>
              <a:rPr sz="1600" b="1" u="sng" spc="0" dirty="0" smtClean="0">
                <a:solidFill>
                  <a:srgbClr val="0000FF"/>
                </a:solidFill>
                <a:latin typeface="Arial Narrow" panose="020B0606020202030204" pitchFamily="34" charset="0"/>
                <a:cs typeface="Arial" panose="020B0604020202020204" pitchFamily="34" charset="0"/>
                <a:hlinkClick r:id="rId2"/>
              </a:rPr>
              <a:t>A</a:t>
            </a:r>
            <a:r>
              <a:rPr sz="1600" b="1" u="sng" spc="4" dirty="0" smtClean="0">
                <a:solidFill>
                  <a:srgbClr val="0000FF"/>
                </a:solidFill>
                <a:latin typeface="Arial Narrow" panose="020B0606020202030204" pitchFamily="34" charset="0"/>
                <a:cs typeface="Arial" panose="020B0604020202020204" pitchFamily="34" charset="0"/>
                <a:hlinkClick r:id="rId2"/>
              </a:rPr>
              <a:t>E</a:t>
            </a:r>
            <a:r>
              <a:rPr sz="1600" b="1" u="sng" spc="0" dirty="0" smtClean="0">
                <a:solidFill>
                  <a:srgbClr val="0000FF"/>
                </a:solidFill>
                <a:latin typeface="Arial Narrow" panose="020B0606020202030204" pitchFamily="34" charset="0"/>
                <a:cs typeface="Arial" panose="020B0604020202020204" pitchFamily="34" charset="0"/>
                <a:hlinkClick r:id="rId2"/>
              </a:rPr>
              <a:t>Pne</a:t>
            </a:r>
            <a:r>
              <a:rPr sz="1600" b="1" u="sng" spc="-25" dirty="0" smtClean="0">
                <a:solidFill>
                  <a:srgbClr val="0000FF"/>
                </a:solidFill>
                <a:latin typeface="Arial Narrow" panose="020B0606020202030204" pitchFamily="34" charset="0"/>
                <a:cs typeface="Arial" panose="020B0604020202020204" pitchFamily="34" charset="0"/>
                <a:hlinkClick r:id="rId2"/>
              </a:rPr>
              <a:t>t</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o</a:t>
            </a:r>
            <a:r>
              <a:rPr sz="1600" b="1" u="sng" spc="0" dirty="0" smtClean="0">
                <a:solidFill>
                  <a:srgbClr val="0000FF"/>
                </a:solidFill>
                <a:latin typeface="Arial Narrow" panose="020B0606020202030204" pitchFamily="34" charset="0"/>
                <a:cs typeface="Arial" panose="020B0604020202020204" pitchFamily="34" charset="0"/>
                <a:hlinkClick r:id="rId2"/>
              </a:rPr>
              <a:t>rg</a:t>
            </a:r>
            <a:r>
              <a:rPr sz="1600" b="1" spc="0" dirty="0" smtClean="0">
                <a:solidFill>
                  <a:srgbClr val="0000FF"/>
                </a:solidFill>
                <a:latin typeface="Arial Narrow" panose="020B0606020202030204" pitchFamily="34" charset="0"/>
                <a:cs typeface="Arial" panose="020B0604020202020204" pitchFamily="34" charset="0"/>
                <a:hlinkClick r:id="rId2"/>
              </a:rPr>
              <a:t> </a:t>
            </a:r>
            <a:r>
              <a:rPr sz="1600" b="1" spc="-276" dirty="0" smtClean="0">
                <a:solidFill>
                  <a:srgbClr val="DDC12B"/>
                </a:solidFill>
                <a:latin typeface="Arial Narrow" panose="020B0606020202030204" pitchFamily="34" charset="0"/>
                <a:cs typeface="Arial" panose="020B0604020202020204" pitchFamily="34" charset="0"/>
                <a:hlinkClick r:id="rId2"/>
              </a:rPr>
              <a:t> </a:t>
            </a:r>
            <a:r>
              <a:rPr sz="1600" b="1" u="sng" spc="0" dirty="0" smtClean="0">
                <a:solidFill>
                  <a:srgbClr val="DDC12B"/>
                </a:solidFill>
                <a:latin typeface="Arial Narrow" panose="020B0606020202030204" pitchFamily="34" charset="0"/>
                <a:cs typeface="Arial" panose="020B0604020202020204" pitchFamily="34" charset="0"/>
                <a:hlinkClick r:id="rId2"/>
              </a:rPr>
              <a:t>|</a:t>
            </a:r>
            <a:r>
              <a:rPr sz="1600" b="1" u="sng" spc="0" dirty="0" smtClean="0">
                <a:solidFill>
                  <a:srgbClr val="DDC12B"/>
                </a:solidFill>
                <a:latin typeface="Arial Narrow" panose="020B0606020202030204" pitchFamily="34" charset="0"/>
                <a:cs typeface="Arial" panose="020B0604020202020204" pitchFamily="34" charset="0"/>
              </a:rPr>
              <a:t> </a:t>
            </a:r>
            <a:r>
              <a:rPr sz="1600" b="1" spc="-316" dirty="0" smtClean="0">
                <a:solidFill>
                  <a:srgbClr val="DDC12B"/>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T</a:t>
            </a:r>
            <a:r>
              <a:rPr sz="1600" b="1" spc="9" dirty="0" smtClean="0">
                <a:solidFill>
                  <a:srgbClr val="397D5A"/>
                </a:solidFill>
                <a:latin typeface="Arial Narrow" panose="020B0606020202030204" pitchFamily="34" charset="0"/>
                <a:cs typeface="Arial" panose="020B0604020202020204" pitchFamily="34" charset="0"/>
              </a:rPr>
              <a:t>w</a:t>
            </a:r>
            <a:r>
              <a:rPr sz="1600" b="1" spc="0" dirty="0" smtClean="0">
                <a:solidFill>
                  <a:srgbClr val="397D5A"/>
                </a:solidFill>
                <a:latin typeface="Arial Narrow" panose="020B0606020202030204" pitchFamily="34" charset="0"/>
                <a:cs typeface="Arial" panose="020B0604020202020204" pitchFamily="34" charset="0"/>
              </a:rPr>
              <a:t>i</a:t>
            </a:r>
            <a:r>
              <a:rPr sz="1600" b="1" spc="-25" dirty="0" smtClean="0">
                <a:solidFill>
                  <a:srgbClr val="397D5A"/>
                </a:solidFill>
                <a:latin typeface="Arial Narrow" panose="020B0606020202030204" pitchFamily="34" charset="0"/>
                <a:cs typeface="Arial" panose="020B0604020202020204" pitchFamily="34" charset="0"/>
              </a:rPr>
              <a:t>tt</a:t>
            </a:r>
            <a:r>
              <a:rPr sz="1600" b="1" spc="0" dirty="0" smtClean="0">
                <a:solidFill>
                  <a:srgbClr val="397D5A"/>
                </a:solidFill>
                <a:latin typeface="Arial Narrow" panose="020B0606020202030204" pitchFamily="34" charset="0"/>
                <a:cs typeface="Arial" panose="020B0604020202020204" pitchFamily="34" charset="0"/>
              </a:rPr>
              <a:t>er:</a:t>
            </a:r>
            <a:r>
              <a:rPr sz="1600" b="1" spc="5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397D5A"/>
                </a:solidFill>
                <a:latin typeface="Arial Narrow" panose="020B0606020202030204" pitchFamily="34" charset="0"/>
                <a:cs typeface="Arial" panose="020B0604020202020204" pitchFamily="34" charset="0"/>
                <a:hlinkClick r:id="rId3"/>
              </a:rPr>
              <a:t>@CA</a:t>
            </a:r>
            <a:r>
              <a:rPr sz="1600" b="1" spc="4" dirty="0" smtClean="0">
                <a:solidFill>
                  <a:srgbClr val="397D5A"/>
                </a:solidFill>
                <a:latin typeface="Arial Narrow" panose="020B0606020202030204" pitchFamily="34" charset="0"/>
                <a:cs typeface="Arial" panose="020B0604020202020204" pitchFamily="34" charset="0"/>
                <a:hlinkClick r:id="rId3"/>
              </a:rPr>
              <a:t>E</a:t>
            </a:r>
            <a:r>
              <a:rPr sz="1600" b="1" spc="0" dirty="0" smtClean="0">
                <a:solidFill>
                  <a:srgbClr val="397D5A"/>
                </a:solidFill>
                <a:latin typeface="Arial Narrow" panose="020B0606020202030204" pitchFamily="34" charset="0"/>
                <a:cs typeface="Arial" panose="020B0604020202020204" pitchFamily="34" charset="0"/>
                <a:hlinkClick r:id="rId3"/>
              </a:rPr>
              <a:t>Pup</a:t>
            </a:r>
            <a:r>
              <a:rPr sz="1600" b="1" spc="4" dirty="0" smtClean="0">
                <a:solidFill>
                  <a:srgbClr val="397D5A"/>
                </a:solidFill>
                <a:latin typeface="Arial Narrow" panose="020B0606020202030204" pitchFamily="34" charset="0"/>
                <a:cs typeface="Arial" panose="020B0604020202020204" pitchFamily="34" charset="0"/>
                <a:hlinkClick r:id="rId3"/>
              </a:rPr>
              <a:t>d</a:t>
            </a:r>
            <a:r>
              <a:rPr sz="1600" b="1" spc="-4" dirty="0" smtClean="0">
                <a:solidFill>
                  <a:srgbClr val="397D5A"/>
                </a:solidFill>
                <a:latin typeface="Arial Narrow" panose="020B0606020202030204" pitchFamily="34" charset="0"/>
                <a:cs typeface="Arial" panose="020B0604020202020204" pitchFamily="34" charset="0"/>
                <a:hlinkClick r:id="rId3"/>
              </a:rPr>
              <a:t>a</a:t>
            </a:r>
            <a:r>
              <a:rPr sz="1600" b="1" spc="-25" dirty="0" smtClean="0">
                <a:solidFill>
                  <a:srgbClr val="397D5A"/>
                </a:solidFill>
                <a:latin typeface="Arial Narrow" panose="020B0606020202030204" pitchFamily="34" charset="0"/>
                <a:cs typeface="Arial" panose="020B0604020202020204" pitchFamily="34" charset="0"/>
                <a:hlinkClick r:id="rId3"/>
              </a:rPr>
              <a:t>t</a:t>
            </a:r>
            <a:r>
              <a:rPr sz="1600" b="1" spc="0" dirty="0" smtClean="0">
                <a:solidFill>
                  <a:srgbClr val="397D5A"/>
                </a:solidFill>
                <a:latin typeface="Arial Narrow" panose="020B0606020202030204" pitchFamily="34" charset="0"/>
                <a:cs typeface="Arial" panose="020B0604020202020204" pitchFamily="34" charset="0"/>
                <a:hlinkClick r:id="rId3"/>
              </a:rPr>
              <a:t>es</a:t>
            </a:r>
            <a:endParaRPr sz="1600" b="1" dirty="0">
              <a:latin typeface="Arial Narrow" panose="020B0606020202030204" pitchFamily="34" charset="0"/>
              <a:cs typeface="Arial" panose="020B0604020202020204" pitchFamily="34" charset="0"/>
            </a:endParaRPr>
          </a:p>
        </p:txBody>
      </p:sp>
      <p:pic>
        <p:nvPicPr>
          <p:cNvPr id="40" name="Picture 39"/>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04800" y="6248400"/>
            <a:ext cx="1314450" cy="457200"/>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object 20"/>
          <p:cNvSpPr/>
          <p:nvPr/>
        </p:nvSpPr>
        <p:spPr>
          <a:xfrm>
            <a:off x="0" y="1650"/>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21" name="object 21"/>
          <p:cNvSpPr/>
          <p:nvPr/>
        </p:nvSpPr>
        <p:spPr>
          <a:xfrm>
            <a:off x="326847" y="0"/>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19" name="object 19"/>
          <p:cNvSpPr/>
          <p:nvPr/>
        </p:nvSpPr>
        <p:spPr>
          <a:xfrm>
            <a:off x="3624707" y="6297574"/>
            <a:ext cx="5519293" cy="1587"/>
          </a:xfrm>
          <a:custGeom>
            <a:avLst/>
            <a:gdLst/>
            <a:ahLst/>
            <a:cxnLst/>
            <a:rect l="l" t="t" r="r" b="b"/>
            <a:pathLst>
              <a:path w="5519293" h="1587">
                <a:moveTo>
                  <a:pt x="5519292" y="1587"/>
                </a:moveTo>
                <a:lnTo>
                  <a:pt x="0" y="0"/>
                </a:lnTo>
              </a:path>
              <a:path w="5519293" h="1587">
                <a:moveTo>
                  <a:pt x="0" y="1"/>
                </a:moveTo>
                <a:lnTo>
                  <a:pt x="5519292" y="1587"/>
                </a:lnTo>
              </a:path>
            </a:pathLst>
          </a:custGeom>
          <a:ln w="25400">
            <a:solidFill>
              <a:srgbClr val="DDC12B"/>
            </a:solidFill>
          </a:ln>
        </p:spPr>
        <p:txBody>
          <a:bodyPr wrap="square" lIns="0" tIns="0" rIns="0" bIns="0" rtlCol="0">
            <a:noAutofit/>
          </a:bodyPr>
          <a:lstStyle/>
          <a:p>
            <a:endParaRPr/>
          </a:p>
        </p:txBody>
      </p:sp>
      <p:sp>
        <p:nvSpPr>
          <p:cNvPr id="16" name="object 16"/>
          <p:cNvSpPr txBox="1"/>
          <p:nvPr/>
        </p:nvSpPr>
        <p:spPr>
          <a:xfrm>
            <a:off x="583793" y="441388"/>
            <a:ext cx="6707865" cy="918714"/>
          </a:xfrm>
          <a:prstGeom prst="rect">
            <a:avLst/>
          </a:prstGeom>
        </p:spPr>
        <p:txBody>
          <a:bodyPr wrap="square" lIns="0" tIns="0" rIns="0" bIns="0" rtlCol="0">
            <a:noAutofit/>
          </a:bodyPr>
          <a:lstStyle/>
          <a:p>
            <a:pPr marL="12700">
              <a:lnSpc>
                <a:spcPts val="3435"/>
              </a:lnSpc>
              <a:spcBef>
                <a:spcPts val="171"/>
              </a:spcBef>
            </a:pPr>
            <a:r>
              <a:rPr lang="en-US" sz="3600" b="1" spc="0" dirty="0" err="1" smtClean="0">
                <a:solidFill>
                  <a:srgbClr val="FFFFFF"/>
                </a:solidFill>
                <a:latin typeface="Century Gothic"/>
                <a:cs typeface="Century Gothic"/>
              </a:rPr>
              <a:t>InTASC</a:t>
            </a:r>
            <a:r>
              <a:rPr lang="en-US" sz="3600" b="1" spc="0" dirty="0" smtClean="0">
                <a:solidFill>
                  <a:srgbClr val="FFFFFF"/>
                </a:solidFill>
                <a:latin typeface="Century Gothic"/>
                <a:cs typeface="Century Gothic"/>
              </a:rPr>
              <a:t> Standards</a:t>
            </a:r>
            <a:endParaRPr sz="3600" dirty="0">
              <a:latin typeface="Century Gothic"/>
              <a:cs typeface="Century Gothic"/>
            </a:endParaRPr>
          </a:p>
        </p:txBody>
      </p:sp>
      <p:sp>
        <p:nvSpPr>
          <p:cNvPr id="15" name="object 15"/>
          <p:cNvSpPr txBox="1"/>
          <p:nvPr/>
        </p:nvSpPr>
        <p:spPr>
          <a:xfrm>
            <a:off x="479247" y="1600200"/>
            <a:ext cx="8359953" cy="4206177"/>
          </a:xfrm>
          <a:prstGeom prst="rect">
            <a:avLst/>
          </a:prstGeom>
        </p:spPr>
        <p:txBody>
          <a:bodyPr wrap="square" lIns="0" tIns="0" rIns="0" bIns="0" rtlCol="0">
            <a:noAutofit/>
          </a:bodyPr>
          <a:lstStyle/>
          <a:p>
            <a:pPr>
              <a:lnSpc>
                <a:spcPct val="110000"/>
              </a:lnSpc>
            </a:pPr>
            <a:r>
              <a:rPr sz="3200" spc="0" dirty="0" smtClean="0">
                <a:latin typeface="Century Gothic" panose="020B0502020202020204" pitchFamily="34" charset="0"/>
                <a:cs typeface="Century Gothic"/>
              </a:rPr>
              <a:t>1.1 C</a:t>
            </a:r>
            <a:r>
              <a:rPr sz="3200" spc="-9" dirty="0" smtClean="0">
                <a:latin typeface="Century Gothic" panose="020B0502020202020204" pitchFamily="34" charset="0"/>
                <a:cs typeface="Century Gothic"/>
              </a:rPr>
              <a:t>a</a:t>
            </a:r>
            <a:r>
              <a:rPr sz="3200" spc="0" dirty="0" smtClean="0">
                <a:latin typeface="Century Gothic" panose="020B0502020202020204" pitchFamily="34" charset="0"/>
                <a:cs typeface="Century Gothic"/>
              </a:rPr>
              <a:t>ndid</a:t>
            </a:r>
            <a:r>
              <a:rPr sz="3200" spc="-14" dirty="0" smtClean="0">
                <a:latin typeface="Century Gothic" panose="020B0502020202020204" pitchFamily="34" charset="0"/>
                <a:cs typeface="Century Gothic"/>
              </a:rPr>
              <a:t>a</a:t>
            </a:r>
            <a:r>
              <a:rPr sz="3200" spc="0" dirty="0" smtClean="0">
                <a:latin typeface="Century Gothic" panose="020B0502020202020204" pitchFamily="34" charset="0"/>
                <a:cs typeface="Century Gothic"/>
              </a:rPr>
              <a:t>tes</a:t>
            </a:r>
            <a:r>
              <a:rPr sz="3200" spc="-29" dirty="0" smtClean="0">
                <a:latin typeface="Century Gothic" panose="020B0502020202020204" pitchFamily="34" charset="0"/>
                <a:cs typeface="Century Gothic"/>
              </a:rPr>
              <a:t> </a:t>
            </a:r>
            <a:r>
              <a:rPr sz="3200" spc="0" dirty="0" smtClean="0">
                <a:latin typeface="Century Gothic" panose="020B0502020202020204" pitchFamily="34" charset="0"/>
                <a:cs typeface="Century Gothic"/>
              </a:rPr>
              <a:t>demonst</a:t>
            </a:r>
            <a:r>
              <a:rPr sz="3200" spc="-9" dirty="0" smtClean="0">
                <a:latin typeface="Century Gothic" panose="020B0502020202020204" pitchFamily="34" charset="0"/>
                <a:cs typeface="Century Gothic"/>
              </a:rPr>
              <a:t>r</a:t>
            </a:r>
            <a:r>
              <a:rPr sz="3200" spc="0" dirty="0" smtClean="0">
                <a:latin typeface="Century Gothic" panose="020B0502020202020204" pitchFamily="34" charset="0"/>
                <a:cs typeface="Century Gothic"/>
              </a:rPr>
              <a:t>a</a:t>
            </a:r>
            <a:r>
              <a:rPr sz="3200" spc="-14" dirty="0" smtClean="0">
                <a:latin typeface="Century Gothic" panose="020B0502020202020204" pitchFamily="34" charset="0"/>
                <a:cs typeface="Century Gothic"/>
              </a:rPr>
              <a:t>t</a:t>
            </a:r>
            <a:r>
              <a:rPr sz="3200" spc="0" dirty="0" smtClean="0">
                <a:latin typeface="Century Gothic" panose="020B0502020202020204" pitchFamily="34" charset="0"/>
                <a:cs typeface="Century Gothic"/>
              </a:rPr>
              <a:t>e</a:t>
            </a:r>
            <a:r>
              <a:rPr sz="3200" spc="-25" dirty="0" smtClean="0">
                <a:latin typeface="Century Gothic" panose="020B0502020202020204" pitchFamily="34" charset="0"/>
                <a:cs typeface="Century Gothic"/>
              </a:rPr>
              <a:t> </a:t>
            </a:r>
            <a:r>
              <a:rPr sz="3200" spc="0" dirty="0" smtClean="0">
                <a:latin typeface="Century Gothic" panose="020B0502020202020204" pitchFamily="34" charset="0"/>
                <a:cs typeface="Century Gothic"/>
              </a:rPr>
              <a:t>an</a:t>
            </a:r>
            <a:r>
              <a:rPr lang="en-US" sz="3200" dirty="0">
                <a:latin typeface="Century Gothic" panose="020B0502020202020204" pitchFamily="34" charset="0"/>
                <a:cs typeface="Century Gothic"/>
              </a:rPr>
              <a:t> </a:t>
            </a:r>
            <a:r>
              <a:rPr sz="3200" b="1" spc="0" dirty="0" smtClean="0">
                <a:latin typeface="Century Gothic" panose="020B0502020202020204" pitchFamily="34" charset="0"/>
                <a:cs typeface="Century Gothic"/>
              </a:rPr>
              <a:t>unde</a:t>
            </a:r>
            <a:r>
              <a:rPr sz="3200" b="1" spc="-14" dirty="0" smtClean="0">
                <a:latin typeface="Century Gothic" panose="020B0502020202020204" pitchFamily="34" charset="0"/>
                <a:cs typeface="Century Gothic"/>
              </a:rPr>
              <a:t>r</a:t>
            </a:r>
            <a:r>
              <a:rPr sz="3200" b="1" spc="0" dirty="0" smtClean="0">
                <a:latin typeface="Century Gothic" panose="020B0502020202020204" pitchFamily="34" charset="0"/>
                <a:cs typeface="Century Gothic"/>
              </a:rPr>
              <a:t>sta</a:t>
            </a:r>
            <a:r>
              <a:rPr sz="3200" b="1" spc="-14" dirty="0" smtClean="0">
                <a:latin typeface="Century Gothic" panose="020B0502020202020204" pitchFamily="34" charset="0"/>
                <a:cs typeface="Century Gothic"/>
              </a:rPr>
              <a:t>n</a:t>
            </a:r>
            <a:r>
              <a:rPr sz="3200" b="1" spc="0" dirty="0" smtClean="0">
                <a:latin typeface="Century Gothic" panose="020B0502020202020204" pitchFamily="34" charset="0"/>
                <a:cs typeface="Century Gothic"/>
              </a:rPr>
              <a:t>din</a:t>
            </a:r>
            <a:r>
              <a:rPr sz="3200" b="1" spc="-9" dirty="0" smtClean="0">
                <a:latin typeface="Century Gothic" panose="020B0502020202020204" pitchFamily="34" charset="0"/>
                <a:cs typeface="Century Gothic"/>
              </a:rPr>
              <a:t>g</a:t>
            </a:r>
            <a:r>
              <a:rPr sz="3200" i="1" u="heavy" spc="39" dirty="0" smtClean="0">
                <a:latin typeface="Century Gothic" panose="020B0502020202020204" pitchFamily="34" charset="0"/>
                <a:cs typeface="Century Gothic"/>
              </a:rPr>
              <a:t> </a:t>
            </a:r>
            <a:r>
              <a:rPr sz="3200" i="1" u="heavy" spc="0" dirty="0" smtClean="0">
                <a:latin typeface="Century Gothic" panose="020B0502020202020204" pitchFamily="34" charset="0"/>
                <a:cs typeface="Century Gothic"/>
              </a:rPr>
              <a:t>of </a:t>
            </a:r>
            <a:r>
              <a:rPr sz="3200" i="1" u="heavy" spc="-9" dirty="0" smtClean="0">
                <a:latin typeface="Century Gothic" panose="020B0502020202020204" pitchFamily="34" charset="0"/>
                <a:cs typeface="Century Gothic"/>
              </a:rPr>
              <a:t>t</a:t>
            </a:r>
            <a:r>
              <a:rPr sz="3200" i="1" u="heavy" spc="0" dirty="0" smtClean="0">
                <a:latin typeface="Century Gothic" panose="020B0502020202020204" pitchFamily="34" charset="0"/>
                <a:cs typeface="Century Gothic"/>
              </a:rPr>
              <a:t>he 10 </a:t>
            </a:r>
            <a:r>
              <a:rPr sz="3200" i="1" u="heavy" spc="0" dirty="0" err="1" smtClean="0">
                <a:latin typeface="Century Gothic" panose="020B0502020202020204" pitchFamily="34" charset="0"/>
                <a:cs typeface="Century Gothic"/>
              </a:rPr>
              <a:t>InTASC</a:t>
            </a:r>
            <a:r>
              <a:rPr lang="en-US" sz="3200" u="heavy" spc="0" dirty="0" smtClean="0">
                <a:latin typeface="Century Gothic" panose="020B0502020202020204" pitchFamily="34" charset="0"/>
                <a:cs typeface="Century Gothic"/>
              </a:rPr>
              <a:t> </a:t>
            </a:r>
            <a:r>
              <a:rPr lang="en-US" sz="3200" i="1" u="heavy" dirty="0" smtClean="0">
                <a:latin typeface="Century Gothic" panose="020B0502020202020204" pitchFamily="34" charset="0"/>
                <a:cs typeface="Century Gothic"/>
              </a:rPr>
              <a:t>standa</a:t>
            </a:r>
            <a:r>
              <a:rPr lang="en-US" sz="3200" i="1" u="heavy" spc="-14" dirty="0" smtClean="0">
                <a:latin typeface="Century Gothic" panose="020B0502020202020204" pitchFamily="34" charset="0"/>
                <a:cs typeface="Century Gothic"/>
              </a:rPr>
              <a:t>r</a:t>
            </a:r>
            <a:r>
              <a:rPr lang="en-US" sz="3200" i="1" u="heavy" dirty="0" smtClean="0">
                <a:latin typeface="Century Gothic" panose="020B0502020202020204" pitchFamily="34" charset="0"/>
                <a:cs typeface="Century Gothic"/>
              </a:rPr>
              <a:t>ds</a:t>
            </a:r>
            <a:r>
              <a:rPr lang="en-US" sz="3200" i="1" u="heavy" spc="-14" dirty="0" smtClean="0">
                <a:latin typeface="Century Gothic" panose="020B0502020202020204" pitchFamily="34" charset="0"/>
                <a:cs typeface="Century Gothic"/>
              </a:rPr>
              <a:t> </a:t>
            </a:r>
            <a:r>
              <a:rPr lang="en-US" sz="3200" i="1" u="heavy" dirty="0">
                <a:latin typeface="Century Gothic" panose="020B0502020202020204" pitchFamily="34" charset="0"/>
                <a:cs typeface="Century Gothic"/>
              </a:rPr>
              <a:t>at the</a:t>
            </a:r>
            <a:r>
              <a:rPr lang="en-US" sz="3200" i="1" u="heavy" spc="-9" dirty="0">
                <a:latin typeface="Century Gothic" panose="020B0502020202020204" pitchFamily="34" charset="0"/>
                <a:cs typeface="Century Gothic"/>
              </a:rPr>
              <a:t> </a:t>
            </a:r>
            <a:r>
              <a:rPr lang="en-US" sz="3200" i="1" u="heavy" dirty="0">
                <a:latin typeface="Century Gothic" panose="020B0502020202020204" pitchFamily="34" charset="0"/>
                <a:cs typeface="Century Gothic"/>
              </a:rPr>
              <a:t>app</a:t>
            </a:r>
            <a:r>
              <a:rPr lang="en-US" sz="3200" i="1" u="heavy" spc="-9" dirty="0">
                <a:latin typeface="Century Gothic" panose="020B0502020202020204" pitchFamily="34" charset="0"/>
                <a:cs typeface="Century Gothic"/>
              </a:rPr>
              <a:t>r</a:t>
            </a:r>
            <a:r>
              <a:rPr lang="en-US" sz="3200" i="1" u="heavy" dirty="0">
                <a:latin typeface="Century Gothic" panose="020B0502020202020204" pitchFamily="34" charset="0"/>
                <a:cs typeface="Century Gothic"/>
              </a:rPr>
              <a:t>opri</a:t>
            </a:r>
            <a:r>
              <a:rPr lang="en-US" sz="3200" i="1" u="heavy" spc="-14" dirty="0">
                <a:latin typeface="Century Gothic" panose="020B0502020202020204" pitchFamily="34" charset="0"/>
                <a:cs typeface="Century Gothic"/>
              </a:rPr>
              <a:t>a</a:t>
            </a:r>
            <a:r>
              <a:rPr lang="en-US" sz="3200" i="1" u="heavy" dirty="0">
                <a:latin typeface="Century Gothic" panose="020B0502020202020204" pitchFamily="34" charset="0"/>
                <a:cs typeface="Century Gothic"/>
              </a:rPr>
              <a:t>te</a:t>
            </a:r>
            <a:r>
              <a:rPr lang="en-US" sz="3200" u="heavy" dirty="0">
                <a:latin typeface="Century Gothic" panose="020B0502020202020204" pitchFamily="34" charset="0"/>
                <a:cs typeface="Century Gothic"/>
              </a:rPr>
              <a:t> </a:t>
            </a:r>
            <a:r>
              <a:rPr lang="en-US" sz="3200" i="1" u="heavy" dirty="0" smtClean="0">
                <a:latin typeface="Century Gothic" panose="020B0502020202020204" pitchFamily="34" charset="0"/>
                <a:cs typeface="Century Gothic"/>
              </a:rPr>
              <a:t>prog</a:t>
            </a:r>
            <a:r>
              <a:rPr lang="en-US" sz="3200" i="1" u="heavy" spc="-4" dirty="0" smtClean="0">
                <a:latin typeface="Century Gothic" panose="020B0502020202020204" pitchFamily="34" charset="0"/>
                <a:cs typeface="Century Gothic"/>
              </a:rPr>
              <a:t>r</a:t>
            </a:r>
            <a:r>
              <a:rPr lang="en-US" sz="3200" i="1" u="heavy" dirty="0" smtClean="0">
                <a:latin typeface="Century Gothic" panose="020B0502020202020204" pitchFamily="34" charset="0"/>
                <a:cs typeface="Century Gothic"/>
              </a:rPr>
              <a:t>es</a:t>
            </a:r>
            <a:r>
              <a:rPr lang="en-US" sz="3200" i="1" u="heavy" spc="9" dirty="0" smtClean="0">
                <a:latin typeface="Century Gothic" panose="020B0502020202020204" pitchFamily="34" charset="0"/>
                <a:cs typeface="Century Gothic"/>
              </a:rPr>
              <a:t>s</a:t>
            </a:r>
            <a:r>
              <a:rPr lang="en-US" sz="3200" i="1" u="heavy" dirty="0" smtClean="0">
                <a:latin typeface="Century Gothic" panose="020B0502020202020204" pitchFamily="34" charset="0"/>
                <a:cs typeface="Century Gothic"/>
              </a:rPr>
              <a:t>ion</a:t>
            </a:r>
            <a:r>
              <a:rPr lang="en-US" sz="3200" i="1" u="heavy" spc="-39" dirty="0" smtClean="0">
                <a:latin typeface="Century Gothic" panose="020B0502020202020204" pitchFamily="34" charset="0"/>
                <a:cs typeface="Century Gothic"/>
              </a:rPr>
              <a:t> </a:t>
            </a:r>
            <a:r>
              <a:rPr lang="en-US" sz="3200" i="1" u="heavy" dirty="0">
                <a:latin typeface="Century Gothic" panose="020B0502020202020204" pitchFamily="34" charset="0"/>
                <a:cs typeface="Century Gothic"/>
              </a:rPr>
              <a:t>level</a:t>
            </a:r>
            <a:r>
              <a:rPr lang="en-US" sz="3200" u="heavy" spc="4" dirty="0">
                <a:latin typeface="Century Gothic" panose="020B0502020202020204" pitchFamily="34" charset="0"/>
                <a:cs typeface="Century Gothic"/>
              </a:rPr>
              <a:t>(s</a:t>
            </a:r>
            <a:r>
              <a:rPr lang="en-US" sz="3200" dirty="0">
                <a:latin typeface="Century Gothic" panose="020B0502020202020204" pitchFamily="34" charset="0"/>
                <a:cs typeface="Century Gothic"/>
              </a:rPr>
              <a:t>)</a:t>
            </a:r>
            <a:r>
              <a:rPr lang="en-US" sz="3200" spc="-29" dirty="0">
                <a:latin typeface="Century Gothic" panose="020B0502020202020204" pitchFamily="34" charset="0"/>
                <a:cs typeface="Century Gothic"/>
              </a:rPr>
              <a:t> </a:t>
            </a:r>
            <a:r>
              <a:rPr lang="en-US" sz="3200" dirty="0">
                <a:latin typeface="Century Gothic" panose="020B0502020202020204" pitchFamily="34" charset="0"/>
                <a:cs typeface="Century Gothic"/>
              </a:rPr>
              <a:t>in</a:t>
            </a:r>
            <a:r>
              <a:rPr lang="en-US" sz="3200" spc="-9" dirty="0">
                <a:latin typeface="Century Gothic" panose="020B0502020202020204" pitchFamily="34" charset="0"/>
                <a:cs typeface="Century Gothic"/>
              </a:rPr>
              <a:t> </a:t>
            </a:r>
            <a:r>
              <a:rPr lang="en-US" sz="3200" dirty="0">
                <a:latin typeface="Century Gothic" panose="020B0502020202020204" pitchFamily="34" charset="0"/>
                <a:cs typeface="Century Gothic"/>
              </a:rPr>
              <a:t>the</a:t>
            </a:r>
            <a:r>
              <a:rPr lang="en-US" sz="3200" spc="-9" dirty="0">
                <a:latin typeface="Century Gothic" panose="020B0502020202020204" pitchFamily="34" charset="0"/>
                <a:cs typeface="Century Gothic"/>
              </a:rPr>
              <a:t> </a:t>
            </a:r>
            <a:r>
              <a:rPr lang="en-US" sz="3200" dirty="0">
                <a:latin typeface="Century Gothic" panose="020B0502020202020204" pitchFamily="34" charset="0"/>
                <a:cs typeface="Century Gothic"/>
              </a:rPr>
              <a:t>foll</a:t>
            </a:r>
            <a:r>
              <a:rPr lang="en-US" sz="3200" spc="-9" dirty="0">
                <a:latin typeface="Century Gothic" panose="020B0502020202020204" pitchFamily="34" charset="0"/>
                <a:cs typeface="Century Gothic"/>
              </a:rPr>
              <a:t>o</a:t>
            </a:r>
            <a:r>
              <a:rPr lang="en-US" sz="3200" dirty="0">
                <a:latin typeface="Century Gothic" panose="020B0502020202020204" pitchFamily="34" charset="0"/>
                <a:cs typeface="Century Gothic"/>
              </a:rPr>
              <a:t>wing </a:t>
            </a:r>
            <a:r>
              <a:rPr lang="en-US" sz="3200" dirty="0" smtClean="0">
                <a:latin typeface="Century Gothic" panose="020B0502020202020204" pitchFamily="34" charset="0"/>
                <a:cs typeface="Century Gothic"/>
              </a:rPr>
              <a:t>categories</a:t>
            </a:r>
            <a:r>
              <a:rPr lang="en-US" sz="3200" dirty="0">
                <a:latin typeface="Century Gothic" panose="020B0502020202020204" pitchFamily="34" charset="0"/>
                <a:cs typeface="Century Gothic"/>
              </a:rPr>
              <a:t>:</a:t>
            </a:r>
            <a:r>
              <a:rPr lang="en-US" sz="3200" spc="-25" dirty="0">
                <a:latin typeface="Century Gothic" panose="020B0502020202020204" pitchFamily="34" charset="0"/>
                <a:cs typeface="Century Gothic"/>
              </a:rPr>
              <a:t> </a:t>
            </a:r>
            <a:endParaRPr lang="en-US" sz="3200" spc="-25" dirty="0" smtClean="0">
              <a:latin typeface="Century Gothic" panose="020B0502020202020204" pitchFamily="34" charset="0"/>
              <a:cs typeface="Century Gothic"/>
            </a:endParaRPr>
          </a:p>
          <a:p>
            <a:pPr marL="914400" lvl="1" indent="-457200">
              <a:lnSpc>
                <a:spcPct val="110000"/>
              </a:lnSpc>
              <a:buFont typeface="Arial" panose="020B0604020202020204" pitchFamily="34" charset="0"/>
              <a:buChar char="•"/>
            </a:pPr>
            <a:r>
              <a:rPr lang="en-US" sz="3200" dirty="0">
                <a:latin typeface="Century Gothic" panose="020B0502020202020204" pitchFamily="34" charset="0"/>
                <a:cs typeface="Century Gothic"/>
              </a:rPr>
              <a:t>L</a:t>
            </a:r>
            <a:r>
              <a:rPr lang="en-US" sz="3200" dirty="0" smtClean="0">
                <a:latin typeface="Century Gothic" panose="020B0502020202020204" pitchFamily="34" charset="0"/>
                <a:cs typeface="Century Gothic"/>
              </a:rPr>
              <a:t>earner</a:t>
            </a:r>
            <a:r>
              <a:rPr lang="en-US" sz="3200" spc="-25" dirty="0" smtClean="0">
                <a:latin typeface="Century Gothic" panose="020B0502020202020204" pitchFamily="34" charset="0"/>
                <a:cs typeface="Century Gothic"/>
              </a:rPr>
              <a:t> </a:t>
            </a:r>
            <a:r>
              <a:rPr lang="en-US" sz="3200" dirty="0">
                <a:latin typeface="Century Gothic" panose="020B0502020202020204" pitchFamily="34" charset="0"/>
                <a:cs typeface="Century Gothic"/>
              </a:rPr>
              <a:t>and L</a:t>
            </a:r>
            <a:r>
              <a:rPr lang="en-US" sz="3200" dirty="0" smtClean="0">
                <a:latin typeface="Century Gothic" panose="020B0502020202020204" pitchFamily="34" charset="0"/>
                <a:cs typeface="Century Gothic"/>
              </a:rPr>
              <a:t>earn</a:t>
            </a:r>
            <a:r>
              <a:rPr lang="en-US" sz="3200" spc="-14" dirty="0" smtClean="0">
                <a:latin typeface="Century Gothic" panose="020B0502020202020204" pitchFamily="34" charset="0"/>
                <a:cs typeface="Century Gothic"/>
              </a:rPr>
              <a:t>i</a:t>
            </a:r>
            <a:r>
              <a:rPr lang="en-US" sz="3200" dirty="0" smtClean="0">
                <a:latin typeface="Century Gothic" panose="020B0502020202020204" pitchFamily="34" charset="0"/>
                <a:cs typeface="Century Gothic"/>
              </a:rPr>
              <a:t>ng; </a:t>
            </a:r>
          </a:p>
          <a:p>
            <a:pPr marL="914400" lvl="1" indent="-457200">
              <a:lnSpc>
                <a:spcPct val="110000"/>
              </a:lnSpc>
              <a:buFont typeface="Arial" panose="020B0604020202020204" pitchFamily="34" charset="0"/>
              <a:buChar char="•"/>
            </a:pPr>
            <a:r>
              <a:rPr lang="en-US" sz="3200" b="1" dirty="0" smtClean="0">
                <a:latin typeface="Century Gothic" panose="020B0502020202020204" pitchFamily="34" charset="0"/>
                <a:cs typeface="Century Gothic"/>
              </a:rPr>
              <a:t>Content</a:t>
            </a:r>
            <a:r>
              <a:rPr lang="en-US" sz="3200" dirty="0">
                <a:latin typeface="Century Gothic" panose="020B0502020202020204" pitchFamily="34" charset="0"/>
                <a:cs typeface="Century Gothic"/>
              </a:rPr>
              <a:t>; </a:t>
            </a:r>
            <a:endParaRPr lang="en-US" sz="3200" dirty="0" smtClean="0">
              <a:latin typeface="Century Gothic" panose="020B0502020202020204" pitchFamily="34" charset="0"/>
              <a:cs typeface="Century Gothic"/>
            </a:endParaRPr>
          </a:p>
          <a:p>
            <a:pPr marL="914400" lvl="1" indent="-457200">
              <a:lnSpc>
                <a:spcPct val="110000"/>
              </a:lnSpc>
              <a:buFont typeface="Arial" panose="020B0604020202020204" pitchFamily="34" charset="0"/>
              <a:buChar char="•"/>
            </a:pPr>
            <a:r>
              <a:rPr lang="en-US" sz="3200" dirty="0" smtClean="0">
                <a:latin typeface="Century Gothic" panose="020B0502020202020204" pitchFamily="34" charset="0"/>
                <a:cs typeface="Century Gothic"/>
              </a:rPr>
              <a:t>Instr</a:t>
            </a:r>
            <a:r>
              <a:rPr lang="en-US" sz="3200" spc="-9" dirty="0" smtClean="0">
                <a:latin typeface="Century Gothic" panose="020B0502020202020204" pitchFamily="34" charset="0"/>
                <a:cs typeface="Century Gothic"/>
              </a:rPr>
              <a:t>u</a:t>
            </a:r>
            <a:r>
              <a:rPr lang="en-US" sz="3200" dirty="0" smtClean="0">
                <a:latin typeface="Century Gothic" panose="020B0502020202020204" pitchFamily="34" charset="0"/>
                <a:cs typeface="Century Gothic"/>
              </a:rPr>
              <a:t>ctional Pr</a:t>
            </a:r>
            <a:r>
              <a:rPr lang="en-US" sz="3200" spc="-9" dirty="0" smtClean="0">
                <a:latin typeface="Century Gothic" panose="020B0502020202020204" pitchFamily="34" charset="0"/>
                <a:cs typeface="Century Gothic"/>
              </a:rPr>
              <a:t>a</a:t>
            </a:r>
            <a:r>
              <a:rPr lang="en-US" sz="3200" dirty="0" smtClean="0">
                <a:latin typeface="Century Gothic" panose="020B0502020202020204" pitchFamily="34" charset="0"/>
                <a:cs typeface="Century Gothic"/>
              </a:rPr>
              <a:t>ctice</a:t>
            </a:r>
            <a:r>
              <a:rPr lang="en-US" sz="3200" dirty="0">
                <a:latin typeface="Century Gothic" panose="020B0502020202020204" pitchFamily="34" charset="0"/>
                <a:cs typeface="Century Gothic"/>
              </a:rPr>
              <a:t>; </a:t>
            </a:r>
            <a:r>
              <a:rPr lang="en-US" sz="3200" dirty="0" smtClean="0">
                <a:latin typeface="Century Gothic" panose="020B0502020202020204" pitchFamily="34" charset="0"/>
                <a:cs typeface="Century Gothic"/>
              </a:rPr>
              <a:t>and</a:t>
            </a:r>
          </a:p>
          <a:p>
            <a:pPr marL="914400" lvl="1" indent="-457200">
              <a:lnSpc>
                <a:spcPct val="110000"/>
              </a:lnSpc>
              <a:buFont typeface="Arial" panose="020B0604020202020204" pitchFamily="34" charset="0"/>
              <a:buChar char="•"/>
            </a:pPr>
            <a:r>
              <a:rPr lang="en-US" sz="3200" dirty="0" smtClean="0">
                <a:latin typeface="Century Gothic" panose="020B0502020202020204" pitchFamily="34" charset="0"/>
                <a:cs typeface="Century Gothic"/>
              </a:rPr>
              <a:t>Professional</a:t>
            </a:r>
            <a:r>
              <a:rPr lang="en-US" sz="3200" spc="-44" dirty="0" smtClean="0">
                <a:latin typeface="Century Gothic" panose="020B0502020202020204" pitchFamily="34" charset="0"/>
                <a:cs typeface="Century Gothic"/>
              </a:rPr>
              <a:t> R</a:t>
            </a:r>
            <a:r>
              <a:rPr lang="en-US" sz="3200" dirty="0" smtClean="0">
                <a:latin typeface="Century Gothic" panose="020B0502020202020204" pitchFamily="34" charset="0"/>
                <a:cs typeface="Century Gothic"/>
              </a:rPr>
              <a:t>esponsib</a:t>
            </a:r>
            <a:r>
              <a:rPr lang="en-US" sz="3200" spc="-9" dirty="0" smtClean="0">
                <a:latin typeface="Century Gothic" panose="020B0502020202020204" pitchFamily="34" charset="0"/>
                <a:cs typeface="Century Gothic"/>
              </a:rPr>
              <a:t>i</a:t>
            </a:r>
            <a:r>
              <a:rPr lang="en-US" sz="3200" dirty="0" smtClean="0">
                <a:latin typeface="Century Gothic" panose="020B0502020202020204" pitchFamily="34" charset="0"/>
                <a:cs typeface="Century Gothic"/>
              </a:rPr>
              <a:t>l</a:t>
            </a:r>
            <a:r>
              <a:rPr lang="en-US" sz="3200" spc="-9" dirty="0" smtClean="0">
                <a:latin typeface="Century Gothic" panose="020B0502020202020204" pitchFamily="34" charset="0"/>
                <a:cs typeface="Century Gothic"/>
              </a:rPr>
              <a:t>i</a:t>
            </a:r>
            <a:r>
              <a:rPr lang="en-US" sz="3200" dirty="0" smtClean="0">
                <a:latin typeface="Century Gothic" panose="020B0502020202020204" pitchFamily="34" charset="0"/>
                <a:cs typeface="Century Gothic"/>
              </a:rPr>
              <a:t>ty.</a:t>
            </a:r>
            <a:endParaRPr lang="en-US" sz="3200" dirty="0">
              <a:latin typeface="Century Gothic" panose="020B0502020202020204" pitchFamily="34" charset="0"/>
              <a:cs typeface="Century Gothic"/>
            </a:endParaRPr>
          </a:p>
        </p:txBody>
      </p:sp>
      <p:sp>
        <p:nvSpPr>
          <p:cNvPr id="9" name="object 9"/>
          <p:cNvSpPr txBox="1"/>
          <p:nvPr/>
        </p:nvSpPr>
        <p:spPr>
          <a:xfrm>
            <a:off x="3607689" y="2432177"/>
            <a:ext cx="117856" cy="152400"/>
          </a:xfrm>
          <a:prstGeom prst="rect">
            <a:avLst/>
          </a:prstGeom>
        </p:spPr>
        <p:txBody>
          <a:bodyPr wrap="square" lIns="0" tIns="0" rIns="0" bIns="0" rtlCol="0">
            <a:noAutofit/>
          </a:bodyPr>
          <a:lstStyle/>
          <a:p>
            <a:pPr marL="25400">
              <a:lnSpc>
                <a:spcPts val="1000"/>
              </a:lnSpc>
            </a:pPr>
            <a:endParaRPr sz="1000"/>
          </a:p>
        </p:txBody>
      </p:sp>
      <p:sp>
        <p:nvSpPr>
          <p:cNvPr id="8" name="object 8"/>
          <p:cNvSpPr txBox="1"/>
          <p:nvPr/>
        </p:nvSpPr>
        <p:spPr>
          <a:xfrm>
            <a:off x="4119737" y="2432177"/>
            <a:ext cx="112815" cy="152400"/>
          </a:xfrm>
          <a:prstGeom prst="rect">
            <a:avLst/>
          </a:prstGeom>
        </p:spPr>
        <p:txBody>
          <a:bodyPr wrap="square" lIns="0" tIns="0" rIns="0" bIns="0" rtlCol="0">
            <a:noAutofit/>
          </a:bodyPr>
          <a:lstStyle/>
          <a:p>
            <a:pPr marL="25400">
              <a:lnSpc>
                <a:spcPts val="1000"/>
              </a:lnSpc>
            </a:pPr>
            <a:endParaRPr sz="1000"/>
          </a:p>
        </p:txBody>
      </p:sp>
      <p:sp>
        <p:nvSpPr>
          <p:cNvPr id="7" name="object 7"/>
          <p:cNvSpPr txBox="1"/>
          <p:nvPr/>
        </p:nvSpPr>
        <p:spPr>
          <a:xfrm>
            <a:off x="4881475" y="2432177"/>
            <a:ext cx="112808" cy="152400"/>
          </a:xfrm>
          <a:prstGeom prst="rect">
            <a:avLst/>
          </a:prstGeom>
        </p:spPr>
        <p:txBody>
          <a:bodyPr wrap="square" lIns="0" tIns="0" rIns="0" bIns="0" rtlCol="0">
            <a:noAutofit/>
          </a:bodyPr>
          <a:lstStyle/>
          <a:p>
            <a:pPr marL="25400">
              <a:lnSpc>
                <a:spcPts val="1000"/>
              </a:lnSpc>
            </a:pPr>
            <a:endParaRPr sz="1000"/>
          </a:p>
        </p:txBody>
      </p:sp>
      <p:sp>
        <p:nvSpPr>
          <p:cNvPr id="6" name="object 6"/>
          <p:cNvSpPr txBox="1"/>
          <p:nvPr/>
        </p:nvSpPr>
        <p:spPr>
          <a:xfrm>
            <a:off x="5445300" y="2432177"/>
            <a:ext cx="112473" cy="152400"/>
          </a:xfrm>
          <a:prstGeom prst="rect">
            <a:avLst/>
          </a:prstGeom>
        </p:spPr>
        <p:txBody>
          <a:bodyPr wrap="square" lIns="0" tIns="0" rIns="0" bIns="0" rtlCol="0">
            <a:noAutofit/>
          </a:bodyPr>
          <a:lstStyle/>
          <a:p>
            <a:pPr marL="25400">
              <a:lnSpc>
                <a:spcPts val="1000"/>
              </a:lnSpc>
            </a:pPr>
            <a:endParaRPr sz="1000"/>
          </a:p>
        </p:txBody>
      </p:sp>
      <p:sp>
        <p:nvSpPr>
          <p:cNvPr id="5" name="object 5"/>
          <p:cNvSpPr txBox="1"/>
          <p:nvPr/>
        </p:nvSpPr>
        <p:spPr>
          <a:xfrm>
            <a:off x="2707920" y="2919857"/>
            <a:ext cx="110580" cy="152400"/>
          </a:xfrm>
          <a:prstGeom prst="rect">
            <a:avLst/>
          </a:prstGeom>
        </p:spPr>
        <p:txBody>
          <a:bodyPr wrap="square" lIns="0" tIns="0" rIns="0" bIns="0" rtlCol="0">
            <a:noAutofit/>
          </a:bodyPr>
          <a:lstStyle/>
          <a:p>
            <a:pPr marL="25400">
              <a:lnSpc>
                <a:spcPts val="1000"/>
              </a:lnSpc>
            </a:pPr>
            <a:endParaRPr sz="1000"/>
          </a:p>
        </p:txBody>
      </p:sp>
      <p:sp>
        <p:nvSpPr>
          <p:cNvPr id="4" name="object 4"/>
          <p:cNvSpPr txBox="1"/>
          <p:nvPr/>
        </p:nvSpPr>
        <p:spPr>
          <a:xfrm>
            <a:off x="3234349" y="2919857"/>
            <a:ext cx="112724" cy="152400"/>
          </a:xfrm>
          <a:prstGeom prst="rect">
            <a:avLst/>
          </a:prstGeom>
        </p:spPr>
        <p:txBody>
          <a:bodyPr wrap="square" lIns="0" tIns="0" rIns="0" bIns="0" rtlCol="0">
            <a:noAutofit/>
          </a:bodyPr>
          <a:lstStyle/>
          <a:p>
            <a:pPr marL="25400">
              <a:lnSpc>
                <a:spcPts val="1000"/>
              </a:lnSpc>
            </a:pPr>
            <a:endParaRPr sz="1000"/>
          </a:p>
        </p:txBody>
      </p:sp>
      <p:sp>
        <p:nvSpPr>
          <p:cNvPr id="3" name="object 3"/>
          <p:cNvSpPr txBox="1"/>
          <p:nvPr/>
        </p:nvSpPr>
        <p:spPr>
          <a:xfrm>
            <a:off x="3997570" y="2919857"/>
            <a:ext cx="111642" cy="152400"/>
          </a:xfrm>
          <a:prstGeom prst="rect">
            <a:avLst/>
          </a:prstGeom>
        </p:spPr>
        <p:txBody>
          <a:bodyPr wrap="square" lIns="0" tIns="0" rIns="0" bIns="0" rtlCol="0">
            <a:noAutofit/>
          </a:bodyPr>
          <a:lstStyle/>
          <a:p>
            <a:pPr marL="25400">
              <a:lnSpc>
                <a:spcPts val="1000"/>
              </a:lnSpc>
            </a:pPr>
            <a:endParaRPr sz="1000"/>
          </a:p>
        </p:txBody>
      </p:sp>
      <p:sp>
        <p:nvSpPr>
          <p:cNvPr id="2" name="object 2"/>
          <p:cNvSpPr txBox="1"/>
          <p:nvPr/>
        </p:nvSpPr>
        <p:spPr>
          <a:xfrm>
            <a:off x="3012582" y="3407917"/>
            <a:ext cx="107567" cy="152400"/>
          </a:xfrm>
          <a:prstGeom prst="rect">
            <a:avLst/>
          </a:prstGeom>
        </p:spPr>
        <p:txBody>
          <a:bodyPr wrap="square" lIns="0" tIns="0" rIns="0" bIns="0" rtlCol="0">
            <a:noAutofit/>
          </a:bodyPr>
          <a:lstStyle/>
          <a:p>
            <a:pPr marL="25400">
              <a:lnSpc>
                <a:spcPts val="1000"/>
              </a:lnSpc>
            </a:pPr>
            <a:endParaRPr sz="1000"/>
          </a:p>
        </p:txBody>
      </p:sp>
      <p:sp>
        <p:nvSpPr>
          <p:cNvPr id="22" name="object 4"/>
          <p:cNvSpPr txBox="1"/>
          <p:nvPr/>
        </p:nvSpPr>
        <p:spPr>
          <a:xfrm>
            <a:off x="1788667" y="6307573"/>
            <a:ext cx="1411733" cy="990600"/>
          </a:xfrm>
          <a:prstGeom prst="rect">
            <a:avLst/>
          </a:prstGeom>
        </p:spPr>
        <p:txBody>
          <a:bodyPr wrap="square" lIns="0" tIns="0" rIns="0" bIns="0" rtlCol="0">
            <a:noAutofit/>
          </a:bodyPr>
          <a:lstStyle/>
          <a:p>
            <a:pPr marL="12700">
              <a:lnSpc>
                <a:spcPct val="96400"/>
              </a:lnSpc>
              <a:spcBef>
                <a:spcPts val="10"/>
              </a:spcBef>
            </a:pPr>
            <a:r>
              <a:rPr sz="1200" b="1" spc="0" dirty="0" smtClean="0">
                <a:solidFill>
                  <a:srgbClr val="397D5A"/>
                </a:solidFill>
                <a:latin typeface="Arial Narrow" panose="020B0606020202030204" pitchFamily="34" charset="0"/>
                <a:cs typeface="Times New Roman"/>
              </a:rPr>
              <a:t>Council</a:t>
            </a:r>
            <a:r>
              <a:rPr sz="1200" b="1" spc="54"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for</a:t>
            </a:r>
            <a:r>
              <a:rPr sz="1200" b="1" spc="125"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the Accreditation</a:t>
            </a:r>
            <a:r>
              <a:rPr sz="1200" b="1" spc="19"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of Educator Preparation</a:t>
            </a:r>
            <a:endParaRPr sz="1200" b="1" dirty="0">
              <a:solidFill>
                <a:srgbClr val="397D5A"/>
              </a:solidFill>
              <a:latin typeface="Arial Narrow" panose="020B0606020202030204" pitchFamily="34" charset="0"/>
              <a:cs typeface="Times New Roman"/>
            </a:endParaRPr>
          </a:p>
        </p:txBody>
      </p:sp>
      <p:sp>
        <p:nvSpPr>
          <p:cNvPr id="23" name="object 2"/>
          <p:cNvSpPr txBox="1"/>
          <p:nvPr/>
        </p:nvSpPr>
        <p:spPr>
          <a:xfrm>
            <a:off x="3581400" y="6437113"/>
            <a:ext cx="5989320" cy="365760"/>
          </a:xfrm>
          <a:prstGeom prst="rect">
            <a:avLst/>
          </a:prstGeom>
        </p:spPr>
        <p:txBody>
          <a:bodyPr wrap="square" lIns="0" tIns="0" rIns="0" bIns="0" rtlCol="0">
            <a:noAutofit/>
          </a:bodyPr>
          <a:lstStyle/>
          <a:p>
            <a:pPr marL="12700">
              <a:lnSpc>
                <a:spcPts val="1350"/>
              </a:lnSpc>
              <a:spcBef>
                <a:spcPts val="67"/>
              </a:spcBef>
            </a:pP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ONN</a:t>
            </a:r>
            <a:r>
              <a:rPr sz="1600" b="1" spc="4" dirty="0" smtClean="0">
                <a:solidFill>
                  <a:srgbClr val="397D5A"/>
                </a:solidFill>
                <a:latin typeface="Arial Narrow" panose="020B0606020202030204" pitchFamily="34" charset="0"/>
                <a:cs typeface="Arial" panose="020B0604020202020204" pitchFamily="34" charset="0"/>
              </a:rPr>
              <a:t>E</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T</a:t>
            </a:r>
            <a:r>
              <a:rPr sz="1600" b="1" spc="-4" dirty="0" smtClean="0">
                <a:solidFill>
                  <a:srgbClr val="397D5A"/>
                </a:solidFill>
                <a:latin typeface="Arial Narrow" panose="020B0606020202030204" pitchFamily="34" charset="0"/>
                <a:cs typeface="Arial" panose="020B0604020202020204" pitchFamily="34" charset="0"/>
              </a:rPr>
              <a:t> </a:t>
            </a:r>
            <a:r>
              <a:rPr sz="1600" b="1" spc="-19" dirty="0" smtClean="0">
                <a:solidFill>
                  <a:srgbClr val="397D5A"/>
                </a:solidFill>
                <a:latin typeface="Arial Narrow" panose="020B0606020202030204" pitchFamily="34" charset="0"/>
                <a:cs typeface="Arial" panose="020B0604020202020204" pitchFamily="34" charset="0"/>
              </a:rPr>
              <a:t>W</a:t>
            </a:r>
            <a:r>
              <a:rPr sz="1600" b="1" spc="29" dirty="0" smtClean="0">
                <a:solidFill>
                  <a:srgbClr val="397D5A"/>
                </a:solidFill>
                <a:latin typeface="Arial Narrow" panose="020B0606020202030204" pitchFamily="34" charset="0"/>
                <a:cs typeface="Arial" panose="020B0604020202020204" pitchFamily="34" charset="0"/>
              </a:rPr>
              <a:t>I</a:t>
            </a:r>
            <a:r>
              <a:rPr sz="1600" b="1" spc="-4" dirty="0" smtClean="0">
                <a:solidFill>
                  <a:srgbClr val="397D5A"/>
                </a:solidFill>
                <a:latin typeface="Arial Narrow" panose="020B0606020202030204" pitchFamily="34" charset="0"/>
                <a:cs typeface="Arial" panose="020B0604020202020204" pitchFamily="34" charset="0"/>
              </a:rPr>
              <a:t>T</a:t>
            </a:r>
            <a:r>
              <a:rPr sz="1600" b="1" spc="0" dirty="0" smtClean="0">
                <a:solidFill>
                  <a:srgbClr val="397D5A"/>
                </a:solidFill>
                <a:latin typeface="Arial Narrow" panose="020B0606020202030204" pitchFamily="34" charset="0"/>
                <a:cs typeface="Arial" panose="020B0604020202020204" pitchFamily="34" charset="0"/>
              </a:rPr>
              <a:t>H</a:t>
            </a:r>
            <a:r>
              <a:rPr sz="1600" b="1" spc="14" dirty="0" smtClean="0">
                <a:solidFill>
                  <a:srgbClr val="397D5A"/>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A</a:t>
            </a:r>
            <a:r>
              <a:rPr sz="1600" b="1" spc="4" dirty="0" smtClean="0">
                <a:solidFill>
                  <a:srgbClr val="397D5A"/>
                </a:solidFill>
                <a:latin typeface="Arial Narrow" panose="020B0606020202030204" pitchFamily="34" charset="0"/>
                <a:cs typeface="Arial" panose="020B0604020202020204" pitchFamily="34" charset="0"/>
              </a:rPr>
              <a:t>E</a:t>
            </a:r>
            <a:r>
              <a:rPr sz="1600" b="1" spc="0" dirty="0" smtClean="0">
                <a:solidFill>
                  <a:srgbClr val="397D5A"/>
                </a:solidFill>
                <a:latin typeface="Arial Narrow" panose="020B0606020202030204" pitchFamily="34" charset="0"/>
                <a:cs typeface="Arial" panose="020B0604020202020204" pitchFamily="34" charset="0"/>
              </a:rPr>
              <a:t>P</a:t>
            </a:r>
            <a:r>
              <a:rPr sz="1600" b="1" spc="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DDC12B"/>
                </a:solidFill>
                <a:latin typeface="Arial Narrow" panose="020B0606020202030204" pitchFamily="34" charset="0"/>
                <a:cs typeface="Arial" panose="020B0604020202020204" pitchFamily="34" charset="0"/>
              </a:rPr>
              <a:t>|  </a:t>
            </a:r>
            <a:r>
              <a:rPr sz="1600" b="1" spc="-319" dirty="0" smtClean="0">
                <a:solidFill>
                  <a:srgbClr val="0000FF"/>
                </a:solidFill>
                <a:latin typeface="Arial Narrow" panose="020B0606020202030204" pitchFamily="34" charset="0"/>
                <a:cs typeface="Arial" panose="020B0604020202020204" pitchFamily="34" charset="0"/>
              </a:rPr>
              <a:t> </a:t>
            </a:r>
            <a:r>
              <a:rPr sz="1600" b="1" u="sng" spc="9" dirty="0" smtClean="0">
                <a:solidFill>
                  <a:srgbClr val="0000FF"/>
                </a:solidFill>
                <a:latin typeface="Arial Narrow" panose="020B0606020202030204" pitchFamily="34" charset="0"/>
                <a:cs typeface="Arial" panose="020B0604020202020204" pitchFamily="34" charset="0"/>
                <a:hlinkClick r:id="rId2"/>
              </a:rPr>
              <a:t>www</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C</a:t>
            </a:r>
            <a:r>
              <a:rPr sz="1600" b="1" u="sng" spc="0" dirty="0" smtClean="0">
                <a:solidFill>
                  <a:srgbClr val="0000FF"/>
                </a:solidFill>
                <a:latin typeface="Arial Narrow" panose="020B0606020202030204" pitchFamily="34" charset="0"/>
                <a:cs typeface="Arial" panose="020B0604020202020204" pitchFamily="34" charset="0"/>
                <a:hlinkClick r:id="rId2"/>
              </a:rPr>
              <a:t>A</a:t>
            </a:r>
            <a:r>
              <a:rPr sz="1600" b="1" u="sng" spc="4" dirty="0" smtClean="0">
                <a:solidFill>
                  <a:srgbClr val="0000FF"/>
                </a:solidFill>
                <a:latin typeface="Arial Narrow" panose="020B0606020202030204" pitchFamily="34" charset="0"/>
                <a:cs typeface="Arial" panose="020B0604020202020204" pitchFamily="34" charset="0"/>
                <a:hlinkClick r:id="rId2"/>
              </a:rPr>
              <a:t>E</a:t>
            </a:r>
            <a:r>
              <a:rPr sz="1600" b="1" u="sng" spc="0" dirty="0" smtClean="0">
                <a:solidFill>
                  <a:srgbClr val="0000FF"/>
                </a:solidFill>
                <a:latin typeface="Arial Narrow" panose="020B0606020202030204" pitchFamily="34" charset="0"/>
                <a:cs typeface="Arial" panose="020B0604020202020204" pitchFamily="34" charset="0"/>
                <a:hlinkClick r:id="rId2"/>
              </a:rPr>
              <a:t>Pne</a:t>
            </a:r>
            <a:r>
              <a:rPr sz="1600" b="1" u="sng" spc="-25" dirty="0" smtClean="0">
                <a:solidFill>
                  <a:srgbClr val="0000FF"/>
                </a:solidFill>
                <a:latin typeface="Arial Narrow" panose="020B0606020202030204" pitchFamily="34" charset="0"/>
                <a:cs typeface="Arial" panose="020B0604020202020204" pitchFamily="34" charset="0"/>
                <a:hlinkClick r:id="rId2"/>
              </a:rPr>
              <a:t>t</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o</a:t>
            </a:r>
            <a:r>
              <a:rPr sz="1600" b="1" u="sng" spc="0" dirty="0" smtClean="0">
                <a:solidFill>
                  <a:srgbClr val="0000FF"/>
                </a:solidFill>
                <a:latin typeface="Arial Narrow" panose="020B0606020202030204" pitchFamily="34" charset="0"/>
                <a:cs typeface="Arial" panose="020B0604020202020204" pitchFamily="34" charset="0"/>
                <a:hlinkClick r:id="rId2"/>
              </a:rPr>
              <a:t>rg</a:t>
            </a:r>
            <a:r>
              <a:rPr sz="1600" b="1" spc="0" dirty="0" smtClean="0">
                <a:solidFill>
                  <a:srgbClr val="0000FF"/>
                </a:solidFill>
                <a:latin typeface="Arial Narrow" panose="020B0606020202030204" pitchFamily="34" charset="0"/>
                <a:cs typeface="Arial" panose="020B0604020202020204" pitchFamily="34" charset="0"/>
                <a:hlinkClick r:id="rId2"/>
              </a:rPr>
              <a:t> </a:t>
            </a:r>
            <a:r>
              <a:rPr sz="1600" b="1" spc="-276" dirty="0" smtClean="0">
                <a:solidFill>
                  <a:srgbClr val="DDC12B"/>
                </a:solidFill>
                <a:latin typeface="Arial Narrow" panose="020B0606020202030204" pitchFamily="34" charset="0"/>
                <a:cs typeface="Arial" panose="020B0604020202020204" pitchFamily="34" charset="0"/>
                <a:hlinkClick r:id="rId2"/>
              </a:rPr>
              <a:t> </a:t>
            </a:r>
            <a:r>
              <a:rPr sz="1600" b="1" u="sng" spc="0" dirty="0" smtClean="0">
                <a:solidFill>
                  <a:srgbClr val="DDC12B"/>
                </a:solidFill>
                <a:latin typeface="Arial Narrow" panose="020B0606020202030204" pitchFamily="34" charset="0"/>
                <a:cs typeface="Arial" panose="020B0604020202020204" pitchFamily="34" charset="0"/>
                <a:hlinkClick r:id="rId2"/>
              </a:rPr>
              <a:t>|</a:t>
            </a:r>
            <a:r>
              <a:rPr sz="1600" b="1" u="sng" spc="0" dirty="0" smtClean="0">
                <a:solidFill>
                  <a:srgbClr val="DDC12B"/>
                </a:solidFill>
                <a:latin typeface="Arial Narrow" panose="020B0606020202030204" pitchFamily="34" charset="0"/>
                <a:cs typeface="Arial" panose="020B0604020202020204" pitchFamily="34" charset="0"/>
              </a:rPr>
              <a:t> </a:t>
            </a:r>
            <a:r>
              <a:rPr sz="1600" b="1" spc="-316" dirty="0" smtClean="0">
                <a:solidFill>
                  <a:srgbClr val="DDC12B"/>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T</a:t>
            </a:r>
            <a:r>
              <a:rPr sz="1600" b="1" spc="9" dirty="0" smtClean="0">
                <a:solidFill>
                  <a:srgbClr val="397D5A"/>
                </a:solidFill>
                <a:latin typeface="Arial Narrow" panose="020B0606020202030204" pitchFamily="34" charset="0"/>
                <a:cs typeface="Arial" panose="020B0604020202020204" pitchFamily="34" charset="0"/>
              </a:rPr>
              <a:t>w</a:t>
            </a:r>
            <a:r>
              <a:rPr sz="1600" b="1" spc="0" dirty="0" smtClean="0">
                <a:solidFill>
                  <a:srgbClr val="397D5A"/>
                </a:solidFill>
                <a:latin typeface="Arial Narrow" panose="020B0606020202030204" pitchFamily="34" charset="0"/>
                <a:cs typeface="Arial" panose="020B0604020202020204" pitchFamily="34" charset="0"/>
              </a:rPr>
              <a:t>i</a:t>
            </a:r>
            <a:r>
              <a:rPr sz="1600" b="1" spc="-25" dirty="0" smtClean="0">
                <a:solidFill>
                  <a:srgbClr val="397D5A"/>
                </a:solidFill>
                <a:latin typeface="Arial Narrow" panose="020B0606020202030204" pitchFamily="34" charset="0"/>
                <a:cs typeface="Arial" panose="020B0604020202020204" pitchFamily="34" charset="0"/>
              </a:rPr>
              <a:t>tt</a:t>
            </a:r>
            <a:r>
              <a:rPr sz="1600" b="1" spc="0" dirty="0" smtClean="0">
                <a:solidFill>
                  <a:srgbClr val="397D5A"/>
                </a:solidFill>
                <a:latin typeface="Arial Narrow" panose="020B0606020202030204" pitchFamily="34" charset="0"/>
                <a:cs typeface="Arial" panose="020B0604020202020204" pitchFamily="34" charset="0"/>
              </a:rPr>
              <a:t>er:</a:t>
            </a:r>
            <a:r>
              <a:rPr sz="1600" b="1" spc="5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397D5A"/>
                </a:solidFill>
                <a:latin typeface="Arial Narrow" panose="020B0606020202030204" pitchFamily="34" charset="0"/>
                <a:cs typeface="Arial" panose="020B0604020202020204" pitchFamily="34" charset="0"/>
                <a:hlinkClick r:id="rId3"/>
              </a:rPr>
              <a:t>@CA</a:t>
            </a:r>
            <a:r>
              <a:rPr sz="1600" b="1" spc="4" dirty="0" smtClean="0">
                <a:solidFill>
                  <a:srgbClr val="397D5A"/>
                </a:solidFill>
                <a:latin typeface="Arial Narrow" panose="020B0606020202030204" pitchFamily="34" charset="0"/>
                <a:cs typeface="Arial" panose="020B0604020202020204" pitchFamily="34" charset="0"/>
                <a:hlinkClick r:id="rId3"/>
              </a:rPr>
              <a:t>E</a:t>
            </a:r>
            <a:r>
              <a:rPr sz="1600" b="1" spc="0" dirty="0" smtClean="0">
                <a:solidFill>
                  <a:srgbClr val="397D5A"/>
                </a:solidFill>
                <a:latin typeface="Arial Narrow" panose="020B0606020202030204" pitchFamily="34" charset="0"/>
                <a:cs typeface="Arial" panose="020B0604020202020204" pitchFamily="34" charset="0"/>
                <a:hlinkClick r:id="rId3"/>
              </a:rPr>
              <a:t>Pup</a:t>
            </a:r>
            <a:r>
              <a:rPr sz="1600" b="1" spc="4" dirty="0" smtClean="0">
                <a:solidFill>
                  <a:srgbClr val="397D5A"/>
                </a:solidFill>
                <a:latin typeface="Arial Narrow" panose="020B0606020202030204" pitchFamily="34" charset="0"/>
                <a:cs typeface="Arial" panose="020B0604020202020204" pitchFamily="34" charset="0"/>
                <a:hlinkClick r:id="rId3"/>
              </a:rPr>
              <a:t>d</a:t>
            </a:r>
            <a:r>
              <a:rPr sz="1600" b="1" spc="-4" dirty="0" smtClean="0">
                <a:solidFill>
                  <a:srgbClr val="397D5A"/>
                </a:solidFill>
                <a:latin typeface="Arial Narrow" panose="020B0606020202030204" pitchFamily="34" charset="0"/>
                <a:cs typeface="Arial" panose="020B0604020202020204" pitchFamily="34" charset="0"/>
                <a:hlinkClick r:id="rId3"/>
              </a:rPr>
              <a:t>a</a:t>
            </a:r>
            <a:r>
              <a:rPr sz="1600" b="1" spc="-25" dirty="0" smtClean="0">
                <a:solidFill>
                  <a:srgbClr val="397D5A"/>
                </a:solidFill>
                <a:latin typeface="Arial Narrow" panose="020B0606020202030204" pitchFamily="34" charset="0"/>
                <a:cs typeface="Arial" panose="020B0604020202020204" pitchFamily="34" charset="0"/>
                <a:hlinkClick r:id="rId3"/>
              </a:rPr>
              <a:t>t</a:t>
            </a:r>
            <a:r>
              <a:rPr sz="1600" b="1" spc="0" dirty="0" smtClean="0">
                <a:solidFill>
                  <a:srgbClr val="397D5A"/>
                </a:solidFill>
                <a:latin typeface="Arial Narrow" panose="020B0606020202030204" pitchFamily="34" charset="0"/>
                <a:cs typeface="Arial" panose="020B0604020202020204" pitchFamily="34" charset="0"/>
                <a:hlinkClick r:id="rId3"/>
              </a:rPr>
              <a:t>es</a:t>
            </a:r>
            <a:endParaRPr sz="1600" b="1" dirty="0">
              <a:latin typeface="Arial Narrow" panose="020B0606020202030204" pitchFamily="34" charset="0"/>
              <a:cs typeface="Arial" panose="020B0604020202020204" pitchFamily="34" charset="0"/>
            </a:endParaRPr>
          </a:p>
        </p:txBody>
      </p:sp>
      <p:pic>
        <p:nvPicPr>
          <p:cNvPr id="24" name="Picture 23"/>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04800" y="6248400"/>
            <a:ext cx="1314450" cy="457200"/>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object 20"/>
          <p:cNvSpPr/>
          <p:nvPr/>
        </p:nvSpPr>
        <p:spPr>
          <a:xfrm>
            <a:off x="0" y="1650"/>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21" name="object 21"/>
          <p:cNvSpPr/>
          <p:nvPr/>
        </p:nvSpPr>
        <p:spPr>
          <a:xfrm>
            <a:off x="326847" y="0"/>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19" name="object 19"/>
          <p:cNvSpPr/>
          <p:nvPr/>
        </p:nvSpPr>
        <p:spPr>
          <a:xfrm>
            <a:off x="3624707" y="6297574"/>
            <a:ext cx="5519293" cy="1587"/>
          </a:xfrm>
          <a:custGeom>
            <a:avLst/>
            <a:gdLst/>
            <a:ahLst/>
            <a:cxnLst/>
            <a:rect l="l" t="t" r="r" b="b"/>
            <a:pathLst>
              <a:path w="5519293" h="1587">
                <a:moveTo>
                  <a:pt x="5519292" y="1587"/>
                </a:moveTo>
                <a:lnTo>
                  <a:pt x="0" y="0"/>
                </a:lnTo>
              </a:path>
              <a:path w="5519293" h="1587">
                <a:moveTo>
                  <a:pt x="0" y="1"/>
                </a:moveTo>
                <a:lnTo>
                  <a:pt x="5519292" y="1587"/>
                </a:lnTo>
              </a:path>
            </a:pathLst>
          </a:custGeom>
          <a:ln w="25400">
            <a:solidFill>
              <a:srgbClr val="DDC12B"/>
            </a:solidFill>
          </a:ln>
        </p:spPr>
        <p:txBody>
          <a:bodyPr wrap="square" lIns="0" tIns="0" rIns="0" bIns="0" rtlCol="0">
            <a:noAutofit/>
          </a:bodyPr>
          <a:lstStyle/>
          <a:p>
            <a:endParaRPr/>
          </a:p>
        </p:txBody>
      </p:sp>
      <p:sp>
        <p:nvSpPr>
          <p:cNvPr id="16" name="object 16"/>
          <p:cNvSpPr txBox="1"/>
          <p:nvPr/>
        </p:nvSpPr>
        <p:spPr>
          <a:xfrm>
            <a:off x="583793" y="441388"/>
            <a:ext cx="8560207" cy="918714"/>
          </a:xfrm>
          <a:prstGeom prst="rect">
            <a:avLst/>
          </a:prstGeom>
        </p:spPr>
        <p:txBody>
          <a:bodyPr wrap="square" lIns="0" tIns="0" rIns="0" bIns="0" rtlCol="0">
            <a:noAutofit/>
          </a:bodyPr>
          <a:lstStyle/>
          <a:p>
            <a:pPr marL="12700">
              <a:lnSpc>
                <a:spcPts val="3435"/>
              </a:lnSpc>
              <a:spcBef>
                <a:spcPts val="171"/>
              </a:spcBef>
            </a:pPr>
            <a:r>
              <a:rPr lang="en-US" sz="3200" b="1" spc="0" dirty="0" err="1" smtClean="0">
                <a:solidFill>
                  <a:srgbClr val="FFFFFF"/>
                </a:solidFill>
                <a:latin typeface="Century Gothic"/>
                <a:cs typeface="Century Gothic"/>
              </a:rPr>
              <a:t>InTASC</a:t>
            </a:r>
            <a:r>
              <a:rPr lang="en-US" sz="3200" b="1" dirty="0" smtClean="0">
                <a:solidFill>
                  <a:srgbClr val="FFFFFF"/>
                </a:solidFill>
                <a:latin typeface="Century Gothic"/>
                <a:cs typeface="Century Gothic"/>
              </a:rPr>
              <a:t> </a:t>
            </a:r>
            <a:r>
              <a:rPr lang="en-US" sz="3200" b="1" dirty="0">
                <a:solidFill>
                  <a:srgbClr val="FFFFFF"/>
                </a:solidFill>
                <a:latin typeface="Century Gothic"/>
                <a:cs typeface="Century Gothic"/>
              </a:rPr>
              <a:t>- The Learner and Learning</a:t>
            </a:r>
          </a:p>
          <a:p>
            <a:pPr marL="12700">
              <a:lnSpc>
                <a:spcPts val="3435"/>
              </a:lnSpc>
              <a:spcBef>
                <a:spcPts val="171"/>
              </a:spcBef>
            </a:pPr>
            <a:endParaRPr lang="en-US" sz="3200" b="1" spc="0" dirty="0" smtClean="0">
              <a:solidFill>
                <a:srgbClr val="FFFFFF"/>
              </a:solidFill>
              <a:latin typeface="Century Gothic"/>
              <a:cs typeface="Century Gothic"/>
            </a:endParaRPr>
          </a:p>
        </p:txBody>
      </p:sp>
      <p:sp>
        <p:nvSpPr>
          <p:cNvPr id="15" name="object 15"/>
          <p:cNvSpPr txBox="1"/>
          <p:nvPr/>
        </p:nvSpPr>
        <p:spPr>
          <a:xfrm>
            <a:off x="381000" y="1524000"/>
            <a:ext cx="8305800" cy="4783573"/>
          </a:xfrm>
          <a:prstGeom prst="rect">
            <a:avLst/>
          </a:prstGeom>
        </p:spPr>
        <p:txBody>
          <a:bodyPr wrap="square" lIns="0" tIns="0" rIns="0" bIns="0" rtlCol="0">
            <a:noAutofit/>
          </a:bodyPr>
          <a:lstStyle/>
          <a:p>
            <a:r>
              <a:rPr lang="en-US" b="1" u="sng" dirty="0" smtClean="0">
                <a:latin typeface="Century Gothic" panose="020B0502020202020204" pitchFamily="34" charset="0"/>
              </a:rPr>
              <a:t>Standard </a:t>
            </a:r>
            <a:r>
              <a:rPr lang="en-US" b="1" u="sng" dirty="0">
                <a:latin typeface="Century Gothic" panose="020B0502020202020204" pitchFamily="34" charset="0"/>
              </a:rPr>
              <a:t>#1: Learner Development</a:t>
            </a:r>
            <a:endParaRPr lang="en-US" b="1" dirty="0">
              <a:latin typeface="Century Gothic" panose="020B0502020202020204" pitchFamily="34" charset="0"/>
            </a:endParaRPr>
          </a:p>
          <a:p>
            <a:r>
              <a:rPr lang="en-US" b="1" dirty="0" smtClean="0">
                <a:latin typeface="Century Gothic" panose="020B0502020202020204" pitchFamily="34" charset="0"/>
              </a:rPr>
              <a:t>The </a:t>
            </a:r>
            <a:r>
              <a:rPr lang="en-US" b="1" dirty="0">
                <a:latin typeface="Century Gothic" panose="020B0502020202020204" pitchFamily="34" charset="0"/>
              </a:rPr>
              <a:t>teacher understands how learners grow and develop, recognizing that patterns of learning and development vary individually within and across the cognitive, linguistic, social, emotional, and physical areas, and designs and implements developmentally appropriate and challenging learning experiences.</a:t>
            </a:r>
          </a:p>
          <a:p>
            <a:endParaRPr lang="en-US" b="1" dirty="0">
              <a:latin typeface="Century Gothic" panose="020B0502020202020204" pitchFamily="34" charset="0"/>
            </a:endParaRPr>
          </a:p>
          <a:p>
            <a:r>
              <a:rPr lang="en-US" b="1" u="sng" dirty="0">
                <a:latin typeface="Century Gothic" panose="020B0502020202020204" pitchFamily="34" charset="0"/>
              </a:rPr>
              <a:t>Standard #2: Learning Differences</a:t>
            </a:r>
            <a:endParaRPr lang="en-US" b="1" dirty="0">
              <a:latin typeface="Century Gothic" panose="020B0502020202020204" pitchFamily="34" charset="0"/>
            </a:endParaRPr>
          </a:p>
          <a:p>
            <a:r>
              <a:rPr lang="en-US" b="1" dirty="0" smtClean="0">
                <a:latin typeface="Century Gothic" panose="020B0502020202020204" pitchFamily="34" charset="0"/>
              </a:rPr>
              <a:t>The </a:t>
            </a:r>
            <a:r>
              <a:rPr lang="en-US" b="1" dirty="0">
                <a:latin typeface="Century Gothic" panose="020B0502020202020204" pitchFamily="34" charset="0"/>
              </a:rPr>
              <a:t>teacher uses understanding of individual differences and diverse cultures and communities to ensure inclusive learning environments that enable each learner to meet high standards.</a:t>
            </a:r>
          </a:p>
          <a:p>
            <a:r>
              <a:rPr lang="en-US" b="1" dirty="0">
                <a:latin typeface="Century Gothic" panose="020B0502020202020204" pitchFamily="34" charset="0"/>
              </a:rPr>
              <a:t> </a:t>
            </a:r>
          </a:p>
          <a:p>
            <a:r>
              <a:rPr lang="en-US" b="1" u="sng" dirty="0">
                <a:latin typeface="Century Gothic" panose="020B0502020202020204" pitchFamily="34" charset="0"/>
              </a:rPr>
              <a:t>Standard #3: Learning </a:t>
            </a:r>
            <a:r>
              <a:rPr lang="en-US" b="1" u="sng" dirty="0" smtClean="0">
                <a:latin typeface="Century Gothic" panose="020B0502020202020204" pitchFamily="34" charset="0"/>
              </a:rPr>
              <a:t>Environments</a:t>
            </a:r>
            <a:endParaRPr lang="en-US" b="1" dirty="0">
              <a:latin typeface="Century Gothic" panose="020B0502020202020204" pitchFamily="34" charset="0"/>
            </a:endParaRPr>
          </a:p>
          <a:p>
            <a:r>
              <a:rPr lang="en-US" b="1" dirty="0">
                <a:latin typeface="Century Gothic" panose="020B0502020202020204" pitchFamily="34" charset="0"/>
              </a:rPr>
              <a:t>The teacher works with others to create environments that support individual and collaborative learning, and that encourage positive social interaction, active engagement in learning, and self-motivation.</a:t>
            </a:r>
          </a:p>
        </p:txBody>
      </p:sp>
      <p:sp>
        <p:nvSpPr>
          <p:cNvPr id="9" name="object 9"/>
          <p:cNvSpPr txBox="1"/>
          <p:nvPr/>
        </p:nvSpPr>
        <p:spPr>
          <a:xfrm>
            <a:off x="3607689" y="2432177"/>
            <a:ext cx="117856" cy="152400"/>
          </a:xfrm>
          <a:prstGeom prst="rect">
            <a:avLst/>
          </a:prstGeom>
        </p:spPr>
        <p:txBody>
          <a:bodyPr wrap="square" lIns="0" tIns="0" rIns="0" bIns="0" rtlCol="0">
            <a:noAutofit/>
          </a:bodyPr>
          <a:lstStyle/>
          <a:p>
            <a:pPr marL="25400">
              <a:lnSpc>
                <a:spcPts val="1000"/>
              </a:lnSpc>
            </a:pPr>
            <a:endParaRPr sz="1000"/>
          </a:p>
        </p:txBody>
      </p:sp>
      <p:sp>
        <p:nvSpPr>
          <p:cNvPr id="8" name="object 8"/>
          <p:cNvSpPr txBox="1"/>
          <p:nvPr/>
        </p:nvSpPr>
        <p:spPr>
          <a:xfrm>
            <a:off x="4119737" y="2432177"/>
            <a:ext cx="112815" cy="152400"/>
          </a:xfrm>
          <a:prstGeom prst="rect">
            <a:avLst/>
          </a:prstGeom>
        </p:spPr>
        <p:txBody>
          <a:bodyPr wrap="square" lIns="0" tIns="0" rIns="0" bIns="0" rtlCol="0">
            <a:noAutofit/>
          </a:bodyPr>
          <a:lstStyle/>
          <a:p>
            <a:pPr marL="25400">
              <a:lnSpc>
                <a:spcPts val="1000"/>
              </a:lnSpc>
            </a:pPr>
            <a:endParaRPr sz="1000"/>
          </a:p>
        </p:txBody>
      </p:sp>
      <p:sp>
        <p:nvSpPr>
          <p:cNvPr id="7" name="object 7"/>
          <p:cNvSpPr txBox="1"/>
          <p:nvPr/>
        </p:nvSpPr>
        <p:spPr>
          <a:xfrm>
            <a:off x="4881475" y="2432177"/>
            <a:ext cx="112808" cy="152400"/>
          </a:xfrm>
          <a:prstGeom prst="rect">
            <a:avLst/>
          </a:prstGeom>
        </p:spPr>
        <p:txBody>
          <a:bodyPr wrap="square" lIns="0" tIns="0" rIns="0" bIns="0" rtlCol="0">
            <a:noAutofit/>
          </a:bodyPr>
          <a:lstStyle/>
          <a:p>
            <a:pPr marL="25400">
              <a:lnSpc>
                <a:spcPts val="1000"/>
              </a:lnSpc>
            </a:pPr>
            <a:endParaRPr sz="1000"/>
          </a:p>
        </p:txBody>
      </p:sp>
      <p:sp>
        <p:nvSpPr>
          <p:cNvPr id="6" name="object 6"/>
          <p:cNvSpPr txBox="1"/>
          <p:nvPr/>
        </p:nvSpPr>
        <p:spPr>
          <a:xfrm>
            <a:off x="5445300" y="2432177"/>
            <a:ext cx="112473" cy="152400"/>
          </a:xfrm>
          <a:prstGeom prst="rect">
            <a:avLst/>
          </a:prstGeom>
        </p:spPr>
        <p:txBody>
          <a:bodyPr wrap="square" lIns="0" tIns="0" rIns="0" bIns="0" rtlCol="0">
            <a:noAutofit/>
          </a:bodyPr>
          <a:lstStyle/>
          <a:p>
            <a:pPr marL="25400">
              <a:lnSpc>
                <a:spcPts val="1000"/>
              </a:lnSpc>
            </a:pPr>
            <a:endParaRPr sz="1000"/>
          </a:p>
        </p:txBody>
      </p:sp>
      <p:sp>
        <p:nvSpPr>
          <p:cNvPr id="5" name="object 5"/>
          <p:cNvSpPr txBox="1"/>
          <p:nvPr/>
        </p:nvSpPr>
        <p:spPr>
          <a:xfrm>
            <a:off x="2707920" y="2919857"/>
            <a:ext cx="110580" cy="152400"/>
          </a:xfrm>
          <a:prstGeom prst="rect">
            <a:avLst/>
          </a:prstGeom>
        </p:spPr>
        <p:txBody>
          <a:bodyPr wrap="square" lIns="0" tIns="0" rIns="0" bIns="0" rtlCol="0">
            <a:noAutofit/>
          </a:bodyPr>
          <a:lstStyle/>
          <a:p>
            <a:pPr marL="25400">
              <a:lnSpc>
                <a:spcPts val="1000"/>
              </a:lnSpc>
            </a:pPr>
            <a:endParaRPr sz="1000"/>
          </a:p>
        </p:txBody>
      </p:sp>
      <p:sp>
        <p:nvSpPr>
          <p:cNvPr id="4" name="object 4"/>
          <p:cNvSpPr txBox="1"/>
          <p:nvPr/>
        </p:nvSpPr>
        <p:spPr>
          <a:xfrm>
            <a:off x="3234349" y="2919857"/>
            <a:ext cx="112724" cy="152400"/>
          </a:xfrm>
          <a:prstGeom prst="rect">
            <a:avLst/>
          </a:prstGeom>
        </p:spPr>
        <p:txBody>
          <a:bodyPr wrap="square" lIns="0" tIns="0" rIns="0" bIns="0" rtlCol="0">
            <a:noAutofit/>
          </a:bodyPr>
          <a:lstStyle/>
          <a:p>
            <a:pPr marL="25400">
              <a:lnSpc>
                <a:spcPts val="1000"/>
              </a:lnSpc>
            </a:pPr>
            <a:endParaRPr sz="1000"/>
          </a:p>
        </p:txBody>
      </p:sp>
      <p:sp>
        <p:nvSpPr>
          <p:cNvPr id="3" name="object 3"/>
          <p:cNvSpPr txBox="1"/>
          <p:nvPr/>
        </p:nvSpPr>
        <p:spPr>
          <a:xfrm>
            <a:off x="3997570" y="2919857"/>
            <a:ext cx="111642" cy="152400"/>
          </a:xfrm>
          <a:prstGeom prst="rect">
            <a:avLst/>
          </a:prstGeom>
        </p:spPr>
        <p:txBody>
          <a:bodyPr wrap="square" lIns="0" tIns="0" rIns="0" bIns="0" rtlCol="0">
            <a:noAutofit/>
          </a:bodyPr>
          <a:lstStyle/>
          <a:p>
            <a:pPr marL="25400">
              <a:lnSpc>
                <a:spcPts val="1000"/>
              </a:lnSpc>
            </a:pPr>
            <a:endParaRPr sz="1000"/>
          </a:p>
        </p:txBody>
      </p:sp>
      <p:sp>
        <p:nvSpPr>
          <p:cNvPr id="2" name="object 2"/>
          <p:cNvSpPr txBox="1"/>
          <p:nvPr/>
        </p:nvSpPr>
        <p:spPr>
          <a:xfrm>
            <a:off x="3012582" y="3407917"/>
            <a:ext cx="107567" cy="152400"/>
          </a:xfrm>
          <a:prstGeom prst="rect">
            <a:avLst/>
          </a:prstGeom>
        </p:spPr>
        <p:txBody>
          <a:bodyPr wrap="square" lIns="0" tIns="0" rIns="0" bIns="0" rtlCol="0">
            <a:noAutofit/>
          </a:bodyPr>
          <a:lstStyle/>
          <a:p>
            <a:pPr marL="25400">
              <a:lnSpc>
                <a:spcPts val="1000"/>
              </a:lnSpc>
            </a:pPr>
            <a:endParaRPr sz="1000"/>
          </a:p>
        </p:txBody>
      </p:sp>
      <p:sp>
        <p:nvSpPr>
          <p:cNvPr id="22" name="object 4"/>
          <p:cNvSpPr txBox="1"/>
          <p:nvPr/>
        </p:nvSpPr>
        <p:spPr>
          <a:xfrm>
            <a:off x="1788667" y="6307573"/>
            <a:ext cx="1411733" cy="990600"/>
          </a:xfrm>
          <a:prstGeom prst="rect">
            <a:avLst/>
          </a:prstGeom>
        </p:spPr>
        <p:txBody>
          <a:bodyPr wrap="square" lIns="0" tIns="0" rIns="0" bIns="0" rtlCol="0">
            <a:noAutofit/>
          </a:bodyPr>
          <a:lstStyle/>
          <a:p>
            <a:pPr marL="12700">
              <a:lnSpc>
                <a:spcPct val="96400"/>
              </a:lnSpc>
              <a:spcBef>
                <a:spcPts val="10"/>
              </a:spcBef>
            </a:pPr>
            <a:r>
              <a:rPr sz="1200" b="1" spc="0" dirty="0" smtClean="0">
                <a:solidFill>
                  <a:srgbClr val="397D5A"/>
                </a:solidFill>
                <a:latin typeface="Arial Narrow" panose="020B0606020202030204" pitchFamily="34" charset="0"/>
                <a:cs typeface="Times New Roman"/>
              </a:rPr>
              <a:t>Council</a:t>
            </a:r>
            <a:r>
              <a:rPr sz="1200" b="1" spc="54"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for</a:t>
            </a:r>
            <a:r>
              <a:rPr sz="1200" b="1" spc="125"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the Accreditation</a:t>
            </a:r>
            <a:r>
              <a:rPr sz="1200" b="1" spc="19"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of Educator Preparation</a:t>
            </a:r>
            <a:endParaRPr sz="1200" b="1" dirty="0">
              <a:solidFill>
                <a:srgbClr val="397D5A"/>
              </a:solidFill>
              <a:latin typeface="Arial Narrow" panose="020B0606020202030204" pitchFamily="34" charset="0"/>
              <a:cs typeface="Times New Roman"/>
            </a:endParaRPr>
          </a:p>
        </p:txBody>
      </p:sp>
      <p:sp>
        <p:nvSpPr>
          <p:cNvPr id="23" name="object 2"/>
          <p:cNvSpPr txBox="1"/>
          <p:nvPr/>
        </p:nvSpPr>
        <p:spPr>
          <a:xfrm>
            <a:off x="3581400" y="6437113"/>
            <a:ext cx="5989320" cy="365760"/>
          </a:xfrm>
          <a:prstGeom prst="rect">
            <a:avLst/>
          </a:prstGeom>
        </p:spPr>
        <p:txBody>
          <a:bodyPr wrap="square" lIns="0" tIns="0" rIns="0" bIns="0" rtlCol="0">
            <a:noAutofit/>
          </a:bodyPr>
          <a:lstStyle/>
          <a:p>
            <a:pPr marL="12700">
              <a:lnSpc>
                <a:spcPts val="1350"/>
              </a:lnSpc>
              <a:spcBef>
                <a:spcPts val="67"/>
              </a:spcBef>
            </a:pP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ONN</a:t>
            </a:r>
            <a:r>
              <a:rPr sz="1600" b="1" spc="4" dirty="0" smtClean="0">
                <a:solidFill>
                  <a:srgbClr val="397D5A"/>
                </a:solidFill>
                <a:latin typeface="Arial Narrow" panose="020B0606020202030204" pitchFamily="34" charset="0"/>
                <a:cs typeface="Arial" panose="020B0604020202020204" pitchFamily="34" charset="0"/>
              </a:rPr>
              <a:t>E</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T</a:t>
            </a:r>
            <a:r>
              <a:rPr sz="1600" b="1" spc="-4" dirty="0" smtClean="0">
                <a:solidFill>
                  <a:srgbClr val="397D5A"/>
                </a:solidFill>
                <a:latin typeface="Arial Narrow" panose="020B0606020202030204" pitchFamily="34" charset="0"/>
                <a:cs typeface="Arial" panose="020B0604020202020204" pitchFamily="34" charset="0"/>
              </a:rPr>
              <a:t> </a:t>
            </a:r>
            <a:r>
              <a:rPr sz="1600" b="1" spc="-19" dirty="0" smtClean="0">
                <a:solidFill>
                  <a:srgbClr val="397D5A"/>
                </a:solidFill>
                <a:latin typeface="Arial Narrow" panose="020B0606020202030204" pitchFamily="34" charset="0"/>
                <a:cs typeface="Arial" panose="020B0604020202020204" pitchFamily="34" charset="0"/>
              </a:rPr>
              <a:t>W</a:t>
            </a:r>
            <a:r>
              <a:rPr sz="1600" b="1" spc="29" dirty="0" smtClean="0">
                <a:solidFill>
                  <a:srgbClr val="397D5A"/>
                </a:solidFill>
                <a:latin typeface="Arial Narrow" panose="020B0606020202030204" pitchFamily="34" charset="0"/>
                <a:cs typeface="Arial" panose="020B0604020202020204" pitchFamily="34" charset="0"/>
              </a:rPr>
              <a:t>I</a:t>
            </a:r>
            <a:r>
              <a:rPr sz="1600" b="1" spc="-4" dirty="0" smtClean="0">
                <a:solidFill>
                  <a:srgbClr val="397D5A"/>
                </a:solidFill>
                <a:latin typeface="Arial Narrow" panose="020B0606020202030204" pitchFamily="34" charset="0"/>
                <a:cs typeface="Arial" panose="020B0604020202020204" pitchFamily="34" charset="0"/>
              </a:rPr>
              <a:t>T</a:t>
            </a:r>
            <a:r>
              <a:rPr sz="1600" b="1" spc="0" dirty="0" smtClean="0">
                <a:solidFill>
                  <a:srgbClr val="397D5A"/>
                </a:solidFill>
                <a:latin typeface="Arial Narrow" panose="020B0606020202030204" pitchFamily="34" charset="0"/>
                <a:cs typeface="Arial" panose="020B0604020202020204" pitchFamily="34" charset="0"/>
              </a:rPr>
              <a:t>H</a:t>
            </a:r>
            <a:r>
              <a:rPr sz="1600" b="1" spc="14" dirty="0" smtClean="0">
                <a:solidFill>
                  <a:srgbClr val="397D5A"/>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A</a:t>
            </a:r>
            <a:r>
              <a:rPr sz="1600" b="1" spc="4" dirty="0" smtClean="0">
                <a:solidFill>
                  <a:srgbClr val="397D5A"/>
                </a:solidFill>
                <a:latin typeface="Arial Narrow" panose="020B0606020202030204" pitchFamily="34" charset="0"/>
                <a:cs typeface="Arial" panose="020B0604020202020204" pitchFamily="34" charset="0"/>
              </a:rPr>
              <a:t>E</a:t>
            </a:r>
            <a:r>
              <a:rPr sz="1600" b="1" spc="0" dirty="0" smtClean="0">
                <a:solidFill>
                  <a:srgbClr val="397D5A"/>
                </a:solidFill>
                <a:latin typeface="Arial Narrow" panose="020B0606020202030204" pitchFamily="34" charset="0"/>
                <a:cs typeface="Arial" panose="020B0604020202020204" pitchFamily="34" charset="0"/>
              </a:rPr>
              <a:t>P</a:t>
            </a:r>
            <a:r>
              <a:rPr sz="1600" b="1" spc="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DDC12B"/>
                </a:solidFill>
                <a:latin typeface="Arial Narrow" panose="020B0606020202030204" pitchFamily="34" charset="0"/>
                <a:cs typeface="Arial" panose="020B0604020202020204" pitchFamily="34" charset="0"/>
              </a:rPr>
              <a:t>|  </a:t>
            </a:r>
            <a:r>
              <a:rPr sz="1600" b="1" spc="-319" dirty="0" smtClean="0">
                <a:solidFill>
                  <a:srgbClr val="0000FF"/>
                </a:solidFill>
                <a:latin typeface="Arial Narrow" panose="020B0606020202030204" pitchFamily="34" charset="0"/>
                <a:cs typeface="Arial" panose="020B0604020202020204" pitchFamily="34" charset="0"/>
              </a:rPr>
              <a:t> </a:t>
            </a:r>
            <a:r>
              <a:rPr sz="1600" b="1" u="sng" spc="9" dirty="0" smtClean="0">
                <a:solidFill>
                  <a:srgbClr val="0000FF"/>
                </a:solidFill>
                <a:latin typeface="Arial Narrow" panose="020B0606020202030204" pitchFamily="34" charset="0"/>
                <a:cs typeface="Arial" panose="020B0604020202020204" pitchFamily="34" charset="0"/>
                <a:hlinkClick r:id="rId2"/>
              </a:rPr>
              <a:t>www</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C</a:t>
            </a:r>
            <a:r>
              <a:rPr sz="1600" b="1" u="sng" spc="0" dirty="0" smtClean="0">
                <a:solidFill>
                  <a:srgbClr val="0000FF"/>
                </a:solidFill>
                <a:latin typeface="Arial Narrow" panose="020B0606020202030204" pitchFamily="34" charset="0"/>
                <a:cs typeface="Arial" panose="020B0604020202020204" pitchFamily="34" charset="0"/>
                <a:hlinkClick r:id="rId2"/>
              </a:rPr>
              <a:t>A</a:t>
            </a:r>
            <a:r>
              <a:rPr sz="1600" b="1" u="sng" spc="4" dirty="0" smtClean="0">
                <a:solidFill>
                  <a:srgbClr val="0000FF"/>
                </a:solidFill>
                <a:latin typeface="Arial Narrow" panose="020B0606020202030204" pitchFamily="34" charset="0"/>
                <a:cs typeface="Arial" panose="020B0604020202020204" pitchFamily="34" charset="0"/>
                <a:hlinkClick r:id="rId2"/>
              </a:rPr>
              <a:t>E</a:t>
            </a:r>
            <a:r>
              <a:rPr sz="1600" b="1" u="sng" spc="0" dirty="0" smtClean="0">
                <a:solidFill>
                  <a:srgbClr val="0000FF"/>
                </a:solidFill>
                <a:latin typeface="Arial Narrow" panose="020B0606020202030204" pitchFamily="34" charset="0"/>
                <a:cs typeface="Arial" panose="020B0604020202020204" pitchFamily="34" charset="0"/>
                <a:hlinkClick r:id="rId2"/>
              </a:rPr>
              <a:t>Pne</a:t>
            </a:r>
            <a:r>
              <a:rPr sz="1600" b="1" u="sng" spc="-25" dirty="0" smtClean="0">
                <a:solidFill>
                  <a:srgbClr val="0000FF"/>
                </a:solidFill>
                <a:latin typeface="Arial Narrow" panose="020B0606020202030204" pitchFamily="34" charset="0"/>
                <a:cs typeface="Arial" panose="020B0604020202020204" pitchFamily="34" charset="0"/>
                <a:hlinkClick r:id="rId2"/>
              </a:rPr>
              <a:t>t</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o</a:t>
            </a:r>
            <a:r>
              <a:rPr sz="1600" b="1" u="sng" spc="0" dirty="0" smtClean="0">
                <a:solidFill>
                  <a:srgbClr val="0000FF"/>
                </a:solidFill>
                <a:latin typeface="Arial Narrow" panose="020B0606020202030204" pitchFamily="34" charset="0"/>
                <a:cs typeface="Arial" panose="020B0604020202020204" pitchFamily="34" charset="0"/>
                <a:hlinkClick r:id="rId2"/>
              </a:rPr>
              <a:t>rg</a:t>
            </a:r>
            <a:r>
              <a:rPr sz="1600" b="1" spc="0" dirty="0" smtClean="0">
                <a:solidFill>
                  <a:srgbClr val="0000FF"/>
                </a:solidFill>
                <a:latin typeface="Arial Narrow" panose="020B0606020202030204" pitchFamily="34" charset="0"/>
                <a:cs typeface="Arial" panose="020B0604020202020204" pitchFamily="34" charset="0"/>
                <a:hlinkClick r:id="rId2"/>
              </a:rPr>
              <a:t> </a:t>
            </a:r>
            <a:r>
              <a:rPr sz="1600" b="1" spc="-276" dirty="0" smtClean="0">
                <a:solidFill>
                  <a:srgbClr val="DDC12B"/>
                </a:solidFill>
                <a:latin typeface="Arial Narrow" panose="020B0606020202030204" pitchFamily="34" charset="0"/>
                <a:cs typeface="Arial" panose="020B0604020202020204" pitchFamily="34" charset="0"/>
                <a:hlinkClick r:id="rId2"/>
              </a:rPr>
              <a:t> </a:t>
            </a:r>
            <a:r>
              <a:rPr sz="1600" b="1" u="sng" spc="0" dirty="0" smtClean="0">
                <a:solidFill>
                  <a:srgbClr val="DDC12B"/>
                </a:solidFill>
                <a:latin typeface="Arial Narrow" panose="020B0606020202030204" pitchFamily="34" charset="0"/>
                <a:cs typeface="Arial" panose="020B0604020202020204" pitchFamily="34" charset="0"/>
                <a:hlinkClick r:id="rId2"/>
              </a:rPr>
              <a:t>|</a:t>
            </a:r>
            <a:r>
              <a:rPr sz="1600" b="1" u="sng" spc="0" dirty="0" smtClean="0">
                <a:solidFill>
                  <a:srgbClr val="DDC12B"/>
                </a:solidFill>
                <a:latin typeface="Arial Narrow" panose="020B0606020202030204" pitchFamily="34" charset="0"/>
                <a:cs typeface="Arial" panose="020B0604020202020204" pitchFamily="34" charset="0"/>
              </a:rPr>
              <a:t> </a:t>
            </a:r>
            <a:r>
              <a:rPr sz="1600" b="1" spc="-316" dirty="0" smtClean="0">
                <a:solidFill>
                  <a:srgbClr val="DDC12B"/>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T</a:t>
            </a:r>
            <a:r>
              <a:rPr sz="1600" b="1" spc="9" dirty="0" smtClean="0">
                <a:solidFill>
                  <a:srgbClr val="397D5A"/>
                </a:solidFill>
                <a:latin typeface="Arial Narrow" panose="020B0606020202030204" pitchFamily="34" charset="0"/>
                <a:cs typeface="Arial" panose="020B0604020202020204" pitchFamily="34" charset="0"/>
              </a:rPr>
              <a:t>w</a:t>
            </a:r>
            <a:r>
              <a:rPr sz="1600" b="1" spc="0" dirty="0" smtClean="0">
                <a:solidFill>
                  <a:srgbClr val="397D5A"/>
                </a:solidFill>
                <a:latin typeface="Arial Narrow" panose="020B0606020202030204" pitchFamily="34" charset="0"/>
                <a:cs typeface="Arial" panose="020B0604020202020204" pitchFamily="34" charset="0"/>
              </a:rPr>
              <a:t>i</a:t>
            </a:r>
            <a:r>
              <a:rPr sz="1600" b="1" spc="-25" dirty="0" smtClean="0">
                <a:solidFill>
                  <a:srgbClr val="397D5A"/>
                </a:solidFill>
                <a:latin typeface="Arial Narrow" panose="020B0606020202030204" pitchFamily="34" charset="0"/>
                <a:cs typeface="Arial" panose="020B0604020202020204" pitchFamily="34" charset="0"/>
              </a:rPr>
              <a:t>tt</a:t>
            </a:r>
            <a:r>
              <a:rPr sz="1600" b="1" spc="0" dirty="0" smtClean="0">
                <a:solidFill>
                  <a:srgbClr val="397D5A"/>
                </a:solidFill>
                <a:latin typeface="Arial Narrow" panose="020B0606020202030204" pitchFamily="34" charset="0"/>
                <a:cs typeface="Arial" panose="020B0604020202020204" pitchFamily="34" charset="0"/>
              </a:rPr>
              <a:t>er:</a:t>
            </a:r>
            <a:r>
              <a:rPr sz="1600" b="1" spc="5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397D5A"/>
                </a:solidFill>
                <a:latin typeface="Arial Narrow" panose="020B0606020202030204" pitchFamily="34" charset="0"/>
                <a:cs typeface="Arial" panose="020B0604020202020204" pitchFamily="34" charset="0"/>
                <a:hlinkClick r:id="rId3"/>
              </a:rPr>
              <a:t>@CA</a:t>
            </a:r>
            <a:r>
              <a:rPr sz="1600" b="1" spc="4" dirty="0" smtClean="0">
                <a:solidFill>
                  <a:srgbClr val="397D5A"/>
                </a:solidFill>
                <a:latin typeface="Arial Narrow" panose="020B0606020202030204" pitchFamily="34" charset="0"/>
                <a:cs typeface="Arial" panose="020B0604020202020204" pitchFamily="34" charset="0"/>
                <a:hlinkClick r:id="rId3"/>
              </a:rPr>
              <a:t>E</a:t>
            </a:r>
            <a:r>
              <a:rPr sz="1600" b="1" spc="0" dirty="0" smtClean="0">
                <a:solidFill>
                  <a:srgbClr val="397D5A"/>
                </a:solidFill>
                <a:latin typeface="Arial Narrow" panose="020B0606020202030204" pitchFamily="34" charset="0"/>
                <a:cs typeface="Arial" panose="020B0604020202020204" pitchFamily="34" charset="0"/>
                <a:hlinkClick r:id="rId3"/>
              </a:rPr>
              <a:t>Pup</a:t>
            </a:r>
            <a:r>
              <a:rPr sz="1600" b="1" spc="4" dirty="0" smtClean="0">
                <a:solidFill>
                  <a:srgbClr val="397D5A"/>
                </a:solidFill>
                <a:latin typeface="Arial Narrow" panose="020B0606020202030204" pitchFamily="34" charset="0"/>
                <a:cs typeface="Arial" panose="020B0604020202020204" pitchFamily="34" charset="0"/>
                <a:hlinkClick r:id="rId3"/>
              </a:rPr>
              <a:t>d</a:t>
            </a:r>
            <a:r>
              <a:rPr sz="1600" b="1" spc="-4" dirty="0" smtClean="0">
                <a:solidFill>
                  <a:srgbClr val="397D5A"/>
                </a:solidFill>
                <a:latin typeface="Arial Narrow" panose="020B0606020202030204" pitchFamily="34" charset="0"/>
                <a:cs typeface="Arial" panose="020B0604020202020204" pitchFamily="34" charset="0"/>
                <a:hlinkClick r:id="rId3"/>
              </a:rPr>
              <a:t>a</a:t>
            </a:r>
            <a:r>
              <a:rPr sz="1600" b="1" spc="-25" dirty="0" smtClean="0">
                <a:solidFill>
                  <a:srgbClr val="397D5A"/>
                </a:solidFill>
                <a:latin typeface="Arial Narrow" panose="020B0606020202030204" pitchFamily="34" charset="0"/>
                <a:cs typeface="Arial" panose="020B0604020202020204" pitchFamily="34" charset="0"/>
                <a:hlinkClick r:id="rId3"/>
              </a:rPr>
              <a:t>t</a:t>
            </a:r>
            <a:r>
              <a:rPr sz="1600" b="1" spc="0" dirty="0" smtClean="0">
                <a:solidFill>
                  <a:srgbClr val="397D5A"/>
                </a:solidFill>
                <a:latin typeface="Arial Narrow" panose="020B0606020202030204" pitchFamily="34" charset="0"/>
                <a:cs typeface="Arial" panose="020B0604020202020204" pitchFamily="34" charset="0"/>
                <a:hlinkClick r:id="rId3"/>
              </a:rPr>
              <a:t>es</a:t>
            </a:r>
            <a:endParaRPr sz="1600" b="1" dirty="0">
              <a:latin typeface="Arial Narrow" panose="020B0606020202030204" pitchFamily="34" charset="0"/>
              <a:cs typeface="Arial" panose="020B0604020202020204" pitchFamily="34" charset="0"/>
            </a:endParaRPr>
          </a:p>
        </p:txBody>
      </p:sp>
      <p:pic>
        <p:nvPicPr>
          <p:cNvPr id="24" name="Picture 23"/>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04800" y="6248400"/>
            <a:ext cx="1314450" cy="457200"/>
          </a:xfrm>
          <a:prstGeom prst="rect">
            <a:avLst/>
          </a:prstGeom>
        </p:spPr>
      </p:pic>
    </p:spTree>
    <p:extLst>
      <p:ext uri="{BB962C8B-B14F-4D97-AF65-F5344CB8AC3E}">
        <p14:creationId xmlns:p14="http://schemas.microsoft.com/office/powerpoint/2010/main" val="2550144905"/>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xEl>
                                              <p:pRg st="3" end="3"/>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1000"/>
                                  </p:stCondLst>
                                  <p:childTnLst>
                                    <p:set>
                                      <p:cBhvr>
                                        <p:cTn id="9" dur="1" fill="hold">
                                          <p:stCondLst>
                                            <p:cond delay="0"/>
                                          </p:stCondLst>
                                        </p:cTn>
                                        <p:tgtEl>
                                          <p:spTgt spid="15">
                                            <p:txEl>
                                              <p:pRg st="4" end="4"/>
                                            </p:txEl>
                                          </p:spTgt>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15">
                                            <p:txEl>
                                              <p:pRg st="6" end="6"/>
                                            </p:txEl>
                                          </p:spTgt>
                                        </p:tgtEl>
                                        <p:attrNameLst>
                                          <p:attrName>style.visibility</p:attrName>
                                        </p:attrNameLst>
                                      </p:cBhvr>
                                      <p:to>
                                        <p:strVal val="visible"/>
                                      </p:to>
                                    </p:set>
                                  </p:childTnLst>
                                </p:cTn>
                              </p:par>
                            </p:childTnLst>
                          </p:cTn>
                        </p:par>
                        <p:par>
                          <p:cTn id="14" fill="hold">
                            <p:stCondLst>
                              <p:cond delay="0"/>
                            </p:stCondLst>
                            <p:childTnLst>
                              <p:par>
                                <p:cTn id="15" presetID="1" presetClass="entr" presetSubtype="0" fill="hold" nodeType="afterEffect">
                                  <p:stCondLst>
                                    <p:cond delay="1000"/>
                                  </p:stCondLst>
                                  <p:childTnLst>
                                    <p:set>
                                      <p:cBhvr>
                                        <p:cTn id="16" dur="1" fill="hold">
                                          <p:stCondLst>
                                            <p:cond delay="0"/>
                                          </p:stCondLst>
                                        </p:cTn>
                                        <p:tgtEl>
                                          <p:spTgt spid="1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object 20"/>
          <p:cNvSpPr/>
          <p:nvPr/>
        </p:nvSpPr>
        <p:spPr>
          <a:xfrm>
            <a:off x="0" y="1650"/>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21" name="object 21"/>
          <p:cNvSpPr/>
          <p:nvPr/>
        </p:nvSpPr>
        <p:spPr>
          <a:xfrm>
            <a:off x="326847" y="0"/>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19" name="object 19"/>
          <p:cNvSpPr/>
          <p:nvPr/>
        </p:nvSpPr>
        <p:spPr>
          <a:xfrm>
            <a:off x="3624707" y="6297574"/>
            <a:ext cx="5519293" cy="1587"/>
          </a:xfrm>
          <a:custGeom>
            <a:avLst/>
            <a:gdLst/>
            <a:ahLst/>
            <a:cxnLst/>
            <a:rect l="l" t="t" r="r" b="b"/>
            <a:pathLst>
              <a:path w="5519293" h="1587">
                <a:moveTo>
                  <a:pt x="5519292" y="1587"/>
                </a:moveTo>
                <a:lnTo>
                  <a:pt x="0" y="0"/>
                </a:lnTo>
              </a:path>
              <a:path w="5519293" h="1587">
                <a:moveTo>
                  <a:pt x="0" y="1"/>
                </a:moveTo>
                <a:lnTo>
                  <a:pt x="5519292" y="1587"/>
                </a:lnTo>
              </a:path>
            </a:pathLst>
          </a:custGeom>
          <a:ln w="25400">
            <a:solidFill>
              <a:srgbClr val="DDC12B"/>
            </a:solidFill>
          </a:ln>
        </p:spPr>
        <p:txBody>
          <a:bodyPr wrap="square" lIns="0" tIns="0" rIns="0" bIns="0" rtlCol="0">
            <a:noAutofit/>
          </a:bodyPr>
          <a:lstStyle/>
          <a:p>
            <a:endParaRPr/>
          </a:p>
        </p:txBody>
      </p:sp>
      <p:sp>
        <p:nvSpPr>
          <p:cNvPr id="16" name="object 16"/>
          <p:cNvSpPr txBox="1"/>
          <p:nvPr/>
        </p:nvSpPr>
        <p:spPr>
          <a:xfrm>
            <a:off x="583793" y="441388"/>
            <a:ext cx="8560207" cy="918714"/>
          </a:xfrm>
          <a:prstGeom prst="rect">
            <a:avLst/>
          </a:prstGeom>
        </p:spPr>
        <p:txBody>
          <a:bodyPr wrap="square" lIns="0" tIns="0" rIns="0" bIns="0" rtlCol="0">
            <a:noAutofit/>
          </a:bodyPr>
          <a:lstStyle/>
          <a:p>
            <a:pPr marL="12700">
              <a:lnSpc>
                <a:spcPts val="3435"/>
              </a:lnSpc>
              <a:spcBef>
                <a:spcPts val="171"/>
              </a:spcBef>
            </a:pPr>
            <a:r>
              <a:rPr lang="en-US" sz="3200" b="1" spc="0" dirty="0" err="1" smtClean="0">
                <a:solidFill>
                  <a:srgbClr val="FFFFFF"/>
                </a:solidFill>
                <a:latin typeface="Century Gothic"/>
                <a:cs typeface="Century Gothic"/>
              </a:rPr>
              <a:t>InTASC</a:t>
            </a:r>
            <a:r>
              <a:rPr lang="en-US" sz="3200" b="1" dirty="0" smtClean="0">
                <a:solidFill>
                  <a:srgbClr val="FFFFFF"/>
                </a:solidFill>
                <a:latin typeface="Century Gothic"/>
                <a:cs typeface="Century Gothic"/>
              </a:rPr>
              <a:t> - CONTENT</a:t>
            </a:r>
            <a:endParaRPr lang="en-US" sz="3200" b="1" dirty="0">
              <a:solidFill>
                <a:srgbClr val="FFFFFF"/>
              </a:solidFill>
              <a:latin typeface="Century Gothic"/>
              <a:cs typeface="Century Gothic"/>
            </a:endParaRPr>
          </a:p>
          <a:p>
            <a:pPr marL="12700">
              <a:lnSpc>
                <a:spcPts val="3435"/>
              </a:lnSpc>
              <a:spcBef>
                <a:spcPts val="171"/>
              </a:spcBef>
            </a:pPr>
            <a:endParaRPr lang="en-US" sz="3200" b="1" spc="0" dirty="0" smtClean="0">
              <a:solidFill>
                <a:srgbClr val="FFFFFF"/>
              </a:solidFill>
              <a:latin typeface="Century Gothic"/>
              <a:cs typeface="Century Gothic"/>
            </a:endParaRPr>
          </a:p>
        </p:txBody>
      </p:sp>
      <p:sp>
        <p:nvSpPr>
          <p:cNvPr id="15" name="object 15"/>
          <p:cNvSpPr txBox="1"/>
          <p:nvPr/>
        </p:nvSpPr>
        <p:spPr>
          <a:xfrm>
            <a:off x="381000" y="1524000"/>
            <a:ext cx="8305800" cy="4783573"/>
          </a:xfrm>
          <a:prstGeom prst="rect">
            <a:avLst/>
          </a:prstGeom>
        </p:spPr>
        <p:txBody>
          <a:bodyPr wrap="square" lIns="0" tIns="0" rIns="0" bIns="0" rtlCol="0">
            <a:noAutofit/>
          </a:bodyPr>
          <a:lstStyle/>
          <a:p>
            <a:r>
              <a:rPr lang="en-US" sz="2400" b="1" u="sng" dirty="0">
                <a:latin typeface="Century Gothic" panose="020B0502020202020204" pitchFamily="34" charset="0"/>
              </a:rPr>
              <a:t>Standard #4: Content </a:t>
            </a:r>
            <a:r>
              <a:rPr lang="en-US" sz="2400" b="1" u="sng" dirty="0" smtClean="0">
                <a:latin typeface="Century Gothic" panose="020B0502020202020204" pitchFamily="34" charset="0"/>
              </a:rPr>
              <a:t>Knowledge</a:t>
            </a:r>
            <a:endParaRPr lang="en-US" sz="2400" b="1" dirty="0">
              <a:latin typeface="Century Gothic" panose="020B0502020202020204" pitchFamily="34" charset="0"/>
            </a:endParaRPr>
          </a:p>
          <a:p>
            <a:r>
              <a:rPr lang="en-US" sz="2400" b="1" dirty="0">
                <a:latin typeface="Century Gothic" panose="020B0502020202020204" pitchFamily="34" charset="0"/>
              </a:rPr>
              <a:t>The teacher understands the central concepts, tools of inquiry, and structures of the discipline(s) he or she teaches and creates learning experiences that make these aspects of the discipline accessible and meaningful for learners to assure mastery of the content.</a:t>
            </a:r>
          </a:p>
          <a:p>
            <a:r>
              <a:rPr lang="en-US" sz="2400" b="1" dirty="0">
                <a:latin typeface="Century Gothic" panose="020B0502020202020204" pitchFamily="34" charset="0"/>
              </a:rPr>
              <a:t> </a:t>
            </a:r>
          </a:p>
          <a:p>
            <a:r>
              <a:rPr lang="en-US" sz="2400" b="1" u="sng" dirty="0">
                <a:latin typeface="Century Gothic" panose="020B0502020202020204" pitchFamily="34" charset="0"/>
              </a:rPr>
              <a:t>Standard #5: Application of </a:t>
            </a:r>
            <a:r>
              <a:rPr lang="en-US" sz="2400" b="1" u="sng" dirty="0" smtClean="0">
                <a:latin typeface="Century Gothic" panose="020B0502020202020204" pitchFamily="34" charset="0"/>
              </a:rPr>
              <a:t>Content</a:t>
            </a:r>
            <a:endParaRPr lang="en-US" sz="2400" b="1" dirty="0">
              <a:latin typeface="Century Gothic" panose="020B0502020202020204" pitchFamily="34" charset="0"/>
            </a:endParaRPr>
          </a:p>
          <a:p>
            <a:r>
              <a:rPr lang="en-US" sz="2400" b="1" dirty="0">
                <a:latin typeface="Century Gothic" panose="020B0502020202020204" pitchFamily="34" charset="0"/>
              </a:rPr>
              <a:t>The teacher understands how to connect concepts and use differing perspectives to engage learners in critical thinking, creativity, and collaborative problem solving related to authentic local and global issues. </a:t>
            </a:r>
          </a:p>
        </p:txBody>
      </p:sp>
      <p:sp>
        <p:nvSpPr>
          <p:cNvPr id="9" name="object 9"/>
          <p:cNvSpPr txBox="1"/>
          <p:nvPr/>
        </p:nvSpPr>
        <p:spPr>
          <a:xfrm>
            <a:off x="3607689" y="2432177"/>
            <a:ext cx="117856" cy="152400"/>
          </a:xfrm>
          <a:prstGeom prst="rect">
            <a:avLst/>
          </a:prstGeom>
        </p:spPr>
        <p:txBody>
          <a:bodyPr wrap="square" lIns="0" tIns="0" rIns="0" bIns="0" rtlCol="0">
            <a:noAutofit/>
          </a:bodyPr>
          <a:lstStyle/>
          <a:p>
            <a:pPr marL="25400">
              <a:lnSpc>
                <a:spcPts val="1000"/>
              </a:lnSpc>
            </a:pPr>
            <a:endParaRPr sz="1000"/>
          </a:p>
        </p:txBody>
      </p:sp>
      <p:sp>
        <p:nvSpPr>
          <p:cNvPr id="8" name="object 8"/>
          <p:cNvSpPr txBox="1"/>
          <p:nvPr/>
        </p:nvSpPr>
        <p:spPr>
          <a:xfrm>
            <a:off x="4119737" y="2432177"/>
            <a:ext cx="112815" cy="152400"/>
          </a:xfrm>
          <a:prstGeom prst="rect">
            <a:avLst/>
          </a:prstGeom>
        </p:spPr>
        <p:txBody>
          <a:bodyPr wrap="square" lIns="0" tIns="0" rIns="0" bIns="0" rtlCol="0">
            <a:noAutofit/>
          </a:bodyPr>
          <a:lstStyle/>
          <a:p>
            <a:pPr marL="25400">
              <a:lnSpc>
                <a:spcPts val="1000"/>
              </a:lnSpc>
            </a:pPr>
            <a:endParaRPr sz="1000"/>
          </a:p>
        </p:txBody>
      </p:sp>
      <p:sp>
        <p:nvSpPr>
          <p:cNvPr id="7" name="object 7"/>
          <p:cNvSpPr txBox="1"/>
          <p:nvPr/>
        </p:nvSpPr>
        <p:spPr>
          <a:xfrm>
            <a:off x="4881475" y="2432177"/>
            <a:ext cx="112808" cy="152400"/>
          </a:xfrm>
          <a:prstGeom prst="rect">
            <a:avLst/>
          </a:prstGeom>
        </p:spPr>
        <p:txBody>
          <a:bodyPr wrap="square" lIns="0" tIns="0" rIns="0" bIns="0" rtlCol="0">
            <a:noAutofit/>
          </a:bodyPr>
          <a:lstStyle/>
          <a:p>
            <a:pPr marL="25400">
              <a:lnSpc>
                <a:spcPts val="1000"/>
              </a:lnSpc>
            </a:pPr>
            <a:endParaRPr sz="1000"/>
          </a:p>
        </p:txBody>
      </p:sp>
      <p:sp>
        <p:nvSpPr>
          <p:cNvPr id="6" name="object 6"/>
          <p:cNvSpPr txBox="1"/>
          <p:nvPr/>
        </p:nvSpPr>
        <p:spPr>
          <a:xfrm>
            <a:off x="5445300" y="2432177"/>
            <a:ext cx="112473" cy="152400"/>
          </a:xfrm>
          <a:prstGeom prst="rect">
            <a:avLst/>
          </a:prstGeom>
        </p:spPr>
        <p:txBody>
          <a:bodyPr wrap="square" lIns="0" tIns="0" rIns="0" bIns="0" rtlCol="0">
            <a:noAutofit/>
          </a:bodyPr>
          <a:lstStyle/>
          <a:p>
            <a:pPr marL="25400">
              <a:lnSpc>
                <a:spcPts val="1000"/>
              </a:lnSpc>
            </a:pPr>
            <a:endParaRPr sz="1000"/>
          </a:p>
        </p:txBody>
      </p:sp>
      <p:sp>
        <p:nvSpPr>
          <p:cNvPr id="5" name="object 5"/>
          <p:cNvSpPr txBox="1"/>
          <p:nvPr/>
        </p:nvSpPr>
        <p:spPr>
          <a:xfrm>
            <a:off x="2707920" y="2919857"/>
            <a:ext cx="110580" cy="152400"/>
          </a:xfrm>
          <a:prstGeom prst="rect">
            <a:avLst/>
          </a:prstGeom>
        </p:spPr>
        <p:txBody>
          <a:bodyPr wrap="square" lIns="0" tIns="0" rIns="0" bIns="0" rtlCol="0">
            <a:noAutofit/>
          </a:bodyPr>
          <a:lstStyle/>
          <a:p>
            <a:pPr marL="25400">
              <a:lnSpc>
                <a:spcPts val="1000"/>
              </a:lnSpc>
            </a:pPr>
            <a:endParaRPr sz="1000"/>
          </a:p>
        </p:txBody>
      </p:sp>
      <p:sp>
        <p:nvSpPr>
          <p:cNvPr id="4" name="object 4"/>
          <p:cNvSpPr txBox="1"/>
          <p:nvPr/>
        </p:nvSpPr>
        <p:spPr>
          <a:xfrm>
            <a:off x="3234349" y="2919857"/>
            <a:ext cx="112724" cy="152400"/>
          </a:xfrm>
          <a:prstGeom prst="rect">
            <a:avLst/>
          </a:prstGeom>
        </p:spPr>
        <p:txBody>
          <a:bodyPr wrap="square" lIns="0" tIns="0" rIns="0" bIns="0" rtlCol="0">
            <a:noAutofit/>
          </a:bodyPr>
          <a:lstStyle/>
          <a:p>
            <a:pPr marL="25400">
              <a:lnSpc>
                <a:spcPts val="1000"/>
              </a:lnSpc>
            </a:pPr>
            <a:endParaRPr sz="1000"/>
          </a:p>
        </p:txBody>
      </p:sp>
      <p:sp>
        <p:nvSpPr>
          <p:cNvPr id="3" name="object 3"/>
          <p:cNvSpPr txBox="1"/>
          <p:nvPr/>
        </p:nvSpPr>
        <p:spPr>
          <a:xfrm>
            <a:off x="3997570" y="2919857"/>
            <a:ext cx="111642" cy="152400"/>
          </a:xfrm>
          <a:prstGeom prst="rect">
            <a:avLst/>
          </a:prstGeom>
        </p:spPr>
        <p:txBody>
          <a:bodyPr wrap="square" lIns="0" tIns="0" rIns="0" bIns="0" rtlCol="0">
            <a:noAutofit/>
          </a:bodyPr>
          <a:lstStyle/>
          <a:p>
            <a:pPr marL="25400">
              <a:lnSpc>
                <a:spcPts val="1000"/>
              </a:lnSpc>
            </a:pPr>
            <a:endParaRPr sz="1000"/>
          </a:p>
        </p:txBody>
      </p:sp>
      <p:sp>
        <p:nvSpPr>
          <p:cNvPr id="2" name="object 2"/>
          <p:cNvSpPr txBox="1"/>
          <p:nvPr/>
        </p:nvSpPr>
        <p:spPr>
          <a:xfrm>
            <a:off x="3012582" y="3407917"/>
            <a:ext cx="107567" cy="152400"/>
          </a:xfrm>
          <a:prstGeom prst="rect">
            <a:avLst/>
          </a:prstGeom>
        </p:spPr>
        <p:txBody>
          <a:bodyPr wrap="square" lIns="0" tIns="0" rIns="0" bIns="0" rtlCol="0">
            <a:noAutofit/>
          </a:bodyPr>
          <a:lstStyle/>
          <a:p>
            <a:pPr marL="25400">
              <a:lnSpc>
                <a:spcPts val="1000"/>
              </a:lnSpc>
            </a:pPr>
            <a:endParaRPr sz="1000"/>
          </a:p>
        </p:txBody>
      </p:sp>
      <p:sp>
        <p:nvSpPr>
          <p:cNvPr id="22" name="object 4"/>
          <p:cNvSpPr txBox="1"/>
          <p:nvPr/>
        </p:nvSpPr>
        <p:spPr>
          <a:xfrm>
            <a:off x="1788667" y="6307573"/>
            <a:ext cx="1411733" cy="990600"/>
          </a:xfrm>
          <a:prstGeom prst="rect">
            <a:avLst/>
          </a:prstGeom>
        </p:spPr>
        <p:txBody>
          <a:bodyPr wrap="square" lIns="0" tIns="0" rIns="0" bIns="0" rtlCol="0">
            <a:noAutofit/>
          </a:bodyPr>
          <a:lstStyle/>
          <a:p>
            <a:pPr marL="12700">
              <a:lnSpc>
                <a:spcPct val="96400"/>
              </a:lnSpc>
              <a:spcBef>
                <a:spcPts val="10"/>
              </a:spcBef>
            </a:pPr>
            <a:r>
              <a:rPr sz="1200" b="1" spc="0" dirty="0" smtClean="0">
                <a:solidFill>
                  <a:srgbClr val="397D5A"/>
                </a:solidFill>
                <a:latin typeface="Arial Narrow" panose="020B0606020202030204" pitchFamily="34" charset="0"/>
                <a:cs typeface="Times New Roman"/>
              </a:rPr>
              <a:t>Council</a:t>
            </a:r>
            <a:r>
              <a:rPr sz="1200" b="1" spc="54"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for</a:t>
            </a:r>
            <a:r>
              <a:rPr sz="1200" b="1" spc="125"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the Accreditation</a:t>
            </a:r>
            <a:r>
              <a:rPr sz="1200" b="1" spc="19"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of Educator Preparation</a:t>
            </a:r>
            <a:endParaRPr sz="1200" b="1" dirty="0">
              <a:solidFill>
                <a:srgbClr val="397D5A"/>
              </a:solidFill>
              <a:latin typeface="Arial Narrow" panose="020B0606020202030204" pitchFamily="34" charset="0"/>
              <a:cs typeface="Times New Roman"/>
            </a:endParaRPr>
          </a:p>
        </p:txBody>
      </p:sp>
      <p:sp>
        <p:nvSpPr>
          <p:cNvPr id="23" name="object 2"/>
          <p:cNvSpPr txBox="1"/>
          <p:nvPr/>
        </p:nvSpPr>
        <p:spPr>
          <a:xfrm>
            <a:off x="3581400" y="6437113"/>
            <a:ext cx="5989320" cy="365760"/>
          </a:xfrm>
          <a:prstGeom prst="rect">
            <a:avLst/>
          </a:prstGeom>
        </p:spPr>
        <p:txBody>
          <a:bodyPr wrap="square" lIns="0" tIns="0" rIns="0" bIns="0" rtlCol="0">
            <a:noAutofit/>
          </a:bodyPr>
          <a:lstStyle/>
          <a:p>
            <a:pPr marL="12700">
              <a:lnSpc>
                <a:spcPts val="1350"/>
              </a:lnSpc>
              <a:spcBef>
                <a:spcPts val="67"/>
              </a:spcBef>
            </a:pP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ONN</a:t>
            </a:r>
            <a:r>
              <a:rPr sz="1600" b="1" spc="4" dirty="0" smtClean="0">
                <a:solidFill>
                  <a:srgbClr val="397D5A"/>
                </a:solidFill>
                <a:latin typeface="Arial Narrow" panose="020B0606020202030204" pitchFamily="34" charset="0"/>
                <a:cs typeface="Arial" panose="020B0604020202020204" pitchFamily="34" charset="0"/>
              </a:rPr>
              <a:t>E</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T</a:t>
            </a:r>
            <a:r>
              <a:rPr sz="1600" b="1" spc="-4" dirty="0" smtClean="0">
                <a:solidFill>
                  <a:srgbClr val="397D5A"/>
                </a:solidFill>
                <a:latin typeface="Arial Narrow" panose="020B0606020202030204" pitchFamily="34" charset="0"/>
                <a:cs typeface="Arial" panose="020B0604020202020204" pitchFamily="34" charset="0"/>
              </a:rPr>
              <a:t> </a:t>
            </a:r>
            <a:r>
              <a:rPr sz="1600" b="1" spc="-19" dirty="0" smtClean="0">
                <a:solidFill>
                  <a:srgbClr val="397D5A"/>
                </a:solidFill>
                <a:latin typeface="Arial Narrow" panose="020B0606020202030204" pitchFamily="34" charset="0"/>
                <a:cs typeface="Arial" panose="020B0604020202020204" pitchFamily="34" charset="0"/>
              </a:rPr>
              <a:t>W</a:t>
            </a:r>
            <a:r>
              <a:rPr sz="1600" b="1" spc="29" dirty="0" smtClean="0">
                <a:solidFill>
                  <a:srgbClr val="397D5A"/>
                </a:solidFill>
                <a:latin typeface="Arial Narrow" panose="020B0606020202030204" pitchFamily="34" charset="0"/>
                <a:cs typeface="Arial" panose="020B0604020202020204" pitchFamily="34" charset="0"/>
              </a:rPr>
              <a:t>I</a:t>
            </a:r>
            <a:r>
              <a:rPr sz="1600" b="1" spc="-4" dirty="0" smtClean="0">
                <a:solidFill>
                  <a:srgbClr val="397D5A"/>
                </a:solidFill>
                <a:latin typeface="Arial Narrow" panose="020B0606020202030204" pitchFamily="34" charset="0"/>
                <a:cs typeface="Arial" panose="020B0604020202020204" pitchFamily="34" charset="0"/>
              </a:rPr>
              <a:t>T</a:t>
            </a:r>
            <a:r>
              <a:rPr sz="1600" b="1" spc="0" dirty="0" smtClean="0">
                <a:solidFill>
                  <a:srgbClr val="397D5A"/>
                </a:solidFill>
                <a:latin typeface="Arial Narrow" panose="020B0606020202030204" pitchFamily="34" charset="0"/>
                <a:cs typeface="Arial" panose="020B0604020202020204" pitchFamily="34" charset="0"/>
              </a:rPr>
              <a:t>H</a:t>
            </a:r>
            <a:r>
              <a:rPr sz="1600" b="1" spc="14" dirty="0" smtClean="0">
                <a:solidFill>
                  <a:srgbClr val="397D5A"/>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A</a:t>
            </a:r>
            <a:r>
              <a:rPr sz="1600" b="1" spc="4" dirty="0" smtClean="0">
                <a:solidFill>
                  <a:srgbClr val="397D5A"/>
                </a:solidFill>
                <a:latin typeface="Arial Narrow" panose="020B0606020202030204" pitchFamily="34" charset="0"/>
                <a:cs typeface="Arial" panose="020B0604020202020204" pitchFamily="34" charset="0"/>
              </a:rPr>
              <a:t>E</a:t>
            </a:r>
            <a:r>
              <a:rPr sz="1600" b="1" spc="0" dirty="0" smtClean="0">
                <a:solidFill>
                  <a:srgbClr val="397D5A"/>
                </a:solidFill>
                <a:latin typeface="Arial Narrow" panose="020B0606020202030204" pitchFamily="34" charset="0"/>
                <a:cs typeface="Arial" panose="020B0604020202020204" pitchFamily="34" charset="0"/>
              </a:rPr>
              <a:t>P</a:t>
            </a:r>
            <a:r>
              <a:rPr sz="1600" b="1" spc="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DDC12B"/>
                </a:solidFill>
                <a:latin typeface="Arial Narrow" panose="020B0606020202030204" pitchFamily="34" charset="0"/>
                <a:cs typeface="Arial" panose="020B0604020202020204" pitchFamily="34" charset="0"/>
              </a:rPr>
              <a:t>|  </a:t>
            </a:r>
            <a:r>
              <a:rPr sz="1600" b="1" spc="-319" dirty="0" smtClean="0">
                <a:solidFill>
                  <a:srgbClr val="0000FF"/>
                </a:solidFill>
                <a:latin typeface="Arial Narrow" panose="020B0606020202030204" pitchFamily="34" charset="0"/>
                <a:cs typeface="Arial" panose="020B0604020202020204" pitchFamily="34" charset="0"/>
              </a:rPr>
              <a:t> </a:t>
            </a:r>
            <a:r>
              <a:rPr sz="1600" b="1" u="sng" spc="9" dirty="0" smtClean="0">
                <a:solidFill>
                  <a:srgbClr val="0000FF"/>
                </a:solidFill>
                <a:latin typeface="Arial Narrow" panose="020B0606020202030204" pitchFamily="34" charset="0"/>
                <a:cs typeface="Arial" panose="020B0604020202020204" pitchFamily="34" charset="0"/>
                <a:hlinkClick r:id="rId2"/>
              </a:rPr>
              <a:t>www</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C</a:t>
            </a:r>
            <a:r>
              <a:rPr sz="1600" b="1" u="sng" spc="0" dirty="0" smtClean="0">
                <a:solidFill>
                  <a:srgbClr val="0000FF"/>
                </a:solidFill>
                <a:latin typeface="Arial Narrow" panose="020B0606020202030204" pitchFamily="34" charset="0"/>
                <a:cs typeface="Arial" panose="020B0604020202020204" pitchFamily="34" charset="0"/>
                <a:hlinkClick r:id="rId2"/>
              </a:rPr>
              <a:t>A</a:t>
            </a:r>
            <a:r>
              <a:rPr sz="1600" b="1" u="sng" spc="4" dirty="0" smtClean="0">
                <a:solidFill>
                  <a:srgbClr val="0000FF"/>
                </a:solidFill>
                <a:latin typeface="Arial Narrow" panose="020B0606020202030204" pitchFamily="34" charset="0"/>
                <a:cs typeface="Arial" panose="020B0604020202020204" pitchFamily="34" charset="0"/>
                <a:hlinkClick r:id="rId2"/>
              </a:rPr>
              <a:t>E</a:t>
            </a:r>
            <a:r>
              <a:rPr sz="1600" b="1" u="sng" spc="0" dirty="0" smtClean="0">
                <a:solidFill>
                  <a:srgbClr val="0000FF"/>
                </a:solidFill>
                <a:latin typeface="Arial Narrow" panose="020B0606020202030204" pitchFamily="34" charset="0"/>
                <a:cs typeface="Arial" panose="020B0604020202020204" pitchFamily="34" charset="0"/>
                <a:hlinkClick r:id="rId2"/>
              </a:rPr>
              <a:t>Pne</a:t>
            </a:r>
            <a:r>
              <a:rPr sz="1600" b="1" u="sng" spc="-25" dirty="0" smtClean="0">
                <a:solidFill>
                  <a:srgbClr val="0000FF"/>
                </a:solidFill>
                <a:latin typeface="Arial Narrow" panose="020B0606020202030204" pitchFamily="34" charset="0"/>
                <a:cs typeface="Arial" panose="020B0604020202020204" pitchFamily="34" charset="0"/>
                <a:hlinkClick r:id="rId2"/>
              </a:rPr>
              <a:t>t</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o</a:t>
            </a:r>
            <a:r>
              <a:rPr sz="1600" b="1" u="sng" spc="0" dirty="0" smtClean="0">
                <a:solidFill>
                  <a:srgbClr val="0000FF"/>
                </a:solidFill>
                <a:latin typeface="Arial Narrow" panose="020B0606020202030204" pitchFamily="34" charset="0"/>
                <a:cs typeface="Arial" panose="020B0604020202020204" pitchFamily="34" charset="0"/>
                <a:hlinkClick r:id="rId2"/>
              </a:rPr>
              <a:t>rg</a:t>
            </a:r>
            <a:r>
              <a:rPr sz="1600" b="1" spc="0" dirty="0" smtClean="0">
                <a:solidFill>
                  <a:srgbClr val="0000FF"/>
                </a:solidFill>
                <a:latin typeface="Arial Narrow" panose="020B0606020202030204" pitchFamily="34" charset="0"/>
                <a:cs typeface="Arial" panose="020B0604020202020204" pitchFamily="34" charset="0"/>
                <a:hlinkClick r:id="rId2"/>
              </a:rPr>
              <a:t> </a:t>
            </a:r>
            <a:r>
              <a:rPr sz="1600" b="1" spc="-276" dirty="0" smtClean="0">
                <a:solidFill>
                  <a:srgbClr val="DDC12B"/>
                </a:solidFill>
                <a:latin typeface="Arial Narrow" panose="020B0606020202030204" pitchFamily="34" charset="0"/>
                <a:cs typeface="Arial" panose="020B0604020202020204" pitchFamily="34" charset="0"/>
                <a:hlinkClick r:id="rId2"/>
              </a:rPr>
              <a:t> </a:t>
            </a:r>
            <a:r>
              <a:rPr sz="1600" b="1" u="sng" spc="0" dirty="0" smtClean="0">
                <a:solidFill>
                  <a:srgbClr val="DDC12B"/>
                </a:solidFill>
                <a:latin typeface="Arial Narrow" panose="020B0606020202030204" pitchFamily="34" charset="0"/>
                <a:cs typeface="Arial" panose="020B0604020202020204" pitchFamily="34" charset="0"/>
                <a:hlinkClick r:id="rId2"/>
              </a:rPr>
              <a:t>|</a:t>
            </a:r>
            <a:r>
              <a:rPr sz="1600" b="1" u="sng" spc="0" dirty="0" smtClean="0">
                <a:solidFill>
                  <a:srgbClr val="DDC12B"/>
                </a:solidFill>
                <a:latin typeface="Arial Narrow" panose="020B0606020202030204" pitchFamily="34" charset="0"/>
                <a:cs typeface="Arial" panose="020B0604020202020204" pitchFamily="34" charset="0"/>
              </a:rPr>
              <a:t> </a:t>
            </a:r>
            <a:r>
              <a:rPr sz="1600" b="1" spc="-316" dirty="0" smtClean="0">
                <a:solidFill>
                  <a:srgbClr val="DDC12B"/>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T</a:t>
            </a:r>
            <a:r>
              <a:rPr sz="1600" b="1" spc="9" dirty="0" smtClean="0">
                <a:solidFill>
                  <a:srgbClr val="397D5A"/>
                </a:solidFill>
                <a:latin typeface="Arial Narrow" panose="020B0606020202030204" pitchFamily="34" charset="0"/>
                <a:cs typeface="Arial" panose="020B0604020202020204" pitchFamily="34" charset="0"/>
              </a:rPr>
              <a:t>w</a:t>
            </a:r>
            <a:r>
              <a:rPr sz="1600" b="1" spc="0" dirty="0" smtClean="0">
                <a:solidFill>
                  <a:srgbClr val="397D5A"/>
                </a:solidFill>
                <a:latin typeface="Arial Narrow" panose="020B0606020202030204" pitchFamily="34" charset="0"/>
                <a:cs typeface="Arial" panose="020B0604020202020204" pitchFamily="34" charset="0"/>
              </a:rPr>
              <a:t>i</a:t>
            </a:r>
            <a:r>
              <a:rPr sz="1600" b="1" spc="-25" dirty="0" smtClean="0">
                <a:solidFill>
                  <a:srgbClr val="397D5A"/>
                </a:solidFill>
                <a:latin typeface="Arial Narrow" panose="020B0606020202030204" pitchFamily="34" charset="0"/>
                <a:cs typeface="Arial" panose="020B0604020202020204" pitchFamily="34" charset="0"/>
              </a:rPr>
              <a:t>tt</a:t>
            </a:r>
            <a:r>
              <a:rPr sz="1600" b="1" spc="0" dirty="0" smtClean="0">
                <a:solidFill>
                  <a:srgbClr val="397D5A"/>
                </a:solidFill>
                <a:latin typeface="Arial Narrow" panose="020B0606020202030204" pitchFamily="34" charset="0"/>
                <a:cs typeface="Arial" panose="020B0604020202020204" pitchFamily="34" charset="0"/>
              </a:rPr>
              <a:t>er:</a:t>
            </a:r>
            <a:r>
              <a:rPr sz="1600" b="1" spc="5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397D5A"/>
                </a:solidFill>
                <a:latin typeface="Arial Narrow" panose="020B0606020202030204" pitchFamily="34" charset="0"/>
                <a:cs typeface="Arial" panose="020B0604020202020204" pitchFamily="34" charset="0"/>
                <a:hlinkClick r:id="rId3"/>
              </a:rPr>
              <a:t>@CA</a:t>
            </a:r>
            <a:r>
              <a:rPr sz="1600" b="1" spc="4" dirty="0" smtClean="0">
                <a:solidFill>
                  <a:srgbClr val="397D5A"/>
                </a:solidFill>
                <a:latin typeface="Arial Narrow" panose="020B0606020202030204" pitchFamily="34" charset="0"/>
                <a:cs typeface="Arial" panose="020B0604020202020204" pitchFamily="34" charset="0"/>
                <a:hlinkClick r:id="rId3"/>
              </a:rPr>
              <a:t>E</a:t>
            </a:r>
            <a:r>
              <a:rPr sz="1600" b="1" spc="0" dirty="0" smtClean="0">
                <a:solidFill>
                  <a:srgbClr val="397D5A"/>
                </a:solidFill>
                <a:latin typeface="Arial Narrow" panose="020B0606020202030204" pitchFamily="34" charset="0"/>
                <a:cs typeface="Arial" panose="020B0604020202020204" pitchFamily="34" charset="0"/>
                <a:hlinkClick r:id="rId3"/>
              </a:rPr>
              <a:t>Pup</a:t>
            </a:r>
            <a:r>
              <a:rPr sz="1600" b="1" spc="4" dirty="0" smtClean="0">
                <a:solidFill>
                  <a:srgbClr val="397D5A"/>
                </a:solidFill>
                <a:latin typeface="Arial Narrow" panose="020B0606020202030204" pitchFamily="34" charset="0"/>
                <a:cs typeface="Arial" panose="020B0604020202020204" pitchFamily="34" charset="0"/>
                <a:hlinkClick r:id="rId3"/>
              </a:rPr>
              <a:t>d</a:t>
            </a:r>
            <a:r>
              <a:rPr sz="1600" b="1" spc="-4" dirty="0" smtClean="0">
                <a:solidFill>
                  <a:srgbClr val="397D5A"/>
                </a:solidFill>
                <a:latin typeface="Arial Narrow" panose="020B0606020202030204" pitchFamily="34" charset="0"/>
                <a:cs typeface="Arial" panose="020B0604020202020204" pitchFamily="34" charset="0"/>
                <a:hlinkClick r:id="rId3"/>
              </a:rPr>
              <a:t>a</a:t>
            </a:r>
            <a:r>
              <a:rPr sz="1600" b="1" spc="-25" dirty="0" smtClean="0">
                <a:solidFill>
                  <a:srgbClr val="397D5A"/>
                </a:solidFill>
                <a:latin typeface="Arial Narrow" panose="020B0606020202030204" pitchFamily="34" charset="0"/>
                <a:cs typeface="Arial" panose="020B0604020202020204" pitchFamily="34" charset="0"/>
                <a:hlinkClick r:id="rId3"/>
              </a:rPr>
              <a:t>t</a:t>
            </a:r>
            <a:r>
              <a:rPr sz="1600" b="1" spc="0" dirty="0" smtClean="0">
                <a:solidFill>
                  <a:srgbClr val="397D5A"/>
                </a:solidFill>
                <a:latin typeface="Arial Narrow" panose="020B0606020202030204" pitchFamily="34" charset="0"/>
                <a:cs typeface="Arial" panose="020B0604020202020204" pitchFamily="34" charset="0"/>
                <a:hlinkClick r:id="rId3"/>
              </a:rPr>
              <a:t>es</a:t>
            </a:r>
            <a:endParaRPr sz="1600" b="1" dirty="0">
              <a:latin typeface="Arial Narrow" panose="020B0606020202030204" pitchFamily="34" charset="0"/>
              <a:cs typeface="Arial" panose="020B0604020202020204" pitchFamily="34" charset="0"/>
            </a:endParaRPr>
          </a:p>
        </p:txBody>
      </p:sp>
      <p:pic>
        <p:nvPicPr>
          <p:cNvPr id="24" name="Picture 23"/>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04800" y="6248400"/>
            <a:ext cx="1314450" cy="457200"/>
          </a:xfrm>
          <a:prstGeom prst="rect">
            <a:avLst/>
          </a:prstGeom>
        </p:spPr>
      </p:pic>
    </p:spTree>
    <p:extLst>
      <p:ext uri="{BB962C8B-B14F-4D97-AF65-F5344CB8AC3E}">
        <p14:creationId xmlns:p14="http://schemas.microsoft.com/office/powerpoint/2010/main" val="140178055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xEl>
                                              <p:pRg st="3" end="3"/>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1000"/>
                                  </p:stCondLst>
                                  <p:childTnLst>
                                    <p:set>
                                      <p:cBhvr>
                                        <p:cTn id="9" dur="1" fill="hold">
                                          <p:stCondLst>
                                            <p:cond delay="0"/>
                                          </p:stCondLst>
                                        </p:cTn>
                                        <p:tgtEl>
                                          <p:spTgt spid="1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object 20"/>
          <p:cNvSpPr/>
          <p:nvPr/>
        </p:nvSpPr>
        <p:spPr>
          <a:xfrm>
            <a:off x="0" y="1650"/>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21" name="object 21"/>
          <p:cNvSpPr/>
          <p:nvPr/>
        </p:nvSpPr>
        <p:spPr>
          <a:xfrm>
            <a:off x="326847" y="0"/>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19" name="object 19"/>
          <p:cNvSpPr/>
          <p:nvPr/>
        </p:nvSpPr>
        <p:spPr>
          <a:xfrm>
            <a:off x="3624707" y="6297574"/>
            <a:ext cx="5519293" cy="1587"/>
          </a:xfrm>
          <a:custGeom>
            <a:avLst/>
            <a:gdLst/>
            <a:ahLst/>
            <a:cxnLst/>
            <a:rect l="l" t="t" r="r" b="b"/>
            <a:pathLst>
              <a:path w="5519293" h="1587">
                <a:moveTo>
                  <a:pt x="5519292" y="1587"/>
                </a:moveTo>
                <a:lnTo>
                  <a:pt x="0" y="0"/>
                </a:lnTo>
              </a:path>
              <a:path w="5519293" h="1587">
                <a:moveTo>
                  <a:pt x="0" y="1"/>
                </a:moveTo>
                <a:lnTo>
                  <a:pt x="5519292" y="1587"/>
                </a:lnTo>
              </a:path>
            </a:pathLst>
          </a:custGeom>
          <a:ln w="25400">
            <a:solidFill>
              <a:srgbClr val="DDC12B"/>
            </a:solidFill>
          </a:ln>
        </p:spPr>
        <p:txBody>
          <a:bodyPr wrap="square" lIns="0" tIns="0" rIns="0" bIns="0" rtlCol="0">
            <a:noAutofit/>
          </a:bodyPr>
          <a:lstStyle/>
          <a:p>
            <a:endParaRPr/>
          </a:p>
        </p:txBody>
      </p:sp>
      <p:sp>
        <p:nvSpPr>
          <p:cNvPr id="16" name="object 16"/>
          <p:cNvSpPr txBox="1"/>
          <p:nvPr/>
        </p:nvSpPr>
        <p:spPr>
          <a:xfrm>
            <a:off x="583793" y="441388"/>
            <a:ext cx="8560207" cy="918714"/>
          </a:xfrm>
          <a:prstGeom prst="rect">
            <a:avLst/>
          </a:prstGeom>
        </p:spPr>
        <p:txBody>
          <a:bodyPr wrap="square" lIns="0" tIns="0" rIns="0" bIns="0" rtlCol="0">
            <a:noAutofit/>
          </a:bodyPr>
          <a:lstStyle/>
          <a:p>
            <a:pPr marL="12700">
              <a:lnSpc>
                <a:spcPts val="3435"/>
              </a:lnSpc>
              <a:spcBef>
                <a:spcPts val="171"/>
              </a:spcBef>
            </a:pPr>
            <a:r>
              <a:rPr lang="en-US" sz="3200" b="1" spc="0" dirty="0" err="1" smtClean="0">
                <a:solidFill>
                  <a:srgbClr val="FFFFFF"/>
                </a:solidFill>
                <a:latin typeface="Century Gothic"/>
                <a:cs typeface="Century Gothic"/>
              </a:rPr>
              <a:t>InTASC</a:t>
            </a:r>
            <a:r>
              <a:rPr lang="en-US" sz="3200" b="1" dirty="0">
                <a:solidFill>
                  <a:srgbClr val="FFFFFF"/>
                </a:solidFill>
                <a:latin typeface="Century Gothic"/>
                <a:cs typeface="Century Gothic"/>
              </a:rPr>
              <a:t> - Instructional Practice</a:t>
            </a:r>
            <a:endParaRPr lang="en-US" sz="3200" b="1" spc="0" dirty="0" smtClean="0">
              <a:solidFill>
                <a:srgbClr val="FFFFFF"/>
              </a:solidFill>
              <a:latin typeface="Century Gothic"/>
              <a:cs typeface="Century Gothic"/>
            </a:endParaRPr>
          </a:p>
        </p:txBody>
      </p:sp>
      <p:sp>
        <p:nvSpPr>
          <p:cNvPr id="15" name="object 15"/>
          <p:cNvSpPr txBox="1"/>
          <p:nvPr/>
        </p:nvSpPr>
        <p:spPr>
          <a:xfrm>
            <a:off x="381000" y="1524000"/>
            <a:ext cx="8305800" cy="4783573"/>
          </a:xfrm>
          <a:prstGeom prst="rect">
            <a:avLst/>
          </a:prstGeom>
        </p:spPr>
        <p:txBody>
          <a:bodyPr wrap="square" lIns="0" tIns="0" rIns="0" bIns="0" rtlCol="0">
            <a:noAutofit/>
          </a:bodyPr>
          <a:lstStyle/>
          <a:p>
            <a:r>
              <a:rPr lang="en-US" b="1" u="sng" dirty="0">
                <a:latin typeface="Century Gothic" panose="020B0502020202020204" pitchFamily="34" charset="0"/>
              </a:rPr>
              <a:t>Standard #6: </a:t>
            </a:r>
            <a:r>
              <a:rPr lang="en-US" b="1" u="sng" dirty="0" smtClean="0">
                <a:latin typeface="Century Gothic" panose="020B0502020202020204" pitchFamily="34" charset="0"/>
              </a:rPr>
              <a:t>Assessment</a:t>
            </a:r>
            <a:endParaRPr lang="en-US" b="1" u="sng" dirty="0">
              <a:latin typeface="Century Gothic" panose="020B0502020202020204" pitchFamily="34" charset="0"/>
            </a:endParaRPr>
          </a:p>
          <a:p>
            <a:r>
              <a:rPr lang="en-US" b="1" dirty="0">
                <a:latin typeface="Century Gothic" panose="020B0502020202020204" pitchFamily="34" charset="0"/>
              </a:rPr>
              <a:t>The teacher understands and uses multiple methods of assessment to engage learners in their own growth, to monitor learner progress, and to guide the teacher’s and learner’s decision making.</a:t>
            </a:r>
          </a:p>
          <a:p>
            <a:endParaRPr lang="en-US" b="1" dirty="0">
              <a:latin typeface="Century Gothic" panose="020B0502020202020204" pitchFamily="34" charset="0"/>
            </a:endParaRPr>
          </a:p>
          <a:p>
            <a:r>
              <a:rPr lang="en-US" b="1" u="sng" dirty="0">
                <a:latin typeface="Century Gothic" panose="020B0502020202020204" pitchFamily="34" charset="0"/>
              </a:rPr>
              <a:t>Standard #7: Planning for </a:t>
            </a:r>
            <a:r>
              <a:rPr lang="en-US" b="1" u="sng" dirty="0" smtClean="0">
                <a:latin typeface="Century Gothic" panose="020B0502020202020204" pitchFamily="34" charset="0"/>
              </a:rPr>
              <a:t>Instruction</a:t>
            </a:r>
            <a:endParaRPr lang="en-US" b="1" dirty="0">
              <a:latin typeface="Century Gothic" panose="020B0502020202020204" pitchFamily="34" charset="0"/>
            </a:endParaRPr>
          </a:p>
          <a:p>
            <a:r>
              <a:rPr lang="en-US" b="1" dirty="0">
                <a:latin typeface="Century Gothic" panose="020B0502020202020204" pitchFamily="34" charset="0"/>
              </a:rPr>
              <a:t>The teacher plans instruction that supports every student in meeting rigorous learning goals by drawing upon knowledge of content areas, curriculum, cross-disciplinary skills, and pedagogy, as well as knowledge of learners and the community context.</a:t>
            </a:r>
          </a:p>
          <a:p>
            <a:r>
              <a:rPr lang="en-US" b="1" dirty="0">
                <a:latin typeface="Century Gothic" panose="020B0502020202020204" pitchFamily="34" charset="0"/>
              </a:rPr>
              <a:t> </a:t>
            </a:r>
          </a:p>
          <a:p>
            <a:r>
              <a:rPr lang="en-US" b="1" u="sng" dirty="0">
                <a:latin typeface="Century Gothic" panose="020B0502020202020204" pitchFamily="34" charset="0"/>
              </a:rPr>
              <a:t>Standard #8: Instructional </a:t>
            </a:r>
            <a:r>
              <a:rPr lang="en-US" b="1" u="sng" dirty="0" smtClean="0">
                <a:latin typeface="Century Gothic" panose="020B0502020202020204" pitchFamily="34" charset="0"/>
              </a:rPr>
              <a:t>Strategies</a:t>
            </a:r>
            <a:endParaRPr lang="en-US" b="1" dirty="0">
              <a:latin typeface="Century Gothic" panose="020B0502020202020204" pitchFamily="34" charset="0"/>
            </a:endParaRPr>
          </a:p>
          <a:p>
            <a:r>
              <a:rPr lang="en-US" b="1" dirty="0">
                <a:latin typeface="Century Gothic" panose="020B0502020202020204" pitchFamily="34" charset="0"/>
              </a:rPr>
              <a:t>The teacher understands and uses a variety of instructional strategies to encourage learners to develop deep understanding of content areas and their connections, and to build skills to apply knowledge in meaningful ways.</a:t>
            </a:r>
          </a:p>
        </p:txBody>
      </p:sp>
      <p:sp>
        <p:nvSpPr>
          <p:cNvPr id="9" name="object 9"/>
          <p:cNvSpPr txBox="1"/>
          <p:nvPr/>
        </p:nvSpPr>
        <p:spPr>
          <a:xfrm>
            <a:off x="3607689" y="2432177"/>
            <a:ext cx="117856" cy="152400"/>
          </a:xfrm>
          <a:prstGeom prst="rect">
            <a:avLst/>
          </a:prstGeom>
        </p:spPr>
        <p:txBody>
          <a:bodyPr wrap="square" lIns="0" tIns="0" rIns="0" bIns="0" rtlCol="0">
            <a:noAutofit/>
          </a:bodyPr>
          <a:lstStyle/>
          <a:p>
            <a:pPr marL="25400">
              <a:lnSpc>
                <a:spcPts val="1000"/>
              </a:lnSpc>
            </a:pPr>
            <a:endParaRPr sz="1000"/>
          </a:p>
        </p:txBody>
      </p:sp>
      <p:sp>
        <p:nvSpPr>
          <p:cNvPr id="8" name="object 8"/>
          <p:cNvSpPr txBox="1"/>
          <p:nvPr/>
        </p:nvSpPr>
        <p:spPr>
          <a:xfrm>
            <a:off x="4119737" y="2432177"/>
            <a:ext cx="112815" cy="152400"/>
          </a:xfrm>
          <a:prstGeom prst="rect">
            <a:avLst/>
          </a:prstGeom>
        </p:spPr>
        <p:txBody>
          <a:bodyPr wrap="square" lIns="0" tIns="0" rIns="0" bIns="0" rtlCol="0">
            <a:noAutofit/>
          </a:bodyPr>
          <a:lstStyle/>
          <a:p>
            <a:pPr marL="25400">
              <a:lnSpc>
                <a:spcPts val="1000"/>
              </a:lnSpc>
            </a:pPr>
            <a:endParaRPr sz="1000"/>
          </a:p>
        </p:txBody>
      </p:sp>
      <p:sp>
        <p:nvSpPr>
          <p:cNvPr id="7" name="object 7"/>
          <p:cNvSpPr txBox="1"/>
          <p:nvPr/>
        </p:nvSpPr>
        <p:spPr>
          <a:xfrm>
            <a:off x="4881475" y="2432177"/>
            <a:ext cx="112808" cy="152400"/>
          </a:xfrm>
          <a:prstGeom prst="rect">
            <a:avLst/>
          </a:prstGeom>
        </p:spPr>
        <p:txBody>
          <a:bodyPr wrap="square" lIns="0" tIns="0" rIns="0" bIns="0" rtlCol="0">
            <a:noAutofit/>
          </a:bodyPr>
          <a:lstStyle/>
          <a:p>
            <a:pPr marL="25400">
              <a:lnSpc>
                <a:spcPts val="1000"/>
              </a:lnSpc>
            </a:pPr>
            <a:endParaRPr sz="1000"/>
          </a:p>
        </p:txBody>
      </p:sp>
      <p:sp>
        <p:nvSpPr>
          <p:cNvPr id="6" name="object 6"/>
          <p:cNvSpPr txBox="1"/>
          <p:nvPr/>
        </p:nvSpPr>
        <p:spPr>
          <a:xfrm>
            <a:off x="5445300" y="2432177"/>
            <a:ext cx="112473" cy="152400"/>
          </a:xfrm>
          <a:prstGeom prst="rect">
            <a:avLst/>
          </a:prstGeom>
        </p:spPr>
        <p:txBody>
          <a:bodyPr wrap="square" lIns="0" tIns="0" rIns="0" bIns="0" rtlCol="0">
            <a:noAutofit/>
          </a:bodyPr>
          <a:lstStyle/>
          <a:p>
            <a:pPr marL="25400">
              <a:lnSpc>
                <a:spcPts val="1000"/>
              </a:lnSpc>
            </a:pPr>
            <a:endParaRPr sz="1000"/>
          </a:p>
        </p:txBody>
      </p:sp>
      <p:sp>
        <p:nvSpPr>
          <p:cNvPr id="5" name="object 5"/>
          <p:cNvSpPr txBox="1"/>
          <p:nvPr/>
        </p:nvSpPr>
        <p:spPr>
          <a:xfrm>
            <a:off x="2707920" y="2919857"/>
            <a:ext cx="110580" cy="152400"/>
          </a:xfrm>
          <a:prstGeom prst="rect">
            <a:avLst/>
          </a:prstGeom>
        </p:spPr>
        <p:txBody>
          <a:bodyPr wrap="square" lIns="0" tIns="0" rIns="0" bIns="0" rtlCol="0">
            <a:noAutofit/>
          </a:bodyPr>
          <a:lstStyle/>
          <a:p>
            <a:pPr marL="25400">
              <a:lnSpc>
                <a:spcPts val="1000"/>
              </a:lnSpc>
            </a:pPr>
            <a:endParaRPr sz="1000"/>
          </a:p>
        </p:txBody>
      </p:sp>
      <p:sp>
        <p:nvSpPr>
          <p:cNvPr id="4" name="object 4"/>
          <p:cNvSpPr txBox="1"/>
          <p:nvPr/>
        </p:nvSpPr>
        <p:spPr>
          <a:xfrm>
            <a:off x="3234349" y="2919857"/>
            <a:ext cx="112724" cy="152400"/>
          </a:xfrm>
          <a:prstGeom prst="rect">
            <a:avLst/>
          </a:prstGeom>
        </p:spPr>
        <p:txBody>
          <a:bodyPr wrap="square" lIns="0" tIns="0" rIns="0" bIns="0" rtlCol="0">
            <a:noAutofit/>
          </a:bodyPr>
          <a:lstStyle/>
          <a:p>
            <a:pPr marL="25400">
              <a:lnSpc>
                <a:spcPts val="1000"/>
              </a:lnSpc>
            </a:pPr>
            <a:endParaRPr sz="1000"/>
          </a:p>
        </p:txBody>
      </p:sp>
      <p:sp>
        <p:nvSpPr>
          <p:cNvPr id="3" name="object 3"/>
          <p:cNvSpPr txBox="1"/>
          <p:nvPr/>
        </p:nvSpPr>
        <p:spPr>
          <a:xfrm>
            <a:off x="3997570" y="2919857"/>
            <a:ext cx="111642" cy="152400"/>
          </a:xfrm>
          <a:prstGeom prst="rect">
            <a:avLst/>
          </a:prstGeom>
        </p:spPr>
        <p:txBody>
          <a:bodyPr wrap="square" lIns="0" tIns="0" rIns="0" bIns="0" rtlCol="0">
            <a:noAutofit/>
          </a:bodyPr>
          <a:lstStyle/>
          <a:p>
            <a:pPr marL="25400">
              <a:lnSpc>
                <a:spcPts val="1000"/>
              </a:lnSpc>
            </a:pPr>
            <a:endParaRPr sz="1000"/>
          </a:p>
        </p:txBody>
      </p:sp>
      <p:sp>
        <p:nvSpPr>
          <p:cNvPr id="2" name="object 2"/>
          <p:cNvSpPr txBox="1"/>
          <p:nvPr/>
        </p:nvSpPr>
        <p:spPr>
          <a:xfrm>
            <a:off x="3012582" y="3407917"/>
            <a:ext cx="107567" cy="152400"/>
          </a:xfrm>
          <a:prstGeom prst="rect">
            <a:avLst/>
          </a:prstGeom>
        </p:spPr>
        <p:txBody>
          <a:bodyPr wrap="square" lIns="0" tIns="0" rIns="0" bIns="0" rtlCol="0">
            <a:noAutofit/>
          </a:bodyPr>
          <a:lstStyle/>
          <a:p>
            <a:pPr marL="25400">
              <a:lnSpc>
                <a:spcPts val="1000"/>
              </a:lnSpc>
            </a:pPr>
            <a:endParaRPr sz="1000"/>
          </a:p>
        </p:txBody>
      </p:sp>
      <p:sp>
        <p:nvSpPr>
          <p:cNvPr id="22" name="object 4"/>
          <p:cNvSpPr txBox="1"/>
          <p:nvPr/>
        </p:nvSpPr>
        <p:spPr>
          <a:xfrm>
            <a:off x="1788667" y="6307573"/>
            <a:ext cx="1411733" cy="990600"/>
          </a:xfrm>
          <a:prstGeom prst="rect">
            <a:avLst/>
          </a:prstGeom>
        </p:spPr>
        <p:txBody>
          <a:bodyPr wrap="square" lIns="0" tIns="0" rIns="0" bIns="0" rtlCol="0">
            <a:noAutofit/>
          </a:bodyPr>
          <a:lstStyle/>
          <a:p>
            <a:pPr marL="12700">
              <a:lnSpc>
                <a:spcPct val="96400"/>
              </a:lnSpc>
              <a:spcBef>
                <a:spcPts val="10"/>
              </a:spcBef>
            </a:pPr>
            <a:r>
              <a:rPr sz="1200" b="1" spc="0" dirty="0" smtClean="0">
                <a:solidFill>
                  <a:srgbClr val="397D5A"/>
                </a:solidFill>
                <a:latin typeface="Arial Narrow" panose="020B0606020202030204" pitchFamily="34" charset="0"/>
                <a:cs typeface="Times New Roman"/>
              </a:rPr>
              <a:t>Council</a:t>
            </a:r>
            <a:r>
              <a:rPr sz="1200" b="1" spc="54"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for</a:t>
            </a:r>
            <a:r>
              <a:rPr sz="1200" b="1" spc="125"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the Accreditation</a:t>
            </a:r>
            <a:r>
              <a:rPr sz="1200" b="1" spc="19"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of Educator Preparation</a:t>
            </a:r>
            <a:endParaRPr sz="1200" b="1" dirty="0">
              <a:solidFill>
                <a:srgbClr val="397D5A"/>
              </a:solidFill>
              <a:latin typeface="Arial Narrow" panose="020B0606020202030204" pitchFamily="34" charset="0"/>
              <a:cs typeface="Times New Roman"/>
            </a:endParaRPr>
          </a:p>
        </p:txBody>
      </p:sp>
      <p:sp>
        <p:nvSpPr>
          <p:cNvPr id="23" name="object 2"/>
          <p:cNvSpPr txBox="1"/>
          <p:nvPr/>
        </p:nvSpPr>
        <p:spPr>
          <a:xfrm>
            <a:off x="3581400" y="6437113"/>
            <a:ext cx="5989320" cy="365760"/>
          </a:xfrm>
          <a:prstGeom prst="rect">
            <a:avLst/>
          </a:prstGeom>
        </p:spPr>
        <p:txBody>
          <a:bodyPr wrap="square" lIns="0" tIns="0" rIns="0" bIns="0" rtlCol="0">
            <a:noAutofit/>
          </a:bodyPr>
          <a:lstStyle/>
          <a:p>
            <a:pPr marL="12700">
              <a:lnSpc>
                <a:spcPts val="1350"/>
              </a:lnSpc>
              <a:spcBef>
                <a:spcPts val="67"/>
              </a:spcBef>
            </a:pP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ONN</a:t>
            </a:r>
            <a:r>
              <a:rPr sz="1600" b="1" spc="4" dirty="0" smtClean="0">
                <a:solidFill>
                  <a:srgbClr val="397D5A"/>
                </a:solidFill>
                <a:latin typeface="Arial Narrow" panose="020B0606020202030204" pitchFamily="34" charset="0"/>
                <a:cs typeface="Arial" panose="020B0604020202020204" pitchFamily="34" charset="0"/>
              </a:rPr>
              <a:t>E</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T</a:t>
            </a:r>
            <a:r>
              <a:rPr sz="1600" b="1" spc="-4" dirty="0" smtClean="0">
                <a:solidFill>
                  <a:srgbClr val="397D5A"/>
                </a:solidFill>
                <a:latin typeface="Arial Narrow" panose="020B0606020202030204" pitchFamily="34" charset="0"/>
                <a:cs typeface="Arial" panose="020B0604020202020204" pitchFamily="34" charset="0"/>
              </a:rPr>
              <a:t> </a:t>
            </a:r>
            <a:r>
              <a:rPr sz="1600" b="1" spc="-19" dirty="0" smtClean="0">
                <a:solidFill>
                  <a:srgbClr val="397D5A"/>
                </a:solidFill>
                <a:latin typeface="Arial Narrow" panose="020B0606020202030204" pitchFamily="34" charset="0"/>
                <a:cs typeface="Arial" panose="020B0604020202020204" pitchFamily="34" charset="0"/>
              </a:rPr>
              <a:t>W</a:t>
            </a:r>
            <a:r>
              <a:rPr sz="1600" b="1" spc="29" dirty="0" smtClean="0">
                <a:solidFill>
                  <a:srgbClr val="397D5A"/>
                </a:solidFill>
                <a:latin typeface="Arial Narrow" panose="020B0606020202030204" pitchFamily="34" charset="0"/>
                <a:cs typeface="Arial" panose="020B0604020202020204" pitchFamily="34" charset="0"/>
              </a:rPr>
              <a:t>I</a:t>
            </a:r>
            <a:r>
              <a:rPr sz="1600" b="1" spc="-4" dirty="0" smtClean="0">
                <a:solidFill>
                  <a:srgbClr val="397D5A"/>
                </a:solidFill>
                <a:latin typeface="Arial Narrow" panose="020B0606020202030204" pitchFamily="34" charset="0"/>
                <a:cs typeface="Arial" panose="020B0604020202020204" pitchFamily="34" charset="0"/>
              </a:rPr>
              <a:t>T</a:t>
            </a:r>
            <a:r>
              <a:rPr sz="1600" b="1" spc="0" dirty="0" smtClean="0">
                <a:solidFill>
                  <a:srgbClr val="397D5A"/>
                </a:solidFill>
                <a:latin typeface="Arial Narrow" panose="020B0606020202030204" pitchFamily="34" charset="0"/>
                <a:cs typeface="Arial" panose="020B0604020202020204" pitchFamily="34" charset="0"/>
              </a:rPr>
              <a:t>H</a:t>
            </a:r>
            <a:r>
              <a:rPr sz="1600" b="1" spc="14" dirty="0" smtClean="0">
                <a:solidFill>
                  <a:srgbClr val="397D5A"/>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A</a:t>
            </a:r>
            <a:r>
              <a:rPr sz="1600" b="1" spc="4" dirty="0" smtClean="0">
                <a:solidFill>
                  <a:srgbClr val="397D5A"/>
                </a:solidFill>
                <a:latin typeface="Arial Narrow" panose="020B0606020202030204" pitchFamily="34" charset="0"/>
                <a:cs typeface="Arial" panose="020B0604020202020204" pitchFamily="34" charset="0"/>
              </a:rPr>
              <a:t>E</a:t>
            </a:r>
            <a:r>
              <a:rPr sz="1600" b="1" spc="0" dirty="0" smtClean="0">
                <a:solidFill>
                  <a:srgbClr val="397D5A"/>
                </a:solidFill>
                <a:latin typeface="Arial Narrow" panose="020B0606020202030204" pitchFamily="34" charset="0"/>
                <a:cs typeface="Arial" panose="020B0604020202020204" pitchFamily="34" charset="0"/>
              </a:rPr>
              <a:t>P</a:t>
            </a:r>
            <a:r>
              <a:rPr sz="1600" b="1" spc="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DDC12B"/>
                </a:solidFill>
                <a:latin typeface="Arial Narrow" panose="020B0606020202030204" pitchFamily="34" charset="0"/>
                <a:cs typeface="Arial" panose="020B0604020202020204" pitchFamily="34" charset="0"/>
              </a:rPr>
              <a:t>|  </a:t>
            </a:r>
            <a:r>
              <a:rPr sz="1600" b="1" spc="-319" dirty="0" smtClean="0">
                <a:solidFill>
                  <a:srgbClr val="0000FF"/>
                </a:solidFill>
                <a:latin typeface="Arial Narrow" panose="020B0606020202030204" pitchFamily="34" charset="0"/>
                <a:cs typeface="Arial" panose="020B0604020202020204" pitchFamily="34" charset="0"/>
              </a:rPr>
              <a:t> </a:t>
            </a:r>
            <a:r>
              <a:rPr sz="1600" b="1" u="sng" spc="9" dirty="0" smtClean="0">
                <a:solidFill>
                  <a:srgbClr val="0000FF"/>
                </a:solidFill>
                <a:latin typeface="Arial Narrow" panose="020B0606020202030204" pitchFamily="34" charset="0"/>
                <a:cs typeface="Arial" panose="020B0604020202020204" pitchFamily="34" charset="0"/>
                <a:hlinkClick r:id="rId2"/>
              </a:rPr>
              <a:t>www</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C</a:t>
            </a:r>
            <a:r>
              <a:rPr sz="1600" b="1" u="sng" spc="0" dirty="0" smtClean="0">
                <a:solidFill>
                  <a:srgbClr val="0000FF"/>
                </a:solidFill>
                <a:latin typeface="Arial Narrow" panose="020B0606020202030204" pitchFamily="34" charset="0"/>
                <a:cs typeface="Arial" panose="020B0604020202020204" pitchFamily="34" charset="0"/>
                <a:hlinkClick r:id="rId2"/>
              </a:rPr>
              <a:t>A</a:t>
            </a:r>
            <a:r>
              <a:rPr sz="1600" b="1" u="sng" spc="4" dirty="0" smtClean="0">
                <a:solidFill>
                  <a:srgbClr val="0000FF"/>
                </a:solidFill>
                <a:latin typeface="Arial Narrow" panose="020B0606020202030204" pitchFamily="34" charset="0"/>
                <a:cs typeface="Arial" panose="020B0604020202020204" pitchFamily="34" charset="0"/>
                <a:hlinkClick r:id="rId2"/>
              </a:rPr>
              <a:t>E</a:t>
            </a:r>
            <a:r>
              <a:rPr sz="1600" b="1" u="sng" spc="0" dirty="0" smtClean="0">
                <a:solidFill>
                  <a:srgbClr val="0000FF"/>
                </a:solidFill>
                <a:latin typeface="Arial Narrow" panose="020B0606020202030204" pitchFamily="34" charset="0"/>
                <a:cs typeface="Arial" panose="020B0604020202020204" pitchFamily="34" charset="0"/>
                <a:hlinkClick r:id="rId2"/>
              </a:rPr>
              <a:t>Pne</a:t>
            </a:r>
            <a:r>
              <a:rPr sz="1600" b="1" u="sng" spc="-25" dirty="0" smtClean="0">
                <a:solidFill>
                  <a:srgbClr val="0000FF"/>
                </a:solidFill>
                <a:latin typeface="Arial Narrow" panose="020B0606020202030204" pitchFamily="34" charset="0"/>
                <a:cs typeface="Arial" panose="020B0604020202020204" pitchFamily="34" charset="0"/>
                <a:hlinkClick r:id="rId2"/>
              </a:rPr>
              <a:t>t</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o</a:t>
            </a:r>
            <a:r>
              <a:rPr sz="1600" b="1" u="sng" spc="0" dirty="0" smtClean="0">
                <a:solidFill>
                  <a:srgbClr val="0000FF"/>
                </a:solidFill>
                <a:latin typeface="Arial Narrow" panose="020B0606020202030204" pitchFamily="34" charset="0"/>
                <a:cs typeface="Arial" panose="020B0604020202020204" pitchFamily="34" charset="0"/>
                <a:hlinkClick r:id="rId2"/>
              </a:rPr>
              <a:t>rg</a:t>
            </a:r>
            <a:r>
              <a:rPr sz="1600" b="1" spc="0" dirty="0" smtClean="0">
                <a:solidFill>
                  <a:srgbClr val="0000FF"/>
                </a:solidFill>
                <a:latin typeface="Arial Narrow" panose="020B0606020202030204" pitchFamily="34" charset="0"/>
                <a:cs typeface="Arial" panose="020B0604020202020204" pitchFamily="34" charset="0"/>
                <a:hlinkClick r:id="rId2"/>
              </a:rPr>
              <a:t> </a:t>
            </a:r>
            <a:r>
              <a:rPr sz="1600" b="1" spc="-276" dirty="0" smtClean="0">
                <a:solidFill>
                  <a:srgbClr val="DDC12B"/>
                </a:solidFill>
                <a:latin typeface="Arial Narrow" panose="020B0606020202030204" pitchFamily="34" charset="0"/>
                <a:cs typeface="Arial" panose="020B0604020202020204" pitchFamily="34" charset="0"/>
                <a:hlinkClick r:id="rId2"/>
              </a:rPr>
              <a:t> </a:t>
            </a:r>
            <a:r>
              <a:rPr sz="1600" b="1" u="sng" spc="0" dirty="0" smtClean="0">
                <a:solidFill>
                  <a:srgbClr val="DDC12B"/>
                </a:solidFill>
                <a:latin typeface="Arial Narrow" panose="020B0606020202030204" pitchFamily="34" charset="0"/>
                <a:cs typeface="Arial" panose="020B0604020202020204" pitchFamily="34" charset="0"/>
                <a:hlinkClick r:id="rId2"/>
              </a:rPr>
              <a:t>|</a:t>
            </a:r>
            <a:r>
              <a:rPr sz="1600" b="1" u="sng" spc="0" dirty="0" smtClean="0">
                <a:solidFill>
                  <a:srgbClr val="DDC12B"/>
                </a:solidFill>
                <a:latin typeface="Arial Narrow" panose="020B0606020202030204" pitchFamily="34" charset="0"/>
                <a:cs typeface="Arial" panose="020B0604020202020204" pitchFamily="34" charset="0"/>
              </a:rPr>
              <a:t> </a:t>
            </a:r>
            <a:r>
              <a:rPr sz="1600" b="1" spc="-316" dirty="0" smtClean="0">
                <a:solidFill>
                  <a:srgbClr val="DDC12B"/>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T</a:t>
            </a:r>
            <a:r>
              <a:rPr sz="1600" b="1" spc="9" dirty="0" smtClean="0">
                <a:solidFill>
                  <a:srgbClr val="397D5A"/>
                </a:solidFill>
                <a:latin typeface="Arial Narrow" panose="020B0606020202030204" pitchFamily="34" charset="0"/>
                <a:cs typeface="Arial" panose="020B0604020202020204" pitchFamily="34" charset="0"/>
              </a:rPr>
              <a:t>w</a:t>
            </a:r>
            <a:r>
              <a:rPr sz="1600" b="1" spc="0" dirty="0" smtClean="0">
                <a:solidFill>
                  <a:srgbClr val="397D5A"/>
                </a:solidFill>
                <a:latin typeface="Arial Narrow" panose="020B0606020202030204" pitchFamily="34" charset="0"/>
                <a:cs typeface="Arial" panose="020B0604020202020204" pitchFamily="34" charset="0"/>
              </a:rPr>
              <a:t>i</a:t>
            </a:r>
            <a:r>
              <a:rPr sz="1600" b="1" spc="-25" dirty="0" smtClean="0">
                <a:solidFill>
                  <a:srgbClr val="397D5A"/>
                </a:solidFill>
                <a:latin typeface="Arial Narrow" panose="020B0606020202030204" pitchFamily="34" charset="0"/>
                <a:cs typeface="Arial" panose="020B0604020202020204" pitchFamily="34" charset="0"/>
              </a:rPr>
              <a:t>tt</a:t>
            </a:r>
            <a:r>
              <a:rPr sz="1600" b="1" spc="0" dirty="0" smtClean="0">
                <a:solidFill>
                  <a:srgbClr val="397D5A"/>
                </a:solidFill>
                <a:latin typeface="Arial Narrow" panose="020B0606020202030204" pitchFamily="34" charset="0"/>
                <a:cs typeface="Arial" panose="020B0604020202020204" pitchFamily="34" charset="0"/>
              </a:rPr>
              <a:t>er:</a:t>
            </a:r>
            <a:r>
              <a:rPr sz="1600" b="1" spc="5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397D5A"/>
                </a:solidFill>
                <a:latin typeface="Arial Narrow" panose="020B0606020202030204" pitchFamily="34" charset="0"/>
                <a:cs typeface="Arial" panose="020B0604020202020204" pitchFamily="34" charset="0"/>
                <a:hlinkClick r:id="rId3"/>
              </a:rPr>
              <a:t>@CA</a:t>
            </a:r>
            <a:r>
              <a:rPr sz="1600" b="1" spc="4" dirty="0" smtClean="0">
                <a:solidFill>
                  <a:srgbClr val="397D5A"/>
                </a:solidFill>
                <a:latin typeface="Arial Narrow" panose="020B0606020202030204" pitchFamily="34" charset="0"/>
                <a:cs typeface="Arial" panose="020B0604020202020204" pitchFamily="34" charset="0"/>
                <a:hlinkClick r:id="rId3"/>
              </a:rPr>
              <a:t>E</a:t>
            </a:r>
            <a:r>
              <a:rPr sz="1600" b="1" spc="0" dirty="0" smtClean="0">
                <a:solidFill>
                  <a:srgbClr val="397D5A"/>
                </a:solidFill>
                <a:latin typeface="Arial Narrow" panose="020B0606020202030204" pitchFamily="34" charset="0"/>
                <a:cs typeface="Arial" panose="020B0604020202020204" pitchFamily="34" charset="0"/>
                <a:hlinkClick r:id="rId3"/>
              </a:rPr>
              <a:t>Pup</a:t>
            </a:r>
            <a:r>
              <a:rPr sz="1600" b="1" spc="4" dirty="0" smtClean="0">
                <a:solidFill>
                  <a:srgbClr val="397D5A"/>
                </a:solidFill>
                <a:latin typeface="Arial Narrow" panose="020B0606020202030204" pitchFamily="34" charset="0"/>
                <a:cs typeface="Arial" panose="020B0604020202020204" pitchFamily="34" charset="0"/>
                <a:hlinkClick r:id="rId3"/>
              </a:rPr>
              <a:t>d</a:t>
            </a:r>
            <a:r>
              <a:rPr sz="1600" b="1" spc="-4" dirty="0" smtClean="0">
                <a:solidFill>
                  <a:srgbClr val="397D5A"/>
                </a:solidFill>
                <a:latin typeface="Arial Narrow" panose="020B0606020202030204" pitchFamily="34" charset="0"/>
                <a:cs typeface="Arial" panose="020B0604020202020204" pitchFamily="34" charset="0"/>
                <a:hlinkClick r:id="rId3"/>
              </a:rPr>
              <a:t>a</a:t>
            </a:r>
            <a:r>
              <a:rPr sz="1600" b="1" spc="-25" dirty="0" smtClean="0">
                <a:solidFill>
                  <a:srgbClr val="397D5A"/>
                </a:solidFill>
                <a:latin typeface="Arial Narrow" panose="020B0606020202030204" pitchFamily="34" charset="0"/>
                <a:cs typeface="Arial" panose="020B0604020202020204" pitchFamily="34" charset="0"/>
                <a:hlinkClick r:id="rId3"/>
              </a:rPr>
              <a:t>t</a:t>
            </a:r>
            <a:r>
              <a:rPr sz="1600" b="1" spc="0" dirty="0" smtClean="0">
                <a:solidFill>
                  <a:srgbClr val="397D5A"/>
                </a:solidFill>
                <a:latin typeface="Arial Narrow" panose="020B0606020202030204" pitchFamily="34" charset="0"/>
                <a:cs typeface="Arial" panose="020B0604020202020204" pitchFamily="34" charset="0"/>
                <a:hlinkClick r:id="rId3"/>
              </a:rPr>
              <a:t>es</a:t>
            </a:r>
            <a:endParaRPr sz="1600" b="1" dirty="0">
              <a:latin typeface="Arial Narrow" panose="020B0606020202030204" pitchFamily="34" charset="0"/>
              <a:cs typeface="Arial" panose="020B0604020202020204" pitchFamily="34" charset="0"/>
            </a:endParaRPr>
          </a:p>
        </p:txBody>
      </p:sp>
      <p:pic>
        <p:nvPicPr>
          <p:cNvPr id="24" name="Picture 23"/>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04800" y="6248400"/>
            <a:ext cx="1314450" cy="457200"/>
          </a:xfrm>
          <a:prstGeom prst="rect">
            <a:avLst/>
          </a:prstGeom>
        </p:spPr>
      </p:pic>
    </p:spTree>
    <p:extLst>
      <p:ext uri="{BB962C8B-B14F-4D97-AF65-F5344CB8AC3E}">
        <p14:creationId xmlns:p14="http://schemas.microsoft.com/office/powerpoint/2010/main" val="2635387680"/>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object 20"/>
          <p:cNvSpPr/>
          <p:nvPr/>
        </p:nvSpPr>
        <p:spPr>
          <a:xfrm>
            <a:off x="0" y="1650"/>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21" name="object 21"/>
          <p:cNvSpPr/>
          <p:nvPr/>
        </p:nvSpPr>
        <p:spPr>
          <a:xfrm>
            <a:off x="326847" y="0"/>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19" name="object 19"/>
          <p:cNvSpPr/>
          <p:nvPr/>
        </p:nvSpPr>
        <p:spPr>
          <a:xfrm>
            <a:off x="3624707" y="6297574"/>
            <a:ext cx="5519293" cy="1587"/>
          </a:xfrm>
          <a:custGeom>
            <a:avLst/>
            <a:gdLst/>
            <a:ahLst/>
            <a:cxnLst/>
            <a:rect l="l" t="t" r="r" b="b"/>
            <a:pathLst>
              <a:path w="5519293" h="1587">
                <a:moveTo>
                  <a:pt x="5519292" y="1587"/>
                </a:moveTo>
                <a:lnTo>
                  <a:pt x="0" y="0"/>
                </a:lnTo>
              </a:path>
              <a:path w="5519293" h="1587">
                <a:moveTo>
                  <a:pt x="0" y="1"/>
                </a:moveTo>
                <a:lnTo>
                  <a:pt x="5519292" y="1587"/>
                </a:lnTo>
              </a:path>
            </a:pathLst>
          </a:custGeom>
          <a:ln w="25400">
            <a:solidFill>
              <a:srgbClr val="DDC12B"/>
            </a:solidFill>
          </a:ln>
        </p:spPr>
        <p:txBody>
          <a:bodyPr wrap="square" lIns="0" tIns="0" rIns="0" bIns="0" rtlCol="0">
            <a:noAutofit/>
          </a:bodyPr>
          <a:lstStyle/>
          <a:p>
            <a:endParaRPr/>
          </a:p>
        </p:txBody>
      </p:sp>
      <p:sp>
        <p:nvSpPr>
          <p:cNvPr id="16" name="object 16"/>
          <p:cNvSpPr txBox="1"/>
          <p:nvPr/>
        </p:nvSpPr>
        <p:spPr>
          <a:xfrm>
            <a:off x="583793" y="441388"/>
            <a:ext cx="8560207" cy="918714"/>
          </a:xfrm>
          <a:prstGeom prst="rect">
            <a:avLst/>
          </a:prstGeom>
        </p:spPr>
        <p:txBody>
          <a:bodyPr wrap="square" lIns="0" tIns="0" rIns="0" bIns="0" rtlCol="0">
            <a:noAutofit/>
          </a:bodyPr>
          <a:lstStyle/>
          <a:p>
            <a:pPr marL="12700">
              <a:lnSpc>
                <a:spcPts val="3435"/>
              </a:lnSpc>
              <a:spcBef>
                <a:spcPts val="171"/>
              </a:spcBef>
            </a:pPr>
            <a:r>
              <a:rPr lang="en-US" sz="3200" b="1" spc="0" dirty="0" err="1" smtClean="0">
                <a:solidFill>
                  <a:srgbClr val="FFFFFF"/>
                </a:solidFill>
                <a:latin typeface="Century Gothic"/>
                <a:cs typeface="Century Gothic"/>
              </a:rPr>
              <a:t>InTASC</a:t>
            </a:r>
            <a:r>
              <a:rPr lang="en-US" sz="3200" b="1" dirty="0" smtClean="0">
                <a:solidFill>
                  <a:srgbClr val="FFFFFF"/>
                </a:solidFill>
                <a:latin typeface="Century Gothic"/>
                <a:cs typeface="Century Gothic"/>
              </a:rPr>
              <a:t> </a:t>
            </a:r>
            <a:r>
              <a:rPr lang="en-US" sz="3200" b="1" dirty="0">
                <a:solidFill>
                  <a:srgbClr val="FFFFFF"/>
                </a:solidFill>
                <a:latin typeface="Century Gothic"/>
                <a:cs typeface="Century Gothic"/>
              </a:rPr>
              <a:t>- Professional Responsibility</a:t>
            </a:r>
          </a:p>
          <a:p>
            <a:pPr marL="12700">
              <a:lnSpc>
                <a:spcPts val="3435"/>
              </a:lnSpc>
              <a:spcBef>
                <a:spcPts val="171"/>
              </a:spcBef>
            </a:pPr>
            <a:endParaRPr lang="en-US" sz="3200" b="1" spc="0" dirty="0" smtClean="0">
              <a:solidFill>
                <a:srgbClr val="FFFFFF"/>
              </a:solidFill>
              <a:latin typeface="Century Gothic"/>
              <a:cs typeface="Century Gothic"/>
            </a:endParaRPr>
          </a:p>
        </p:txBody>
      </p:sp>
      <p:sp>
        <p:nvSpPr>
          <p:cNvPr id="15" name="object 15"/>
          <p:cNvSpPr txBox="1"/>
          <p:nvPr/>
        </p:nvSpPr>
        <p:spPr>
          <a:xfrm>
            <a:off x="381000" y="1524000"/>
            <a:ext cx="8305800" cy="4783573"/>
          </a:xfrm>
          <a:prstGeom prst="rect">
            <a:avLst/>
          </a:prstGeom>
        </p:spPr>
        <p:txBody>
          <a:bodyPr wrap="square" lIns="0" tIns="0" rIns="0" bIns="0" rtlCol="0">
            <a:noAutofit/>
          </a:bodyPr>
          <a:lstStyle/>
          <a:p>
            <a:r>
              <a:rPr lang="en-US" b="1" u="sng" dirty="0">
                <a:latin typeface="Century Gothic" panose="020B0502020202020204" pitchFamily="34" charset="0"/>
              </a:rPr>
              <a:t>Standard #9: Professional Learning and Ethical Practice</a:t>
            </a:r>
            <a:endParaRPr lang="en-US" b="1" dirty="0">
              <a:latin typeface="Century Gothic" panose="020B0502020202020204" pitchFamily="34" charset="0"/>
            </a:endParaRPr>
          </a:p>
          <a:p>
            <a:r>
              <a:rPr lang="en-US" b="1" dirty="0">
                <a:latin typeface="Century Gothic" panose="020B0502020202020204" pitchFamily="34" charset="0"/>
              </a:rPr>
              <a:t> </a:t>
            </a:r>
          </a:p>
          <a:p>
            <a:r>
              <a:rPr lang="en-US" b="1" dirty="0">
                <a:latin typeface="Century Gothic" panose="020B0502020202020204" pitchFamily="34" charset="0"/>
              </a:rPr>
              <a:t>The teacher engages in ongoing professional learning and uses evidence to continually evaluate his/her practice, particularly the effects of his/her choices and actions on others (learners, families, other professionals, and the community), and adapts practice to meet the needs of each learner.</a:t>
            </a:r>
          </a:p>
          <a:p>
            <a:r>
              <a:rPr lang="en-US" b="1" dirty="0">
                <a:latin typeface="Century Gothic" panose="020B0502020202020204" pitchFamily="34" charset="0"/>
              </a:rPr>
              <a:t> </a:t>
            </a:r>
          </a:p>
          <a:p>
            <a:r>
              <a:rPr lang="en-US" b="1" u="sng" dirty="0">
                <a:latin typeface="Century Gothic" panose="020B0502020202020204" pitchFamily="34" charset="0"/>
              </a:rPr>
              <a:t>Standard #10: Leadership and Collaboration</a:t>
            </a:r>
            <a:endParaRPr lang="en-US" b="1" dirty="0">
              <a:latin typeface="Century Gothic" panose="020B0502020202020204" pitchFamily="34" charset="0"/>
            </a:endParaRPr>
          </a:p>
          <a:p>
            <a:r>
              <a:rPr lang="en-US" b="1" dirty="0">
                <a:latin typeface="Century Gothic" panose="020B0502020202020204" pitchFamily="34" charset="0"/>
              </a:rPr>
              <a:t> </a:t>
            </a:r>
          </a:p>
          <a:p>
            <a:r>
              <a:rPr lang="en-US" b="1" dirty="0">
                <a:latin typeface="Century Gothic" panose="020B0502020202020204" pitchFamily="34" charset="0"/>
              </a:rPr>
              <a:t>The teacher seeks appropriate leadership roles and opportunities to take responsibility for student learning, to collaborate with learners, families, colleagues, other school professionals, and community members to ensure learner growth, and to advance the profession.</a:t>
            </a:r>
          </a:p>
        </p:txBody>
      </p:sp>
      <p:sp>
        <p:nvSpPr>
          <p:cNvPr id="9" name="object 9"/>
          <p:cNvSpPr txBox="1"/>
          <p:nvPr/>
        </p:nvSpPr>
        <p:spPr>
          <a:xfrm>
            <a:off x="3607689" y="2432177"/>
            <a:ext cx="117856" cy="152400"/>
          </a:xfrm>
          <a:prstGeom prst="rect">
            <a:avLst/>
          </a:prstGeom>
        </p:spPr>
        <p:txBody>
          <a:bodyPr wrap="square" lIns="0" tIns="0" rIns="0" bIns="0" rtlCol="0">
            <a:noAutofit/>
          </a:bodyPr>
          <a:lstStyle/>
          <a:p>
            <a:pPr marL="25400">
              <a:lnSpc>
                <a:spcPts val="1000"/>
              </a:lnSpc>
            </a:pPr>
            <a:endParaRPr sz="1000"/>
          </a:p>
        </p:txBody>
      </p:sp>
      <p:sp>
        <p:nvSpPr>
          <p:cNvPr id="8" name="object 8"/>
          <p:cNvSpPr txBox="1"/>
          <p:nvPr/>
        </p:nvSpPr>
        <p:spPr>
          <a:xfrm>
            <a:off x="4119737" y="2432177"/>
            <a:ext cx="112815" cy="152400"/>
          </a:xfrm>
          <a:prstGeom prst="rect">
            <a:avLst/>
          </a:prstGeom>
        </p:spPr>
        <p:txBody>
          <a:bodyPr wrap="square" lIns="0" tIns="0" rIns="0" bIns="0" rtlCol="0">
            <a:noAutofit/>
          </a:bodyPr>
          <a:lstStyle/>
          <a:p>
            <a:pPr marL="25400">
              <a:lnSpc>
                <a:spcPts val="1000"/>
              </a:lnSpc>
            </a:pPr>
            <a:endParaRPr sz="1000"/>
          </a:p>
        </p:txBody>
      </p:sp>
      <p:sp>
        <p:nvSpPr>
          <p:cNvPr id="7" name="object 7"/>
          <p:cNvSpPr txBox="1"/>
          <p:nvPr/>
        </p:nvSpPr>
        <p:spPr>
          <a:xfrm>
            <a:off x="4881475" y="2432177"/>
            <a:ext cx="112808" cy="152400"/>
          </a:xfrm>
          <a:prstGeom prst="rect">
            <a:avLst/>
          </a:prstGeom>
        </p:spPr>
        <p:txBody>
          <a:bodyPr wrap="square" lIns="0" tIns="0" rIns="0" bIns="0" rtlCol="0">
            <a:noAutofit/>
          </a:bodyPr>
          <a:lstStyle/>
          <a:p>
            <a:pPr marL="25400">
              <a:lnSpc>
                <a:spcPts val="1000"/>
              </a:lnSpc>
            </a:pPr>
            <a:endParaRPr sz="1000"/>
          </a:p>
        </p:txBody>
      </p:sp>
      <p:sp>
        <p:nvSpPr>
          <p:cNvPr id="6" name="object 6"/>
          <p:cNvSpPr txBox="1"/>
          <p:nvPr/>
        </p:nvSpPr>
        <p:spPr>
          <a:xfrm>
            <a:off x="5445300" y="2432177"/>
            <a:ext cx="112473" cy="152400"/>
          </a:xfrm>
          <a:prstGeom prst="rect">
            <a:avLst/>
          </a:prstGeom>
        </p:spPr>
        <p:txBody>
          <a:bodyPr wrap="square" lIns="0" tIns="0" rIns="0" bIns="0" rtlCol="0">
            <a:noAutofit/>
          </a:bodyPr>
          <a:lstStyle/>
          <a:p>
            <a:pPr marL="25400">
              <a:lnSpc>
                <a:spcPts val="1000"/>
              </a:lnSpc>
            </a:pPr>
            <a:endParaRPr sz="1000"/>
          </a:p>
        </p:txBody>
      </p:sp>
      <p:sp>
        <p:nvSpPr>
          <p:cNvPr id="5" name="object 5"/>
          <p:cNvSpPr txBox="1"/>
          <p:nvPr/>
        </p:nvSpPr>
        <p:spPr>
          <a:xfrm>
            <a:off x="2707920" y="2919857"/>
            <a:ext cx="110580" cy="152400"/>
          </a:xfrm>
          <a:prstGeom prst="rect">
            <a:avLst/>
          </a:prstGeom>
        </p:spPr>
        <p:txBody>
          <a:bodyPr wrap="square" lIns="0" tIns="0" rIns="0" bIns="0" rtlCol="0">
            <a:noAutofit/>
          </a:bodyPr>
          <a:lstStyle/>
          <a:p>
            <a:pPr marL="25400">
              <a:lnSpc>
                <a:spcPts val="1000"/>
              </a:lnSpc>
            </a:pPr>
            <a:endParaRPr sz="1000"/>
          </a:p>
        </p:txBody>
      </p:sp>
      <p:sp>
        <p:nvSpPr>
          <p:cNvPr id="4" name="object 4"/>
          <p:cNvSpPr txBox="1"/>
          <p:nvPr/>
        </p:nvSpPr>
        <p:spPr>
          <a:xfrm>
            <a:off x="3234349" y="2919857"/>
            <a:ext cx="112724" cy="152400"/>
          </a:xfrm>
          <a:prstGeom prst="rect">
            <a:avLst/>
          </a:prstGeom>
        </p:spPr>
        <p:txBody>
          <a:bodyPr wrap="square" lIns="0" tIns="0" rIns="0" bIns="0" rtlCol="0">
            <a:noAutofit/>
          </a:bodyPr>
          <a:lstStyle/>
          <a:p>
            <a:pPr marL="25400">
              <a:lnSpc>
                <a:spcPts val="1000"/>
              </a:lnSpc>
            </a:pPr>
            <a:endParaRPr sz="1000"/>
          </a:p>
        </p:txBody>
      </p:sp>
      <p:sp>
        <p:nvSpPr>
          <p:cNvPr id="3" name="object 3"/>
          <p:cNvSpPr txBox="1"/>
          <p:nvPr/>
        </p:nvSpPr>
        <p:spPr>
          <a:xfrm>
            <a:off x="3997570" y="2919857"/>
            <a:ext cx="111642" cy="152400"/>
          </a:xfrm>
          <a:prstGeom prst="rect">
            <a:avLst/>
          </a:prstGeom>
        </p:spPr>
        <p:txBody>
          <a:bodyPr wrap="square" lIns="0" tIns="0" rIns="0" bIns="0" rtlCol="0">
            <a:noAutofit/>
          </a:bodyPr>
          <a:lstStyle/>
          <a:p>
            <a:pPr marL="25400">
              <a:lnSpc>
                <a:spcPts val="1000"/>
              </a:lnSpc>
            </a:pPr>
            <a:endParaRPr sz="1000"/>
          </a:p>
        </p:txBody>
      </p:sp>
      <p:sp>
        <p:nvSpPr>
          <p:cNvPr id="2" name="object 2"/>
          <p:cNvSpPr txBox="1"/>
          <p:nvPr/>
        </p:nvSpPr>
        <p:spPr>
          <a:xfrm>
            <a:off x="3012582" y="3407917"/>
            <a:ext cx="107567" cy="152400"/>
          </a:xfrm>
          <a:prstGeom prst="rect">
            <a:avLst/>
          </a:prstGeom>
        </p:spPr>
        <p:txBody>
          <a:bodyPr wrap="square" lIns="0" tIns="0" rIns="0" bIns="0" rtlCol="0">
            <a:noAutofit/>
          </a:bodyPr>
          <a:lstStyle/>
          <a:p>
            <a:pPr marL="25400">
              <a:lnSpc>
                <a:spcPts val="1000"/>
              </a:lnSpc>
            </a:pPr>
            <a:endParaRPr sz="1000"/>
          </a:p>
        </p:txBody>
      </p:sp>
      <p:sp>
        <p:nvSpPr>
          <p:cNvPr id="22" name="object 4"/>
          <p:cNvSpPr txBox="1"/>
          <p:nvPr/>
        </p:nvSpPr>
        <p:spPr>
          <a:xfrm>
            <a:off x="1788667" y="6307573"/>
            <a:ext cx="1411733" cy="990600"/>
          </a:xfrm>
          <a:prstGeom prst="rect">
            <a:avLst/>
          </a:prstGeom>
        </p:spPr>
        <p:txBody>
          <a:bodyPr wrap="square" lIns="0" tIns="0" rIns="0" bIns="0" rtlCol="0">
            <a:noAutofit/>
          </a:bodyPr>
          <a:lstStyle/>
          <a:p>
            <a:pPr marL="12700">
              <a:lnSpc>
                <a:spcPct val="96400"/>
              </a:lnSpc>
              <a:spcBef>
                <a:spcPts val="10"/>
              </a:spcBef>
            </a:pPr>
            <a:r>
              <a:rPr sz="1200" b="1" spc="0" dirty="0" smtClean="0">
                <a:solidFill>
                  <a:srgbClr val="397D5A"/>
                </a:solidFill>
                <a:latin typeface="Arial Narrow" panose="020B0606020202030204" pitchFamily="34" charset="0"/>
                <a:cs typeface="Times New Roman"/>
              </a:rPr>
              <a:t>Council</a:t>
            </a:r>
            <a:r>
              <a:rPr sz="1200" b="1" spc="54"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for</a:t>
            </a:r>
            <a:r>
              <a:rPr sz="1200" b="1" spc="125"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the Accreditation</a:t>
            </a:r>
            <a:r>
              <a:rPr sz="1200" b="1" spc="19"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of Educator Preparation</a:t>
            </a:r>
            <a:endParaRPr sz="1200" b="1" dirty="0">
              <a:solidFill>
                <a:srgbClr val="397D5A"/>
              </a:solidFill>
              <a:latin typeface="Arial Narrow" panose="020B0606020202030204" pitchFamily="34" charset="0"/>
              <a:cs typeface="Times New Roman"/>
            </a:endParaRPr>
          </a:p>
        </p:txBody>
      </p:sp>
      <p:sp>
        <p:nvSpPr>
          <p:cNvPr id="23" name="object 2"/>
          <p:cNvSpPr txBox="1"/>
          <p:nvPr/>
        </p:nvSpPr>
        <p:spPr>
          <a:xfrm>
            <a:off x="3581400" y="6437113"/>
            <a:ext cx="5989320" cy="365760"/>
          </a:xfrm>
          <a:prstGeom prst="rect">
            <a:avLst/>
          </a:prstGeom>
        </p:spPr>
        <p:txBody>
          <a:bodyPr wrap="square" lIns="0" tIns="0" rIns="0" bIns="0" rtlCol="0">
            <a:noAutofit/>
          </a:bodyPr>
          <a:lstStyle/>
          <a:p>
            <a:pPr marL="12700">
              <a:lnSpc>
                <a:spcPts val="1350"/>
              </a:lnSpc>
              <a:spcBef>
                <a:spcPts val="67"/>
              </a:spcBef>
            </a:pP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ONN</a:t>
            </a:r>
            <a:r>
              <a:rPr sz="1600" b="1" spc="4" dirty="0" smtClean="0">
                <a:solidFill>
                  <a:srgbClr val="397D5A"/>
                </a:solidFill>
                <a:latin typeface="Arial Narrow" panose="020B0606020202030204" pitchFamily="34" charset="0"/>
                <a:cs typeface="Arial" panose="020B0604020202020204" pitchFamily="34" charset="0"/>
              </a:rPr>
              <a:t>E</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T</a:t>
            </a:r>
            <a:r>
              <a:rPr sz="1600" b="1" spc="-4" dirty="0" smtClean="0">
                <a:solidFill>
                  <a:srgbClr val="397D5A"/>
                </a:solidFill>
                <a:latin typeface="Arial Narrow" panose="020B0606020202030204" pitchFamily="34" charset="0"/>
                <a:cs typeface="Arial" panose="020B0604020202020204" pitchFamily="34" charset="0"/>
              </a:rPr>
              <a:t> </a:t>
            </a:r>
            <a:r>
              <a:rPr sz="1600" b="1" spc="-19" dirty="0" smtClean="0">
                <a:solidFill>
                  <a:srgbClr val="397D5A"/>
                </a:solidFill>
                <a:latin typeface="Arial Narrow" panose="020B0606020202030204" pitchFamily="34" charset="0"/>
                <a:cs typeface="Arial" panose="020B0604020202020204" pitchFamily="34" charset="0"/>
              </a:rPr>
              <a:t>W</a:t>
            </a:r>
            <a:r>
              <a:rPr sz="1600" b="1" spc="29" dirty="0" smtClean="0">
                <a:solidFill>
                  <a:srgbClr val="397D5A"/>
                </a:solidFill>
                <a:latin typeface="Arial Narrow" panose="020B0606020202030204" pitchFamily="34" charset="0"/>
                <a:cs typeface="Arial" panose="020B0604020202020204" pitchFamily="34" charset="0"/>
              </a:rPr>
              <a:t>I</a:t>
            </a:r>
            <a:r>
              <a:rPr sz="1600" b="1" spc="-4" dirty="0" smtClean="0">
                <a:solidFill>
                  <a:srgbClr val="397D5A"/>
                </a:solidFill>
                <a:latin typeface="Arial Narrow" panose="020B0606020202030204" pitchFamily="34" charset="0"/>
                <a:cs typeface="Arial" panose="020B0604020202020204" pitchFamily="34" charset="0"/>
              </a:rPr>
              <a:t>T</a:t>
            </a:r>
            <a:r>
              <a:rPr sz="1600" b="1" spc="0" dirty="0" smtClean="0">
                <a:solidFill>
                  <a:srgbClr val="397D5A"/>
                </a:solidFill>
                <a:latin typeface="Arial Narrow" panose="020B0606020202030204" pitchFamily="34" charset="0"/>
                <a:cs typeface="Arial" panose="020B0604020202020204" pitchFamily="34" charset="0"/>
              </a:rPr>
              <a:t>H</a:t>
            </a:r>
            <a:r>
              <a:rPr sz="1600" b="1" spc="14" dirty="0" smtClean="0">
                <a:solidFill>
                  <a:srgbClr val="397D5A"/>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A</a:t>
            </a:r>
            <a:r>
              <a:rPr sz="1600" b="1" spc="4" dirty="0" smtClean="0">
                <a:solidFill>
                  <a:srgbClr val="397D5A"/>
                </a:solidFill>
                <a:latin typeface="Arial Narrow" panose="020B0606020202030204" pitchFamily="34" charset="0"/>
                <a:cs typeface="Arial" panose="020B0604020202020204" pitchFamily="34" charset="0"/>
              </a:rPr>
              <a:t>E</a:t>
            </a:r>
            <a:r>
              <a:rPr sz="1600" b="1" spc="0" dirty="0" smtClean="0">
                <a:solidFill>
                  <a:srgbClr val="397D5A"/>
                </a:solidFill>
                <a:latin typeface="Arial Narrow" panose="020B0606020202030204" pitchFamily="34" charset="0"/>
                <a:cs typeface="Arial" panose="020B0604020202020204" pitchFamily="34" charset="0"/>
              </a:rPr>
              <a:t>P</a:t>
            </a:r>
            <a:r>
              <a:rPr sz="1600" b="1" spc="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DDC12B"/>
                </a:solidFill>
                <a:latin typeface="Arial Narrow" panose="020B0606020202030204" pitchFamily="34" charset="0"/>
                <a:cs typeface="Arial" panose="020B0604020202020204" pitchFamily="34" charset="0"/>
              </a:rPr>
              <a:t>|  </a:t>
            </a:r>
            <a:r>
              <a:rPr sz="1600" b="1" spc="-319" dirty="0" smtClean="0">
                <a:solidFill>
                  <a:srgbClr val="0000FF"/>
                </a:solidFill>
                <a:latin typeface="Arial Narrow" panose="020B0606020202030204" pitchFamily="34" charset="0"/>
                <a:cs typeface="Arial" panose="020B0604020202020204" pitchFamily="34" charset="0"/>
              </a:rPr>
              <a:t> </a:t>
            </a:r>
            <a:r>
              <a:rPr sz="1600" b="1" u="sng" spc="9" dirty="0" smtClean="0">
                <a:solidFill>
                  <a:srgbClr val="0000FF"/>
                </a:solidFill>
                <a:latin typeface="Arial Narrow" panose="020B0606020202030204" pitchFamily="34" charset="0"/>
                <a:cs typeface="Arial" panose="020B0604020202020204" pitchFamily="34" charset="0"/>
                <a:hlinkClick r:id="rId2"/>
              </a:rPr>
              <a:t>www</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C</a:t>
            </a:r>
            <a:r>
              <a:rPr sz="1600" b="1" u="sng" spc="0" dirty="0" smtClean="0">
                <a:solidFill>
                  <a:srgbClr val="0000FF"/>
                </a:solidFill>
                <a:latin typeface="Arial Narrow" panose="020B0606020202030204" pitchFamily="34" charset="0"/>
                <a:cs typeface="Arial" panose="020B0604020202020204" pitchFamily="34" charset="0"/>
                <a:hlinkClick r:id="rId2"/>
              </a:rPr>
              <a:t>A</a:t>
            </a:r>
            <a:r>
              <a:rPr sz="1600" b="1" u="sng" spc="4" dirty="0" smtClean="0">
                <a:solidFill>
                  <a:srgbClr val="0000FF"/>
                </a:solidFill>
                <a:latin typeface="Arial Narrow" panose="020B0606020202030204" pitchFamily="34" charset="0"/>
                <a:cs typeface="Arial" panose="020B0604020202020204" pitchFamily="34" charset="0"/>
                <a:hlinkClick r:id="rId2"/>
              </a:rPr>
              <a:t>E</a:t>
            </a:r>
            <a:r>
              <a:rPr sz="1600" b="1" u="sng" spc="0" dirty="0" smtClean="0">
                <a:solidFill>
                  <a:srgbClr val="0000FF"/>
                </a:solidFill>
                <a:latin typeface="Arial Narrow" panose="020B0606020202030204" pitchFamily="34" charset="0"/>
                <a:cs typeface="Arial" panose="020B0604020202020204" pitchFamily="34" charset="0"/>
                <a:hlinkClick r:id="rId2"/>
              </a:rPr>
              <a:t>Pne</a:t>
            </a:r>
            <a:r>
              <a:rPr sz="1600" b="1" u="sng" spc="-25" dirty="0" smtClean="0">
                <a:solidFill>
                  <a:srgbClr val="0000FF"/>
                </a:solidFill>
                <a:latin typeface="Arial Narrow" panose="020B0606020202030204" pitchFamily="34" charset="0"/>
                <a:cs typeface="Arial" panose="020B0604020202020204" pitchFamily="34" charset="0"/>
                <a:hlinkClick r:id="rId2"/>
              </a:rPr>
              <a:t>t</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o</a:t>
            </a:r>
            <a:r>
              <a:rPr sz="1600" b="1" u="sng" spc="0" dirty="0" smtClean="0">
                <a:solidFill>
                  <a:srgbClr val="0000FF"/>
                </a:solidFill>
                <a:latin typeface="Arial Narrow" panose="020B0606020202030204" pitchFamily="34" charset="0"/>
                <a:cs typeface="Arial" panose="020B0604020202020204" pitchFamily="34" charset="0"/>
                <a:hlinkClick r:id="rId2"/>
              </a:rPr>
              <a:t>rg</a:t>
            </a:r>
            <a:r>
              <a:rPr sz="1600" b="1" spc="0" dirty="0" smtClean="0">
                <a:solidFill>
                  <a:srgbClr val="0000FF"/>
                </a:solidFill>
                <a:latin typeface="Arial Narrow" panose="020B0606020202030204" pitchFamily="34" charset="0"/>
                <a:cs typeface="Arial" panose="020B0604020202020204" pitchFamily="34" charset="0"/>
                <a:hlinkClick r:id="rId2"/>
              </a:rPr>
              <a:t> </a:t>
            </a:r>
            <a:r>
              <a:rPr sz="1600" b="1" spc="-276" dirty="0" smtClean="0">
                <a:solidFill>
                  <a:srgbClr val="DDC12B"/>
                </a:solidFill>
                <a:latin typeface="Arial Narrow" panose="020B0606020202030204" pitchFamily="34" charset="0"/>
                <a:cs typeface="Arial" panose="020B0604020202020204" pitchFamily="34" charset="0"/>
                <a:hlinkClick r:id="rId2"/>
              </a:rPr>
              <a:t> </a:t>
            </a:r>
            <a:r>
              <a:rPr sz="1600" b="1" u="sng" spc="0" dirty="0" smtClean="0">
                <a:solidFill>
                  <a:srgbClr val="DDC12B"/>
                </a:solidFill>
                <a:latin typeface="Arial Narrow" panose="020B0606020202030204" pitchFamily="34" charset="0"/>
                <a:cs typeface="Arial" panose="020B0604020202020204" pitchFamily="34" charset="0"/>
                <a:hlinkClick r:id="rId2"/>
              </a:rPr>
              <a:t>|</a:t>
            </a:r>
            <a:r>
              <a:rPr sz="1600" b="1" u="sng" spc="0" dirty="0" smtClean="0">
                <a:solidFill>
                  <a:srgbClr val="DDC12B"/>
                </a:solidFill>
                <a:latin typeface="Arial Narrow" panose="020B0606020202030204" pitchFamily="34" charset="0"/>
                <a:cs typeface="Arial" panose="020B0604020202020204" pitchFamily="34" charset="0"/>
              </a:rPr>
              <a:t> </a:t>
            </a:r>
            <a:r>
              <a:rPr sz="1600" b="1" spc="-316" dirty="0" smtClean="0">
                <a:solidFill>
                  <a:srgbClr val="DDC12B"/>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T</a:t>
            </a:r>
            <a:r>
              <a:rPr sz="1600" b="1" spc="9" dirty="0" smtClean="0">
                <a:solidFill>
                  <a:srgbClr val="397D5A"/>
                </a:solidFill>
                <a:latin typeface="Arial Narrow" panose="020B0606020202030204" pitchFamily="34" charset="0"/>
                <a:cs typeface="Arial" panose="020B0604020202020204" pitchFamily="34" charset="0"/>
              </a:rPr>
              <a:t>w</a:t>
            </a:r>
            <a:r>
              <a:rPr sz="1600" b="1" spc="0" dirty="0" smtClean="0">
                <a:solidFill>
                  <a:srgbClr val="397D5A"/>
                </a:solidFill>
                <a:latin typeface="Arial Narrow" panose="020B0606020202030204" pitchFamily="34" charset="0"/>
                <a:cs typeface="Arial" panose="020B0604020202020204" pitchFamily="34" charset="0"/>
              </a:rPr>
              <a:t>i</a:t>
            </a:r>
            <a:r>
              <a:rPr sz="1600" b="1" spc="-25" dirty="0" smtClean="0">
                <a:solidFill>
                  <a:srgbClr val="397D5A"/>
                </a:solidFill>
                <a:latin typeface="Arial Narrow" panose="020B0606020202030204" pitchFamily="34" charset="0"/>
                <a:cs typeface="Arial" panose="020B0604020202020204" pitchFamily="34" charset="0"/>
              </a:rPr>
              <a:t>tt</a:t>
            </a:r>
            <a:r>
              <a:rPr sz="1600" b="1" spc="0" dirty="0" smtClean="0">
                <a:solidFill>
                  <a:srgbClr val="397D5A"/>
                </a:solidFill>
                <a:latin typeface="Arial Narrow" panose="020B0606020202030204" pitchFamily="34" charset="0"/>
                <a:cs typeface="Arial" panose="020B0604020202020204" pitchFamily="34" charset="0"/>
              </a:rPr>
              <a:t>er:</a:t>
            </a:r>
            <a:r>
              <a:rPr sz="1600" b="1" spc="5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397D5A"/>
                </a:solidFill>
                <a:latin typeface="Arial Narrow" panose="020B0606020202030204" pitchFamily="34" charset="0"/>
                <a:cs typeface="Arial" panose="020B0604020202020204" pitchFamily="34" charset="0"/>
                <a:hlinkClick r:id="rId3"/>
              </a:rPr>
              <a:t>@CA</a:t>
            </a:r>
            <a:r>
              <a:rPr sz="1600" b="1" spc="4" dirty="0" smtClean="0">
                <a:solidFill>
                  <a:srgbClr val="397D5A"/>
                </a:solidFill>
                <a:latin typeface="Arial Narrow" panose="020B0606020202030204" pitchFamily="34" charset="0"/>
                <a:cs typeface="Arial" panose="020B0604020202020204" pitchFamily="34" charset="0"/>
                <a:hlinkClick r:id="rId3"/>
              </a:rPr>
              <a:t>E</a:t>
            </a:r>
            <a:r>
              <a:rPr sz="1600" b="1" spc="0" dirty="0" smtClean="0">
                <a:solidFill>
                  <a:srgbClr val="397D5A"/>
                </a:solidFill>
                <a:latin typeface="Arial Narrow" panose="020B0606020202030204" pitchFamily="34" charset="0"/>
                <a:cs typeface="Arial" panose="020B0604020202020204" pitchFamily="34" charset="0"/>
                <a:hlinkClick r:id="rId3"/>
              </a:rPr>
              <a:t>Pup</a:t>
            </a:r>
            <a:r>
              <a:rPr sz="1600" b="1" spc="4" dirty="0" smtClean="0">
                <a:solidFill>
                  <a:srgbClr val="397D5A"/>
                </a:solidFill>
                <a:latin typeface="Arial Narrow" panose="020B0606020202030204" pitchFamily="34" charset="0"/>
                <a:cs typeface="Arial" panose="020B0604020202020204" pitchFamily="34" charset="0"/>
                <a:hlinkClick r:id="rId3"/>
              </a:rPr>
              <a:t>d</a:t>
            </a:r>
            <a:r>
              <a:rPr sz="1600" b="1" spc="-4" dirty="0" smtClean="0">
                <a:solidFill>
                  <a:srgbClr val="397D5A"/>
                </a:solidFill>
                <a:latin typeface="Arial Narrow" panose="020B0606020202030204" pitchFamily="34" charset="0"/>
                <a:cs typeface="Arial" panose="020B0604020202020204" pitchFamily="34" charset="0"/>
                <a:hlinkClick r:id="rId3"/>
              </a:rPr>
              <a:t>a</a:t>
            </a:r>
            <a:r>
              <a:rPr sz="1600" b="1" spc="-25" dirty="0" smtClean="0">
                <a:solidFill>
                  <a:srgbClr val="397D5A"/>
                </a:solidFill>
                <a:latin typeface="Arial Narrow" panose="020B0606020202030204" pitchFamily="34" charset="0"/>
                <a:cs typeface="Arial" panose="020B0604020202020204" pitchFamily="34" charset="0"/>
                <a:hlinkClick r:id="rId3"/>
              </a:rPr>
              <a:t>t</a:t>
            </a:r>
            <a:r>
              <a:rPr sz="1600" b="1" spc="0" dirty="0" smtClean="0">
                <a:solidFill>
                  <a:srgbClr val="397D5A"/>
                </a:solidFill>
                <a:latin typeface="Arial Narrow" panose="020B0606020202030204" pitchFamily="34" charset="0"/>
                <a:cs typeface="Arial" panose="020B0604020202020204" pitchFamily="34" charset="0"/>
                <a:hlinkClick r:id="rId3"/>
              </a:rPr>
              <a:t>es</a:t>
            </a:r>
            <a:endParaRPr sz="1600" b="1" dirty="0">
              <a:latin typeface="Arial Narrow" panose="020B0606020202030204" pitchFamily="34" charset="0"/>
              <a:cs typeface="Arial" panose="020B0604020202020204" pitchFamily="34" charset="0"/>
            </a:endParaRPr>
          </a:p>
        </p:txBody>
      </p:sp>
      <p:pic>
        <p:nvPicPr>
          <p:cNvPr id="24" name="Picture 23"/>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04800" y="6248400"/>
            <a:ext cx="1314450" cy="457200"/>
          </a:xfrm>
          <a:prstGeom prst="rect">
            <a:avLst/>
          </a:prstGeom>
        </p:spPr>
      </p:pic>
    </p:spTree>
    <p:extLst>
      <p:ext uri="{BB962C8B-B14F-4D97-AF65-F5344CB8AC3E}">
        <p14:creationId xmlns:p14="http://schemas.microsoft.com/office/powerpoint/2010/main" val="2393728103"/>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xEl>
                                              <p:pRg st="4" end="4"/>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1000"/>
                                  </p:stCondLst>
                                  <p:childTnLst>
                                    <p:set>
                                      <p:cBhvr>
                                        <p:cTn id="9" dur="1" fill="hold">
                                          <p:stCondLst>
                                            <p:cond delay="0"/>
                                          </p:stCondLst>
                                        </p:cTn>
                                        <p:tgtEl>
                                          <p:spTgt spid="1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object 16"/>
          <p:cNvSpPr/>
          <p:nvPr/>
        </p:nvSpPr>
        <p:spPr>
          <a:xfrm>
            <a:off x="0" y="1650"/>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17" name="object 17"/>
          <p:cNvSpPr/>
          <p:nvPr/>
        </p:nvSpPr>
        <p:spPr>
          <a:xfrm>
            <a:off x="326847" y="0"/>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14" name="object 14"/>
          <p:cNvSpPr/>
          <p:nvPr/>
        </p:nvSpPr>
        <p:spPr>
          <a:xfrm>
            <a:off x="6782434" y="6593421"/>
            <a:ext cx="48768" cy="0"/>
          </a:xfrm>
          <a:custGeom>
            <a:avLst/>
            <a:gdLst/>
            <a:ahLst/>
            <a:cxnLst/>
            <a:rect l="l" t="t" r="r" b="b"/>
            <a:pathLst>
              <a:path w="48768">
                <a:moveTo>
                  <a:pt x="0" y="0"/>
                </a:moveTo>
                <a:lnTo>
                  <a:pt x="48768" y="0"/>
                </a:lnTo>
              </a:path>
            </a:pathLst>
          </a:custGeom>
          <a:ln w="10413">
            <a:solidFill>
              <a:srgbClr val="397D5A"/>
            </a:solidFill>
          </a:ln>
        </p:spPr>
        <p:txBody>
          <a:bodyPr wrap="square" lIns="0" tIns="0" rIns="0" bIns="0" rtlCol="0">
            <a:noAutofit/>
          </a:bodyPr>
          <a:lstStyle/>
          <a:p>
            <a:endParaRPr/>
          </a:p>
        </p:txBody>
      </p:sp>
      <p:sp>
        <p:nvSpPr>
          <p:cNvPr id="15" name="object 15"/>
          <p:cNvSpPr/>
          <p:nvPr/>
        </p:nvSpPr>
        <p:spPr>
          <a:xfrm>
            <a:off x="3624707" y="6297574"/>
            <a:ext cx="5519293" cy="1587"/>
          </a:xfrm>
          <a:custGeom>
            <a:avLst/>
            <a:gdLst/>
            <a:ahLst/>
            <a:cxnLst/>
            <a:rect l="l" t="t" r="r" b="b"/>
            <a:pathLst>
              <a:path w="5519293" h="1587">
                <a:moveTo>
                  <a:pt x="5519292" y="1587"/>
                </a:moveTo>
                <a:lnTo>
                  <a:pt x="0" y="0"/>
                </a:lnTo>
              </a:path>
              <a:path w="5519293" h="1587">
                <a:moveTo>
                  <a:pt x="0" y="1"/>
                </a:moveTo>
                <a:lnTo>
                  <a:pt x="5519292" y="1587"/>
                </a:lnTo>
              </a:path>
            </a:pathLst>
          </a:custGeom>
          <a:ln w="25400">
            <a:solidFill>
              <a:srgbClr val="DDC12B"/>
            </a:solidFill>
          </a:ln>
        </p:spPr>
        <p:txBody>
          <a:bodyPr wrap="square" lIns="0" tIns="0" rIns="0" bIns="0" rtlCol="0">
            <a:noAutofit/>
          </a:bodyPr>
          <a:lstStyle/>
          <a:p>
            <a:endParaRPr/>
          </a:p>
        </p:txBody>
      </p:sp>
      <p:sp>
        <p:nvSpPr>
          <p:cNvPr id="12" name="object 12"/>
          <p:cNvSpPr txBox="1"/>
          <p:nvPr/>
        </p:nvSpPr>
        <p:spPr>
          <a:xfrm>
            <a:off x="583793" y="683704"/>
            <a:ext cx="1997133" cy="432612"/>
          </a:xfrm>
          <a:prstGeom prst="rect">
            <a:avLst/>
          </a:prstGeom>
        </p:spPr>
        <p:txBody>
          <a:bodyPr wrap="square" lIns="0" tIns="0" rIns="0" bIns="0" rtlCol="0">
            <a:noAutofit/>
          </a:bodyPr>
          <a:lstStyle/>
          <a:p>
            <a:pPr marL="12700">
              <a:lnSpc>
                <a:spcPts val="3404"/>
              </a:lnSpc>
              <a:spcBef>
                <a:spcPts val="170"/>
              </a:spcBef>
            </a:pPr>
            <a:r>
              <a:rPr sz="3200" spc="0" dirty="0" smtClean="0">
                <a:solidFill>
                  <a:srgbClr val="FFFFFF"/>
                </a:solidFill>
                <a:latin typeface="Century Gothic"/>
                <a:cs typeface="Century Gothic"/>
              </a:rPr>
              <a:t>Wo</a:t>
            </a:r>
            <a:r>
              <a:rPr sz="3200" spc="-9" dirty="0" smtClean="0">
                <a:solidFill>
                  <a:srgbClr val="FFFFFF"/>
                </a:solidFill>
                <a:latin typeface="Century Gothic"/>
                <a:cs typeface="Century Gothic"/>
              </a:rPr>
              <a:t>r</a:t>
            </a:r>
            <a:r>
              <a:rPr sz="3200" spc="0" dirty="0" smtClean="0">
                <a:solidFill>
                  <a:srgbClr val="FFFFFF"/>
                </a:solidFill>
                <a:latin typeface="Century Gothic"/>
                <a:cs typeface="Century Gothic"/>
              </a:rPr>
              <a:t>k</a:t>
            </a:r>
            <a:r>
              <a:rPr sz="3200" spc="9" dirty="0" smtClean="0">
                <a:solidFill>
                  <a:srgbClr val="FFFFFF"/>
                </a:solidFill>
                <a:latin typeface="Century Gothic"/>
                <a:cs typeface="Century Gothic"/>
              </a:rPr>
              <a:t> </a:t>
            </a:r>
            <a:r>
              <a:rPr sz="3200" spc="0" dirty="0" smtClean="0">
                <a:solidFill>
                  <a:srgbClr val="FFFFFF"/>
                </a:solidFill>
                <a:latin typeface="Century Gothic"/>
                <a:cs typeface="Century Gothic"/>
              </a:rPr>
              <a:t>Task</a:t>
            </a:r>
            <a:endParaRPr sz="3200">
              <a:latin typeface="Century Gothic"/>
              <a:cs typeface="Century Gothic"/>
            </a:endParaRPr>
          </a:p>
        </p:txBody>
      </p:sp>
      <p:sp>
        <p:nvSpPr>
          <p:cNvPr id="11" name="object 11"/>
          <p:cNvSpPr txBox="1"/>
          <p:nvPr/>
        </p:nvSpPr>
        <p:spPr>
          <a:xfrm>
            <a:off x="381000" y="1600200"/>
            <a:ext cx="8331607" cy="330504"/>
          </a:xfrm>
          <a:prstGeom prst="rect">
            <a:avLst/>
          </a:prstGeom>
        </p:spPr>
        <p:txBody>
          <a:bodyPr wrap="square" lIns="0" tIns="0" rIns="0" bIns="0" rtlCol="0">
            <a:noAutofit/>
          </a:bodyPr>
          <a:lstStyle/>
          <a:p>
            <a:pPr marL="12700">
              <a:lnSpc>
                <a:spcPts val="2600"/>
              </a:lnSpc>
              <a:spcBef>
                <a:spcPts val="130"/>
              </a:spcBef>
            </a:pPr>
            <a:r>
              <a:rPr lang="en-US" sz="2400" spc="0" dirty="0" smtClean="0">
                <a:latin typeface="Century Gothic"/>
                <a:cs typeface="Century Gothic"/>
              </a:rPr>
              <a:t>Use your yellow evidence sheet</a:t>
            </a:r>
            <a:r>
              <a:rPr lang="en-US" sz="2400" dirty="0">
                <a:latin typeface="Century Gothic"/>
                <a:cs typeface="Century Gothic"/>
              </a:rPr>
              <a:t> </a:t>
            </a:r>
            <a:r>
              <a:rPr lang="en-US" sz="2400" dirty="0" smtClean="0">
                <a:latin typeface="Century Gothic"/>
                <a:cs typeface="Century Gothic"/>
              </a:rPr>
              <a:t>to answer the following:</a:t>
            </a:r>
            <a:endParaRPr sz="2400" dirty="0">
              <a:latin typeface="Century Gothic"/>
              <a:cs typeface="Century Gothic"/>
            </a:endParaRPr>
          </a:p>
        </p:txBody>
      </p:sp>
      <p:sp>
        <p:nvSpPr>
          <p:cNvPr id="18" name="object 4"/>
          <p:cNvSpPr txBox="1"/>
          <p:nvPr/>
        </p:nvSpPr>
        <p:spPr>
          <a:xfrm>
            <a:off x="1788667" y="6307573"/>
            <a:ext cx="1411733" cy="990600"/>
          </a:xfrm>
          <a:prstGeom prst="rect">
            <a:avLst/>
          </a:prstGeom>
        </p:spPr>
        <p:txBody>
          <a:bodyPr wrap="square" lIns="0" tIns="0" rIns="0" bIns="0" rtlCol="0">
            <a:noAutofit/>
          </a:bodyPr>
          <a:lstStyle/>
          <a:p>
            <a:pPr marL="12700">
              <a:lnSpc>
                <a:spcPct val="96400"/>
              </a:lnSpc>
              <a:spcBef>
                <a:spcPts val="10"/>
              </a:spcBef>
            </a:pPr>
            <a:r>
              <a:rPr sz="1200" b="1" spc="0" dirty="0" smtClean="0">
                <a:solidFill>
                  <a:srgbClr val="397D5A"/>
                </a:solidFill>
                <a:latin typeface="Arial Narrow" panose="020B0606020202030204" pitchFamily="34" charset="0"/>
                <a:cs typeface="Times New Roman"/>
              </a:rPr>
              <a:t>Council</a:t>
            </a:r>
            <a:r>
              <a:rPr sz="1200" b="1" spc="54"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for</a:t>
            </a:r>
            <a:r>
              <a:rPr sz="1200" b="1" spc="125"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the Accreditation</a:t>
            </a:r>
            <a:r>
              <a:rPr sz="1200" b="1" spc="19"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of Educator Preparation</a:t>
            </a:r>
            <a:endParaRPr sz="1200" b="1" dirty="0">
              <a:solidFill>
                <a:srgbClr val="397D5A"/>
              </a:solidFill>
              <a:latin typeface="Arial Narrow" panose="020B0606020202030204" pitchFamily="34" charset="0"/>
              <a:cs typeface="Times New Roman"/>
            </a:endParaRPr>
          </a:p>
        </p:txBody>
      </p:sp>
      <p:sp>
        <p:nvSpPr>
          <p:cNvPr id="19" name="object 2"/>
          <p:cNvSpPr txBox="1"/>
          <p:nvPr/>
        </p:nvSpPr>
        <p:spPr>
          <a:xfrm>
            <a:off x="3581400" y="6437113"/>
            <a:ext cx="5989320" cy="365760"/>
          </a:xfrm>
          <a:prstGeom prst="rect">
            <a:avLst/>
          </a:prstGeom>
        </p:spPr>
        <p:txBody>
          <a:bodyPr wrap="square" lIns="0" tIns="0" rIns="0" bIns="0" rtlCol="0">
            <a:noAutofit/>
          </a:bodyPr>
          <a:lstStyle/>
          <a:p>
            <a:pPr marL="12700">
              <a:lnSpc>
                <a:spcPts val="1350"/>
              </a:lnSpc>
              <a:spcBef>
                <a:spcPts val="67"/>
              </a:spcBef>
            </a:pP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ONN</a:t>
            </a:r>
            <a:r>
              <a:rPr sz="1600" b="1" spc="4" dirty="0" smtClean="0">
                <a:solidFill>
                  <a:srgbClr val="397D5A"/>
                </a:solidFill>
                <a:latin typeface="Arial Narrow" panose="020B0606020202030204" pitchFamily="34" charset="0"/>
                <a:cs typeface="Arial" panose="020B0604020202020204" pitchFamily="34" charset="0"/>
              </a:rPr>
              <a:t>E</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T</a:t>
            </a:r>
            <a:r>
              <a:rPr sz="1600" b="1" spc="-4" dirty="0" smtClean="0">
                <a:solidFill>
                  <a:srgbClr val="397D5A"/>
                </a:solidFill>
                <a:latin typeface="Arial Narrow" panose="020B0606020202030204" pitchFamily="34" charset="0"/>
                <a:cs typeface="Arial" panose="020B0604020202020204" pitchFamily="34" charset="0"/>
              </a:rPr>
              <a:t> </a:t>
            </a:r>
            <a:r>
              <a:rPr sz="1600" b="1" spc="-19" dirty="0" smtClean="0">
                <a:solidFill>
                  <a:srgbClr val="397D5A"/>
                </a:solidFill>
                <a:latin typeface="Arial Narrow" panose="020B0606020202030204" pitchFamily="34" charset="0"/>
                <a:cs typeface="Arial" panose="020B0604020202020204" pitchFamily="34" charset="0"/>
              </a:rPr>
              <a:t>W</a:t>
            </a:r>
            <a:r>
              <a:rPr sz="1600" b="1" spc="29" dirty="0" smtClean="0">
                <a:solidFill>
                  <a:srgbClr val="397D5A"/>
                </a:solidFill>
                <a:latin typeface="Arial Narrow" panose="020B0606020202030204" pitchFamily="34" charset="0"/>
                <a:cs typeface="Arial" panose="020B0604020202020204" pitchFamily="34" charset="0"/>
              </a:rPr>
              <a:t>I</a:t>
            </a:r>
            <a:r>
              <a:rPr sz="1600" b="1" spc="-4" dirty="0" smtClean="0">
                <a:solidFill>
                  <a:srgbClr val="397D5A"/>
                </a:solidFill>
                <a:latin typeface="Arial Narrow" panose="020B0606020202030204" pitchFamily="34" charset="0"/>
                <a:cs typeface="Arial" panose="020B0604020202020204" pitchFamily="34" charset="0"/>
              </a:rPr>
              <a:t>T</a:t>
            </a:r>
            <a:r>
              <a:rPr sz="1600" b="1" spc="0" dirty="0" smtClean="0">
                <a:solidFill>
                  <a:srgbClr val="397D5A"/>
                </a:solidFill>
                <a:latin typeface="Arial Narrow" panose="020B0606020202030204" pitchFamily="34" charset="0"/>
                <a:cs typeface="Arial" panose="020B0604020202020204" pitchFamily="34" charset="0"/>
              </a:rPr>
              <a:t>H</a:t>
            </a:r>
            <a:r>
              <a:rPr sz="1600" b="1" spc="14" dirty="0" smtClean="0">
                <a:solidFill>
                  <a:srgbClr val="397D5A"/>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A</a:t>
            </a:r>
            <a:r>
              <a:rPr sz="1600" b="1" spc="4" dirty="0" smtClean="0">
                <a:solidFill>
                  <a:srgbClr val="397D5A"/>
                </a:solidFill>
                <a:latin typeface="Arial Narrow" panose="020B0606020202030204" pitchFamily="34" charset="0"/>
                <a:cs typeface="Arial" panose="020B0604020202020204" pitchFamily="34" charset="0"/>
              </a:rPr>
              <a:t>E</a:t>
            </a:r>
            <a:r>
              <a:rPr sz="1600" b="1" spc="0" dirty="0" smtClean="0">
                <a:solidFill>
                  <a:srgbClr val="397D5A"/>
                </a:solidFill>
                <a:latin typeface="Arial Narrow" panose="020B0606020202030204" pitchFamily="34" charset="0"/>
                <a:cs typeface="Arial" panose="020B0604020202020204" pitchFamily="34" charset="0"/>
              </a:rPr>
              <a:t>P</a:t>
            </a:r>
            <a:r>
              <a:rPr sz="1600" b="1" spc="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DDC12B"/>
                </a:solidFill>
                <a:latin typeface="Arial Narrow" panose="020B0606020202030204" pitchFamily="34" charset="0"/>
                <a:cs typeface="Arial" panose="020B0604020202020204" pitchFamily="34" charset="0"/>
              </a:rPr>
              <a:t>|  </a:t>
            </a:r>
            <a:r>
              <a:rPr sz="1600" b="1" spc="-319" dirty="0" smtClean="0">
                <a:solidFill>
                  <a:srgbClr val="0000FF"/>
                </a:solidFill>
                <a:latin typeface="Arial Narrow" panose="020B0606020202030204" pitchFamily="34" charset="0"/>
                <a:cs typeface="Arial" panose="020B0604020202020204" pitchFamily="34" charset="0"/>
              </a:rPr>
              <a:t> </a:t>
            </a:r>
            <a:r>
              <a:rPr sz="1600" b="1" u="sng" spc="9" dirty="0" smtClean="0">
                <a:solidFill>
                  <a:srgbClr val="0000FF"/>
                </a:solidFill>
                <a:latin typeface="Arial Narrow" panose="020B0606020202030204" pitchFamily="34" charset="0"/>
                <a:cs typeface="Arial" panose="020B0604020202020204" pitchFamily="34" charset="0"/>
                <a:hlinkClick r:id="rId2"/>
              </a:rPr>
              <a:t>www</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C</a:t>
            </a:r>
            <a:r>
              <a:rPr sz="1600" b="1" u="sng" spc="0" dirty="0" smtClean="0">
                <a:solidFill>
                  <a:srgbClr val="0000FF"/>
                </a:solidFill>
                <a:latin typeface="Arial Narrow" panose="020B0606020202030204" pitchFamily="34" charset="0"/>
                <a:cs typeface="Arial" panose="020B0604020202020204" pitchFamily="34" charset="0"/>
                <a:hlinkClick r:id="rId2"/>
              </a:rPr>
              <a:t>A</a:t>
            </a:r>
            <a:r>
              <a:rPr sz="1600" b="1" u="sng" spc="4" dirty="0" smtClean="0">
                <a:solidFill>
                  <a:srgbClr val="0000FF"/>
                </a:solidFill>
                <a:latin typeface="Arial Narrow" panose="020B0606020202030204" pitchFamily="34" charset="0"/>
                <a:cs typeface="Arial" panose="020B0604020202020204" pitchFamily="34" charset="0"/>
                <a:hlinkClick r:id="rId2"/>
              </a:rPr>
              <a:t>E</a:t>
            </a:r>
            <a:r>
              <a:rPr sz="1600" b="1" u="sng" spc="0" dirty="0" smtClean="0">
                <a:solidFill>
                  <a:srgbClr val="0000FF"/>
                </a:solidFill>
                <a:latin typeface="Arial Narrow" panose="020B0606020202030204" pitchFamily="34" charset="0"/>
                <a:cs typeface="Arial" panose="020B0604020202020204" pitchFamily="34" charset="0"/>
                <a:hlinkClick r:id="rId2"/>
              </a:rPr>
              <a:t>Pne</a:t>
            </a:r>
            <a:r>
              <a:rPr sz="1600" b="1" u="sng" spc="-25" dirty="0" smtClean="0">
                <a:solidFill>
                  <a:srgbClr val="0000FF"/>
                </a:solidFill>
                <a:latin typeface="Arial Narrow" panose="020B0606020202030204" pitchFamily="34" charset="0"/>
                <a:cs typeface="Arial" panose="020B0604020202020204" pitchFamily="34" charset="0"/>
                <a:hlinkClick r:id="rId2"/>
              </a:rPr>
              <a:t>t</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o</a:t>
            </a:r>
            <a:r>
              <a:rPr sz="1600" b="1" u="sng" spc="0" dirty="0" smtClean="0">
                <a:solidFill>
                  <a:srgbClr val="0000FF"/>
                </a:solidFill>
                <a:latin typeface="Arial Narrow" panose="020B0606020202030204" pitchFamily="34" charset="0"/>
                <a:cs typeface="Arial" panose="020B0604020202020204" pitchFamily="34" charset="0"/>
                <a:hlinkClick r:id="rId2"/>
              </a:rPr>
              <a:t>rg</a:t>
            </a:r>
            <a:r>
              <a:rPr sz="1600" b="1" spc="0" dirty="0" smtClean="0">
                <a:solidFill>
                  <a:srgbClr val="0000FF"/>
                </a:solidFill>
                <a:latin typeface="Arial Narrow" panose="020B0606020202030204" pitchFamily="34" charset="0"/>
                <a:cs typeface="Arial" panose="020B0604020202020204" pitchFamily="34" charset="0"/>
                <a:hlinkClick r:id="rId2"/>
              </a:rPr>
              <a:t> </a:t>
            </a:r>
            <a:r>
              <a:rPr sz="1600" b="1" spc="-276" dirty="0" smtClean="0">
                <a:solidFill>
                  <a:srgbClr val="DDC12B"/>
                </a:solidFill>
                <a:latin typeface="Arial Narrow" panose="020B0606020202030204" pitchFamily="34" charset="0"/>
                <a:cs typeface="Arial" panose="020B0604020202020204" pitchFamily="34" charset="0"/>
                <a:hlinkClick r:id="rId2"/>
              </a:rPr>
              <a:t> </a:t>
            </a:r>
            <a:r>
              <a:rPr sz="1600" b="1" u="sng" spc="0" dirty="0" smtClean="0">
                <a:solidFill>
                  <a:srgbClr val="DDC12B"/>
                </a:solidFill>
                <a:latin typeface="Arial Narrow" panose="020B0606020202030204" pitchFamily="34" charset="0"/>
                <a:cs typeface="Arial" panose="020B0604020202020204" pitchFamily="34" charset="0"/>
                <a:hlinkClick r:id="rId2"/>
              </a:rPr>
              <a:t>|</a:t>
            </a:r>
            <a:r>
              <a:rPr sz="1600" b="1" u="sng" spc="0" dirty="0" smtClean="0">
                <a:solidFill>
                  <a:srgbClr val="DDC12B"/>
                </a:solidFill>
                <a:latin typeface="Arial Narrow" panose="020B0606020202030204" pitchFamily="34" charset="0"/>
                <a:cs typeface="Arial" panose="020B0604020202020204" pitchFamily="34" charset="0"/>
              </a:rPr>
              <a:t> </a:t>
            </a:r>
            <a:r>
              <a:rPr sz="1600" b="1" spc="-316" dirty="0" smtClean="0">
                <a:solidFill>
                  <a:srgbClr val="DDC12B"/>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T</a:t>
            </a:r>
            <a:r>
              <a:rPr sz="1600" b="1" spc="9" dirty="0" smtClean="0">
                <a:solidFill>
                  <a:srgbClr val="397D5A"/>
                </a:solidFill>
                <a:latin typeface="Arial Narrow" panose="020B0606020202030204" pitchFamily="34" charset="0"/>
                <a:cs typeface="Arial" panose="020B0604020202020204" pitchFamily="34" charset="0"/>
              </a:rPr>
              <a:t>w</a:t>
            </a:r>
            <a:r>
              <a:rPr sz="1600" b="1" spc="0" dirty="0" smtClean="0">
                <a:solidFill>
                  <a:srgbClr val="397D5A"/>
                </a:solidFill>
                <a:latin typeface="Arial Narrow" panose="020B0606020202030204" pitchFamily="34" charset="0"/>
                <a:cs typeface="Arial" panose="020B0604020202020204" pitchFamily="34" charset="0"/>
              </a:rPr>
              <a:t>i</a:t>
            </a:r>
            <a:r>
              <a:rPr sz="1600" b="1" spc="-25" dirty="0" smtClean="0">
                <a:solidFill>
                  <a:srgbClr val="397D5A"/>
                </a:solidFill>
                <a:latin typeface="Arial Narrow" panose="020B0606020202030204" pitchFamily="34" charset="0"/>
                <a:cs typeface="Arial" panose="020B0604020202020204" pitchFamily="34" charset="0"/>
              </a:rPr>
              <a:t>tt</a:t>
            </a:r>
            <a:r>
              <a:rPr sz="1600" b="1" spc="0" dirty="0" smtClean="0">
                <a:solidFill>
                  <a:srgbClr val="397D5A"/>
                </a:solidFill>
                <a:latin typeface="Arial Narrow" panose="020B0606020202030204" pitchFamily="34" charset="0"/>
                <a:cs typeface="Arial" panose="020B0604020202020204" pitchFamily="34" charset="0"/>
              </a:rPr>
              <a:t>er:</a:t>
            </a:r>
            <a:r>
              <a:rPr sz="1600" b="1" spc="5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397D5A"/>
                </a:solidFill>
                <a:latin typeface="Arial Narrow" panose="020B0606020202030204" pitchFamily="34" charset="0"/>
                <a:cs typeface="Arial" panose="020B0604020202020204" pitchFamily="34" charset="0"/>
                <a:hlinkClick r:id="rId3"/>
              </a:rPr>
              <a:t>@CA</a:t>
            </a:r>
            <a:r>
              <a:rPr sz="1600" b="1" spc="4" dirty="0" smtClean="0">
                <a:solidFill>
                  <a:srgbClr val="397D5A"/>
                </a:solidFill>
                <a:latin typeface="Arial Narrow" panose="020B0606020202030204" pitchFamily="34" charset="0"/>
                <a:cs typeface="Arial" panose="020B0604020202020204" pitchFamily="34" charset="0"/>
                <a:hlinkClick r:id="rId3"/>
              </a:rPr>
              <a:t>E</a:t>
            </a:r>
            <a:r>
              <a:rPr sz="1600" b="1" spc="0" dirty="0" smtClean="0">
                <a:solidFill>
                  <a:srgbClr val="397D5A"/>
                </a:solidFill>
                <a:latin typeface="Arial Narrow" panose="020B0606020202030204" pitchFamily="34" charset="0"/>
                <a:cs typeface="Arial" panose="020B0604020202020204" pitchFamily="34" charset="0"/>
                <a:hlinkClick r:id="rId3"/>
              </a:rPr>
              <a:t>Pup</a:t>
            </a:r>
            <a:r>
              <a:rPr sz="1600" b="1" spc="4" dirty="0" smtClean="0">
                <a:solidFill>
                  <a:srgbClr val="397D5A"/>
                </a:solidFill>
                <a:latin typeface="Arial Narrow" panose="020B0606020202030204" pitchFamily="34" charset="0"/>
                <a:cs typeface="Arial" panose="020B0604020202020204" pitchFamily="34" charset="0"/>
                <a:hlinkClick r:id="rId3"/>
              </a:rPr>
              <a:t>d</a:t>
            </a:r>
            <a:r>
              <a:rPr sz="1600" b="1" spc="-4" dirty="0" smtClean="0">
                <a:solidFill>
                  <a:srgbClr val="397D5A"/>
                </a:solidFill>
                <a:latin typeface="Arial Narrow" panose="020B0606020202030204" pitchFamily="34" charset="0"/>
                <a:cs typeface="Arial" panose="020B0604020202020204" pitchFamily="34" charset="0"/>
                <a:hlinkClick r:id="rId3"/>
              </a:rPr>
              <a:t>a</a:t>
            </a:r>
            <a:r>
              <a:rPr sz="1600" b="1" spc="-25" dirty="0" smtClean="0">
                <a:solidFill>
                  <a:srgbClr val="397D5A"/>
                </a:solidFill>
                <a:latin typeface="Arial Narrow" panose="020B0606020202030204" pitchFamily="34" charset="0"/>
                <a:cs typeface="Arial" panose="020B0604020202020204" pitchFamily="34" charset="0"/>
                <a:hlinkClick r:id="rId3"/>
              </a:rPr>
              <a:t>t</a:t>
            </a:r>
            <a:r>
              <a:rPr sz="1600" b="1" spc="0" dirty="0" smtClean="0">
                <a:solidFill>
                  <a:srgbClr val="397D5A"/>
                </a:solidFill>
                <a:latin typeface="Arial Narrow" panose="020B0606020202030204" pitchFamily="34" charset="0"/>
                <a:cs typeface="Arial" panose="020B0604020202020204" pitchFamily="34" charset="0"/>
                <a:hlinkClick r:id="rId3"/>
              </a:rPr>
              <a:t>es</a:t>
            </a:r>
            <a:endParaRPr sz="1600" b="1" dirty="0">
              <a:latin typeface="Arial Narrow" panose="020B0606020202030204" pitchFamily="34" charset="0"/>
              <a:cs typeface="Arial" panose="020B0604020202020204" pitchFamily="34" charset="0"/>
            </a:endParaRPr>
          </a:p>
        </p:txBody>
      </p:sp>
      <p:pic>
        <p:nvPicPr>
          <p:cNvPr id="20" name="Picture 19"/>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04800" y="6248400"/>
            <a:ext cx="1314450" cy="457200"/>
          </a:xfrm>
          <a:prstGeom prst="rect">
            <a:avLst/>
          </a:prstGeom>
        </p:spPr>
      </p:pic>
      <p:sp>
        <p:nvSpPr>
          <p:cNvPr id="21" name="object 10"/>
          <p:cNvSpPr txBox="1"/>
          <p:nvPr/>
        </p:nvSpPr>
        <p:spPr>
          <a:xfrm>
            <a:off x="403047" y="2057400"/>
            <a:ext cx="8283753" cy="4800600"/>
          </a:xfrm>
          <a:prstGeom prst="rect">
            <a:avLst/>
          </a:prstGeom>
        </p:spPr>
        <p:txBody>
          <a:bodyPr wrap="square" lIns="0" tIns="0" rIns="0" bIns="0" rtlCol="0">
            <a:noAutofit/>
          </a:bodyPr>
          <a:lstStyle/>
          <a:p>
            <a:pPr marL="12700">
              <a:spcAft>
                <a:spcPts val="1200"/>
              </a:spcAft>
              <a:buClr>
                <a:srgbClr val="DDC12E"/>
              </a:buClr>
            </a:pPr>
            <a:r>
              <a:rPr sz="2800" b="1" spc="0" dirty="0" smtClean="0">
                <a:latin typeface="Century Gothic" panose="020B0502020202020204" pitchFamily="34" charset="0"/>
                <a:cs typeface="Century Gothic"/>
              </a:rPr>
              <a:t>What e</a:t>
            </a:r>
            <a:r>
              <a:rPr sz="2800" b="1" spc="4" dirty="0" smtClean="0">
                <a:latin typeface="Century Gothic" panose="020B0502020202020204" pitchFamily="34" charset="0"/>
                <a:cs typeface="Century Gothic"/>
              </a:rPr>
              <a:t>v</a:t>
            </a:r>
            <a:r>
              <a:rPr sz="2800" b="1" spc="0" dirty="0" smtClean="0">
                <a:latin typeface="Century Gothic" panose="020B0502020202020204" pitchFamily="34" charset="0"/>
                <a:cs typeface="Century Gothic"/>
              </a:rPr>
              <a:t>idence </a:t>
            </a:r>
            <a:r>
              <a:rPr lang="en-US" sz="2800" b="1" spc="0" dirty="0" smtClean="0">
                <a:latin typeface="Century Gothic" panose="020B0502020202020204" pitchFamily="34" charset="0"/>
                <a:cs typeface="Century Gothic"/>
              </a:rPr>
              <a:t>other than course grades </a:t>
            </a:r>
            <a:r>
              <a:rPr lang="en-US" sz="2800" b="1" dirty="0" smtClean="0">
                <a:latin typeface="Century Gothic" panose="020B0502020202020204" pitchFamily="34" charset="0"/>
                <a:cs typeface="Century Gothic"/>
              </a:rPr>
              <a:t>can</a:t>
            </a:r>
            <a:r>
              <a:rPr sz="2800" b="1" spc="0" dirty="0" smtClean="0">
                <a:latin typeface="Century Gothic" panose="020B0502020202020204" pitchFamily="34" charset="0"/>
                <a:cs typeface="Century Gothic"/>
              </a:rPr>
              <a:t> my </a:t>
            </a:r>
            <a:r>
              <a:rPr lang="en-US" sz="2800" b="1" dirty="0" smtClean="0">
                <a:latin typeface="Century Gothic" panose="020B0502020202020204" pitchFamily="34" charset="0"/>
                <a:cs typeface="Century Gothic"/>
              </a:rPr>
              <a:t>department</a:t>
            </a:r>
            <a:r>
              <a:rPr sz="2800" b="1" spc="-9" dirty="0" smtClean="0">
                <a:latin typeface="Century Gothic" panose="020B0502020202020204" pitchFamily="34" charset="0"/>
                <a:cs typeface="Century Gothic"/>
              </a:rPr>
              <a:t> </a:t>
            </a:r>
            <a:r>
              <a:rPr lang="en-US" sz="2800" b="1" spc="-9" dirty="0" smtClean="0">
                <a:latin typeface="Century Gothic" panose="020B0502020202020204" pitchFamily="34" charset="0"/>
                <a:cs typeface="Century Gothic"/>
              </a:rPr>
              <a:t>offer </a:t>
            </a:r>
            <a:r>
              <a:rPr lang="en-US" sz="2800" b="1" dirty="0" smtClean="0">
                <a:latin typeface="Century Gothic" panose="020B0502020202020204" pitchFamily="34" charset="0"/>
                <a:cs typeface="Century Gothic"/>
              </a:rPr>
              <a:t>to </a:t>
            </a:r>
            <a:r>
              <a:rPr lang="en-US" sz="2800" b="1" dirty="0">
                <a:latin typeface="Century Gothic" panose="020B0502020202020204" pitchFamily="34" charset="0"/>
                <a:cs typeface="Century Gothic"/>
              </a:rPr>
              <a:t>show </a:t>
            </a:r>
            <a:r>
              <a:rPr lang="en-US" sz="2800" b="1" dirty="0" smtClean="0">
                <a:latin typeface="Century Gothic" panose="020B0502020202020204" pitchFamily="34" charset="0"/>
                <a:cs typeface="Century Gothic"/>
              </a:rPr>
              <a:t>that candidates meet </a:t>
            </a:r>
            <a:r>
              <a:rPr lang="en-US" sz="2800" b="1" dirty="0" err="1" smtClean="0">
                <a:latin typeface="Century Gothic" panose="020B0502020202020204" pitchFamily="34" charset="0"/>
                <a:cs typeface="Century Gothic"/>
              </a:rPr>
              <a:t>InTASC</a:t>
            </a:r>
            <a:r>
              <a:rPr lang="en-US" sz="2800" b="1" dirty="0" smtClean="0">
                <a:latin typeface="Century Gothic" panose="020B0502020202020204" pitchFamily="34" charset="0"/>
                <a:cs typeface="Century Gothic"/>
              </a:rPr>
              <a:t> Standards #4 and #5?</a:t>
            </a:r>
          </a:p>
          <a:p>
            <a:r>
              <a:rPr lang="en-US" b="1" u="sng" dirty="0">
                <a:latin typeface="Century Gothic" panose="020B0502020202020204" pitchFamily="34" charset="0"/>
              </a:rPr>
              <a:t>Standard #4: Content Knowledge</a:t>
            </a:r>
            <a:endParaRPr lang="en-US" b="1" dirty="0">
              <a:latin typeface="Century Gothic" panose="020B0502020202020204" pitchFamily="34" charset="0"/>
            </a:endParaRPr>
          </a:p>
          <a:p>
            <a:r>
              <a:rPr lang="en-US" b="1" dirty="0">
                <a:latin typeface="Century Gothic" panose="020B0502020202020204" pitchFamily="34" charset="0"/>
              </a:rPr>
              <a:t>The teacher understands the central concepts, tools of inquiry, and structures of the discipline(s) he or she teaches and creates learning experiences that make these aspects of the discipline accessible and meaningful for learners to assure mastery of the content.</a:t>
            </a:r>
          </a:p>
          <a:p>
            <a:r>
              <a:rPr lang="en-US" dirty="0">
                <a:latin typeface="Century Gothic" panose="020B0502020202020204" pitchFamily="34" charset="0"/>
              </a:rPr>
              <a:t> </a:t>
            </a:r>
          </a:p>
          <a:p>
            <a:r>
              <a:rPr lang="en-US" b="1" u="sng" dirty="0">
                <a:latin typeface="Century Gothic" panose="020B0502020202020204" pitchFamily="34" charset="0"/>
              </a:rPr>
              <a:t>Standard #5: Application of Content</a:t>
            </a:r>
            <a:endParaRPr lang="en-US" b="1" dirty="0">
              <a:latin typeface="Century Gothic" panose="020B0502020202020204" pitchFamily="34" charset="0"/>
            </a:endParaRPr>
          </a:p>
          <a:p>
            <a:r>
              <a:rPr lang="en-US" b="1" dirty="0">
                <a:latin typeface="Century Gothic" panose="020B0502020202020204" pitchFamily="34" charset="0"/>
              </a:rPr>
              <a:t>The teacher understands how to connect concepts and use differing perspectives to engage learners in critical thinking, creativity, and collaborative problem solving related to authentic local and global issues. </a:t>
            </a:r>
          </a:p>
        </p:txBody>
      </p:sp>
    </p:spTree>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object 16"/>
          <p:cNvSpPr/>
          <p:nvPr/>
        </p:nvSpPr>
        <p:spPr>
          <a:xfrm>
            <a:off x="0" y="1650"/>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17" name="object 17"/>
          <p:cNvSpPr/>
          <p:nvPr/>
        </p:nvSpPr>
        <p:spPr>
          <a:xfrm>
            <a:off x="326847" y="0"/>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14" name="object 14"/>
          <p:cNvSpPr/>
          <p:nvPr/>
        </p:nvSpPr>
        <p:spPr>
          <a:xfrm>
            <a:off x="6782434" y="6593421"/>
            <a:ext cx="48768" cy="0"/>
          </a:xfrm>
          <a:custGeom>
            <a:avLst/>
            <a:gdLst/>
            <a:ahLst/>
            <a:cxnLst/>
            <a:rect l="l" t="t" r="r" b="b"/>
            <a:pathLst>
              <a:path w="48768">
                <a:moveTo>
                  <a:pt x="0" y="0"/>
                </a:moveTo>
                <a:lnTo>
                  <a:pt x="48768" y="0"/>
                </a:lnTo>
              </a:path>
            </a:pathLst>
          </a:custGeom>
          <a:ln w="10413">
            <a:solidFill>
              <a:srgbClr val="397D5A"/>
            </a:solidFill>
          </a:ln>
        </p:spPr>
        <p:txBody>
          <a:bodyPr wrap="square" lIns="0" tIns="0" rIns="0" bIns="0" rtlCol="0">
            <a:noAutofit/>
          </a:bodyPr>
          <a:lstStyle/>
          <a:p>
            <a:endParaRPr/>
          </a:p>
        </p:txBody>
      </p:sp>
      <p:sp>
        <p:nvSpPr>
          <p:cNvPr id="15" name="object 15"/>
          <p:cNvSpPr/>
          <p:nvPr/>
        </p:nvSpPr>
        <p:spPr>
          <a:xfrm>
            <a:off x="3624707" y="6297574"/>
            <a:ext cx="5519293" cy="1587"/>
          </a:xfrm>
          <a:custGeom>
            <a:avLst/>
            <a:gdLst/>
            <a:ahLst/>
            <a:cxnLst/>
            <a:rect l="l" t="t" r="r" b="b"/>
            <a:pathLst>
              <a:path w="5519293" h="1587">
                <a:moveTo>
                  <a:pt x="5519292" y="1587"/>
                </a:moveTo>
                <a:lnTo>
                  <a:pt x="0" y="0"/>
                </a:lnTo>
              </a:path>
              <a:path w="5519293" h="1587">
                <a:moveTo>
                  <a:pt x="0" y="1"/>
                </a:moveTo>
                <a:lnTo>
                  <a:pt x="5519292" y="1587"/>
                </a:lnTo>
              </a:path>
            </a:pathLst>
          </a:custGeom>
          <a:ln w="25400">
            <a:solidFill>
              <a:srgbClr val="DDC12B"/>
            </a:solidFill>
          </a:ln>
        </p:spPr>
        <p:txBody>
          <a:bodyPr wrap="square" lIns="0" tIns="0" rIns="0" bIns="0" rtlCol="0">
            <a:noAutofit/>
          </a:bodyPr>
          <a:lstStyle/>
          <a:p>
            <a:endParaRPr/>
          </a:p>
        </p:txBody>
      </p:sp>
      <p:sp>
        <p:nvSpPr>
          <p:cNvPr id="12" name="object 12"/>
          <p:cNvSpPr txBox="1"/>
          <p:nvPr/>
        </p:nvSpPr>
        <p:spPr>
          <a:xfrm>
            <a:off x="583793" y="683704"/>
            <a:ext cx="5992267" cy="432612"/>
          </a:xfrm>
          <a:prstGeom prst="rect">
            <a:avLst/>
          </a:prstGeom>
        </p:spPr>
        <p:txBody>
          <a:bodyPr wrap="square" lIns="0" tIns="0" rIns="0" bIns="0" rtlCol="0">
            <a:noAutofit/>
          </a:bodyPr>
          <a:lstStyle/>
          <a:p>
            <a:pPr marL="12700">
              <a:lnSpc>
                <a:spcPts val="3404"/>
              </a:lnSpc>
              <a:spcBef>
                <a:spcPts val="170"/>
              </a:spcBef>
            </a:pPr>
            <a:r>
              <a:rPr sz="3200" spc="0" dirty="0" smtClean="0">
                <a:solidFill>
                  <a:srgbClr val="FFFFFF"/>
                </a:solidFill>
                <a:latin typeface="Century Gothic"/>
                <a:cs typeface="Century Gothic"/>
              </a:rPr>
              <a:t>Wo</a:t>
            </a:r>
            <a:r>
              <a:rPr sz="3200" spc="-9" dirty="0" smtClean="0">
                <a:solidFill>
                  <a:srgbClr val="FFFFFF"/>
                </a:solidFill>
                <a:latin typeface="Century Gothic"/>
                <a:cs typeface="Century Gothic"/>
              </a:rPr>
              <a:t>r</a:t>
            </a:r>
            <a:r>
              <a:rPr sz="3200" spc="0" dirty="0" smtClean="0">
                <a:solidFill>
                  <a:srgbClr val="FFFFFF"/>
                </a:solidFill>
                <a:latin typeface="Century Gothic"/>
                <a:cs typeface="Century Gothic"/>
              </a:rPr>
              <a:t>k</a:t>
            </a:r>
            <a:r>
              <a:rPr sz="3200" spc="9" dirty="0" smtClean="0">
                <a:solidFill>
                  <a:srgbClr val="FFFFFF"/>
                </a:solidFill>
                <a:latin typeface="Century Gothic"/>
                <a:cs typeface="Century Gothic"/>
              </a:rPr>
              <a:t> </a:t>
            </a:r>
            <a:r>
              <a:rPr sz="3200" spc="0" dirty="0" smtClean="0">
                <a:solidFill>
                  <a:srgbClr val="FFFFFF"/>
                </a:solidFill>
                <a:latin typeface="Century Gothic"/>
                <a:cs typeface="Century Gothic"/>
              </a:rPr>
              <a:t>Task</a:t>
            </a:r>
            <a:r>
              <a:rPr lang="en-US" sz="3200" spc="0" dirty="0" smtClean="0">
                <a:solidFill>
                  <a:srgbClr val="FFFFFF"/>
                </a:solidFill>
                <a:latin typeface="Century Gothic"/>
                <a:cs typeface="Century Gothic"/>
              </a:rPr>
              <a:t> - Tomorrow</a:t>
            </a:r>
            <a:endParaRPr sz="3200" dirty="0">
              <a:latin typeface="Century Gothic"/>
              <a:cs typeface="Century Gothic"/>
            </a:endParaRPr>
          </a:p>
        </p:txBody>
      </p:sp>
      <p:sp>
        <p:nvSpPr>
          <p:cNvPr id="18" name="object 4"/>
          <p:cNvSpPr txBox="1"/>
          <p:nvPr/>
        </p:nvSpPr>
        <p:spPr>
          <a:xfrm>
            <a:off x="1788667" y="6307573"/>
            <a:ext cx="1411733" cy="990600"/>
          </a:xfrm>
          <a:prstGeom prst="rect">
            <a:avLst/>
          </a:prstGeom>
        </p:spPr>
        <p:txBody>
          <a:bodyPr wrap="square" lIns="0" tIns="0" rIns="0" bIns="0" rtlCol="0">
            <a:noAutofit/>
          </a:bodyPr>
          <a:lstStyle/>
          <a:p>
            <a:pPr marL="12700">
              <a:lnSpc>
                <a:spcPct val="96400"/>
              </a:lnSpc>
              <a:spcBef>
                <a:spcPts val="10"/>
              </a:spcBef>
            </a:pPr>
            <a:r>
              <a:rPr sz="1200" b="1" spc="0" dirty="0" smtClean="0">
                <a:solidFill>
                  <a:srgbClr val="397D5A"/>
                </a:solidFill>
                <a:latin typeface="Arial Narrow" panose="020B0606020202030204" pitchFamily="34" charset="0"/>
                <a:cs typeface="Times New Roman"/>
              </a:rPr>
              <a:t>Council</a:t>
            </a:r>
            <a:r>
              <a:rPr sz="1200" b="1" spc="54"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for</a:t>
            </a:r>
            <a:r>
              <a:rPr sz="1200" b="1" spc="125"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the Accreditation</a:t>
            </a:r>
            <a:r>
              <a:rPr sz="1200" b="1" spc="19"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of Educator Preparation</a:t>
            </a:r>
            <a:endParaRPr sz="1200" b="1" dirty="0">
              <a:solidFill>
                <a:srgbClr val="397D5A"/>
              </a:solidFill>
              <a:latin typeface="Arial Narrow" panose="020B0606020202030204" pitchFamily="34" charset="0"/>
              <a:cs typeface="Times New Roman"/>
            </a:endParaRPr>
          </a:p>
        </p:txBody>
      </p:sp>
      <p:sp>
        <p:nvSpPr>
          <p:cNvPr id="19" name="object 2"/>
          <p:cNvSpPr txBox="1"/>
          <p:nvPr/>
        </p:nvSpPr>
        <p:spPr>
          <a:xfrm>
            <a:off x="3581400" y="6437113"/>
            <a:ext cx="5989320" cy="365760"/>
          </a:xfrm>
          <a:prstGeom prst="rect">
            <a:avLst/>
          </a:prstGeom>
        </p:spPr>
        <p:txBody>
          <a:bodyPr wrap="square" lIns="0" tIns="0" rIns="0" bIns="0" rtlCol="0">
            <a:noAutofit/>
          </a:bodyPr>
          <a:lstStyle/>
          <a:p>
            <a:pPr marL="12700">
              <a:lnSpc>
                <a:spcPts val="1350"/>
              </a:lnSpc>
              <a:spcBef>
                <a:spcPts val="67"/>
              </a:spcBef>
            </a:pP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ONN</a:t>
            </a:r>
            <a:r>
              <a:rPr sz="1600" b="1" spc="4" dirty="0" smtClean="0">
                <a:solidFill>
                  <a:srgbClr val="397D5A"/>
                </a:solidFill>
                <a:latin typeface="Arial Narrow" panose="020B0606020202030204" pitchFamily="34" charset="0"/>
                <a:cs typeface="Arial" panose="020B0604020202020204" pitchFamily="34" charset="0"/>
              </a:rPr>
              <a:t>E</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T</a:t>
            </a:r>
            <a:r>
              <a:rPr sz="1600" b="1" spc="-4" dirty="0" smtClean="0">
                <a:solidFill>
                  <a:srgbClr val="397D5A"/>
                </a:solidFill>
                <a:latin typeface="Arial Narrow" panose="020B0606020202030204" pitchFamily="34" charset="0"/>
                <a:cs typeface="Arial" panose="020B0604020202020204" pitchFamily="34" charset="0"/>
              </a:rPr>
              <a:t> </a:t>
            </a:r>
            <a:r>
              <a:rPr sz="1600" b="1" spc="-19" dirty="0" smtClean="0">
                <a:solidFill>
                  <a:srgbClr val="397D5A"/>
                </a:solidFill>
                <a:latin typeface="Arial Narrow" panose="020B0606020202030204" pitchFamily="34" charset="0"/>
                <a:cs typeface="Arial" panose="020B0604020202020204" pitchFamily="34" charset="0"/>
              </a:rPr>
              <a:t>W</a:t>
            </a:r>
            <a:r>
              <a:rPr sz="1600" b="1" spc="29" dirty="0" smtClean="0">
                <a:solidFill>
                  <a:srgbClr val="397D5A"/>
                </a:solidFill>
                <a:latin typeface="Arial Narrow" panose="020B0606020202030204" pitchFamily="34" charset="0"/>
                <a:cs typeface="Arial" panose="020B0604020202020204" pitchFamily="34" charset="0"/>
              </a:rPr>
              <a:t>I</a:t>
            </a:r>
            <a:r>
              <a:rPr sz="1600" b="1" spc="-4" dirty="0" smtClean="0">
                <a:solidFill>
                  <a:srgbClr val="397D5A"/>
                </a:solidFill>
                <a:latin typeface="Arial Narrow" panose="020B0606020202030204" pitchFamily="34" charset="0"/>
                <a:cs typeface="Arial" panose="020B0604020202020204" pitchFamily="34" charset="0"/>
              </a:rPr>
              <a:t>T</a:t>
            </a:r>
            <a:r>
              <a:rPr sz="1600" b="1" spc="0" dirty="0" smtClean="0">
                <a:solidFill>
                  <a:srgbClr val="397D5A"/>
                </a:solidFill>
                <a:latin typeface="Arial Narrow" panose="020B0606020202030204" pitchFamily="34" charset="0"/>
                <a:cs typeface="Arial" panose="020B0604020202020204" pitchFamily="34" charset="0"/>
              </a:rPr>
              <a:t>H</a:t>
            </a:r>
            <a:r>
              <a:rPr sz="1600" b="1" spc="14" dirty="0" smtClean="0">
                <a:solidFill>
                  <a:srgbClr val="397D5A"/>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A</a:t>
            </a:r>
            <a:r>
              <a:rPr sz="1600" b="1" spc="4" dirty="0" smtClean="0">
                <a:solidFill>
                  <a:srgbClr val="397D5A"/>
                </a:solidFill>
                <a:latin typeface="Arial Narrow" panose="020B0606020202030204" pitchFamily="34" charset="0"/>
                <a:cs typeface="Arial" panose="020B0604020202020204" pitchFamily="34" charset="0"/>
              </a:rPr>
              <a:t>E</a:t>
            </a:r>
            <a:r>
              <a:rPr sz="1600" b="1" spc="0" dirty="0" smtClean="0">
                <a:solidFill>
                  <a:srgbClr val="397D5A"/>
                </a:solidFill>
                <a:latin typeface="Arial Narrow" panose="020B0606020202030204" pitchFamily="34" charset="0"/>
                <a:cs typeface="Arial" panose="020B0604020202020204" pitchFamily="34" charset="0"/>
              </a:rPr>
              <a:t>P</a:t>
            </a:r>
            <a:r>
              <a:rPr sz="1600" b="1" spc="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DDC12B"/>
                </a:solidFill>
                <a:latin typeface="Arial Narrow" panose="020B0606020202030204" pitchFamily="34" charset="0"/>
                <a:cs typeface="Arial" panose="020B0604020202020204" pitchFamily="34" charset="0"/>
              </a:rPr>
              <a:t>|  </a:t>
            </a:r>
            <a:r>
              <a:rPr sz="1600" b="1" spc="-319" dirty="0" smtClean="0">
                <a:solidFill>
                  <a:srgbClr val="0000FF"/>
                </a:solidFill>
                <a:latin typeface="Arial Narrow" panose="020B0606020202030204" pitchFamily="34" charset="0"/>
                <a:cs typeface="Arial" panose="020B0604020202020204" pitchFamily="34" charset="0"/>
              </a:rPr>
              <a:t> </a:t>
            </a:r>
            <a:r>
              <a:rPr sz="1600" b="1" u="sng" spc="9" dirty="0" smtClean="0">
                <a:solidFill>
                  <a:srgbClr val="0000FF"/>
                </a:solidFill>
                <a:latin typeface="Arial Narrow" panose="020B0606020202030204" pitchFamily="34" charset="0"/>
                <a:cs typeface="Arial" panose="020B0604020202020204" pitchFamily="34" charset="0"/>
                <a:hlinkClick r:id="rId2"/>
              </a:rPr>
              <a:t>www</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C</a:t>
            </a:r>
            <a:r>
              <a:rPr sz="1600" b="1" u="sng" spc="0" dirty="0" smtClean="0">
                <a:solidFill>
                  <a:srgbClr val="0000FF"/>
                </a:solidFill>
                <a:latin typeface="Arial Narrow" panose="020B0606020202030204" pitchFamily="34" charset="0"/>
                <a:cs typeface="Arial" panose="020B0604020202020204" pitchFamily="34" charset="0"/>
                <a:hlinkClick r:id="rId2"/>
              </a:rPr>
              <a:t>A</a:t>
            </a:r>
            <a:r>
              <a:rPr sz="1600" b="1" u="sng" spc="4" dirty="0" smtClean="0">
                <a:solidFill>
                  <a:srgbClr val="0000FF"/>
                </a:solidFill>
                <a:latin typeface="Arial Narrow" panose="020B0606020202030204" pitchFamily="34" charset="0"/>
                <a:cs typeface="Arial" panose="020B0604020202020204" pitchFamily="34" charset="0"/>
                <a:hlinkClick r:id="rId2"/>
              </a:rPr>
              <a:t>E</a:t>
            </a:r>
            <a:r>
              <a:rPr sz="1600" b="1" u="sng" spc="0" dirty="0" smtClean="0">
                <a:solidFill>
                  <a:srgbClr val="0000FF"/>
                </a:solidFill>
                <a:latin typeface="Arial Narrow" panose="020B0606020202030204" pitchFamily="34" charset="0"/>
                <a:cs typeface="Arial" panose="020B0604020202020204" pitchFamily="34" charset="0"/>
                <a:hlinkClick r:id="rId2"/>
              </a:rPr>
              <a:t>Pne</a:t>
            </a:r>
            <a:r>
              <a:rPr sz="1600" b="1" u="sng" spc="-25" dirty="0" smtClean="0">
                <a:solidFill>
                  <a:srgbClr val="0000FF"/>
                </a:solidFill>
                <a:latin typeface="Arial Narrow" panose="020B0606020202030204" pitchFamily="34" charset="0"/>
                <a:cs typeface="Arial" panose="020B0604020202020204" pitchFamily="34" charset="0"/>
                <a:hlinkClick r:id="rId2"/>
              </a:rPr>
              <a:t>t</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o</a:t>
            </a:r>
            <a:r>
              <a:rPr sz="1600" b="1" u="sng" spc="0" dirty="0" smtClean="0">
                <a:solidFill>
                  <a:srgbClr val="0000FF"/>
                </a:solidFill>
                <a:latin typeface="Arial Narrow" panose="020B0606020202030204" pitchFamily="34" charset="0"/>
                <a:cs typeface="Arial" panose="020B0604020202020204" pitchFamily="34" charset="0"/>
                <a:hlinkClick r:id="rId2"/>
              </a:rPr>
              <a:t>rg</a:t>
            </a:r>
            <a:r>
              <a:rPr sz="1600" b="1" spc="0" dirty="0" smtClean="0">
                <a:solidFill>
                  <a:srgbClr val="0000FF"/>
                </a:solidFill>
                <a:latin typeface="Arial Narrow" panose="020B0606020202030204" pitchFamily="34" charset="0"/>
                <a:cs typeface="Arial" panose="020B0604020202020204" pitchFamily="34" charset="0"/>
                <a:hlinkClick r:id="rId2"/>
              </a:rPr>
              <a:t> </a:t>
            </a:r>
            <a:r>
              <a:rPr sz="1600" b="1" spc="-276" dirty="0" smtClean="0">
                <a:solidFill>
                  <a:srgbClr val="DDC12B"/>
                </a:solidFill>
                <a:latin typeface="Arial Narrow" panose="020B0606020202030204" pitchFamily="34" charset="0"/>
                <a:cs typeface="Arial" panose="020B0604020202020204" pitchFamily="34" charset="0"/>
                <a:hlinkClick r:id="rId2"/>
              </a:rPr>
              <a:t> </a:t>
            </a:r>
            <a:r>
              <a:rPr sz="1600" b="1" u="sng" spc="0" dirty="0" smtClean="0">
                <a:solidFill>
                  <a:srgbClr val="DDC12B"/>
                </a:solidFill>
                <a:latin typeface="Arial Narrow" panose="020B0606020202030204" pitchFamily="34" charset="0"/>
                <a:cs typeface="Arial" panose="020B0604020202020204" pitchFamily="34" charset="0"/>
                <a:hlinkClick r:id="rId2"/>
              </a:rPr>
              <a:t>|</a:t>
            </a:r>
            <a:r>
              <a:rPr sz="1600" b="1" u="sng" spc="0" dirty="0" smtClean="0">
                <a:solidFill>
                  <a:srgbClr val="DDC12B"/>
                </a:solidFill>
                <a:latin typeface="Arial Narrow" panose="020B0606020202030204" pitchFamily="34" charset="0"/>
                <a:cs typeface="Arial" panose="020B0604020202020204" pitchFamily="34" charset="0"/>
              </a:rPr>
              <a:t> </a:t>
            </a:r>
            <a:r>
              <a:rPr sz="1600" b="1" spc="-316" dirty="0" smtClean="0">
                <a:solidFill>
                  <a:srgbClr val="DDC12B"/>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T</a:t>
            </a:r>
            <a:r>
              <a:rPr sz="1600" b="1" spc="9" dirty="0" smtClean="0">
                <a:solidFill>
                  <a:srgbClr val="397D5A"/>
                </a:solidFill>
                <a:latin typeface="Arial Narrow" panose="020B0606020202030204" pitchFamily="34" charset="0"/>
                <a:cs typeface="Arial" panose="020B0604020202020204" pitchFamily="34" charset="0"/>
              </a:rPr>
              <a:t>w</a:t>
            </a:r>
            <a:r>
              <a:rPr sz="1600" b="1" spc="0" dirty="0" smtClean="0">
                <a:solidFill>
                  <a:srgbClr val="397D5A"/>
                </a:solidFill>
                <a:latin typeface="Arial Narrow" panose="020B0606020202030204" pitchFamily="34" charset="0"/>
                <a:cs typeface="Arial" panose="020B0604020202020204" pitchFamily="34" charset="0"/>
              </a:rPr>
              <a:t>i</a:t>
            </a:r>
            <a:r>
              <a:rPr sz="1600" b="1" spc="-25" dirty="0" smtClean="0">
                <a:solidFill>
                  <a:srgbClr val="397D5A"/>
                </a:solidFill>
                <a:latin typeface="Arial Narrow" panose="020B0606020202030204" pitchFamily="34" charset="0"/>
                <a:cs typeface="Arial" panose="020B0604020202020204" pitchFamily="34" charset="0"/>
              </a:rPr>
              <a:t>tt</a:t>
            </a:r>
            <a:r>
              <a:rPr sz="1600" b="1" spc="0" dirty="0" smtClean="0">
                <a:solidFill>
                  <a:srgbClr val="397D5A"/>
                </a:solidFill>
                <a:latin typeface="Arial Narrow" panose="020B0606020202030204" pitchFamily="34" charset="0"/>
                <a:cs typeface="Arial" panose="020B0604020202020204" pitchFamily="34" charset="0"/>
              </a:rPr>
              <a:t>er:</a:t>
            </a:r>
            <a:r>
              <a:rPr sz="1600" b="1" spc="5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397D5A"/>
                </a:solidFill>
                <a:latin typeface="Arial Narrow" panose="020B0606020202030204" pitchFamily="34" charset="0"/>
                <a:cs typeface="Arial" panose="020B0604020202020204" pitchFamily="34" charset="0"/>
                <a:hlinkClick r:id="rId3"/>
              </a:rPr>
              <a:t>@CA</a:t>
            </a:r>
            <a:r>
              <a:rPr sz="1600" b="1" spc="4" dirty="0" smtClean="0">
                <a:solidFill>
                  <a:srgbClr val="397D5A"/>
                </a:solidFill>
                <a:latin typeface="Arial Narrow" panose="020B0606020202030204" pitchFamily="34" charset="0"/>
                <a:cs typeface="Arial" panose="020B0604020202020204" pitchFamily="34" charset="0"/>
                <a:hlinkClick r:id="rId3"/>
              </a:rPr>
              <a:t>E</a:t>
            </a:r>
            <a:r>
              <a:rPr sz="1600" b="1" spc="0" dirty="0" smtClean="0">
                <a:solidFill>
                  <a:srgbClr val="397D5A"/>
                </a:solidFill>
                <a:latin typeface="Arial Narrow" panose="020B0606020202030204" pitchFamily="34" charset="0"/>
                <a:cs typeface="Arial" panose="020B0604020202020204" pitchFamily="34" charset="0"/>
                <a:hlinkClick r:id="rId3"/>
              </a:rPr>
              <a:t>Pup</a:t>
            </a:r>
            <a:r>
              <a:rPr sz="1600" b="1" spc="4" dirty="0" smtClean="0">
                <a:solidFill>
                  <a:srgbClr val="397D5A"/>
                </a:solidFill>
                <a:latin typeface="Arial Narrow" panose="020B0606020202030204" pitchFamily="34" charset="0"/>
                <a:cs typeface="Arial" panose="020B0604020202020204" pitchFamily="34" charset="0"/>
                <a:hlinkClick r:id="rId3"/>
              </a:rPr>
              <a:t>d</a:t>
            </a:r>
            <a:r>
              <a:rPr sz="1600" b="1" spc="-4" dirty="0" smtClean="0">
                <a:solidFill>
                  <a:srgbClr val="397D5A"/>
                </a:solidFill>
                <a:latin typeface="Arial Narrow" panose="020B0606020202030204" pitchFamily="34" charset="0"/>
                <a:cs typeface="Arial" panose="020B0604020202020204" pitchFamily="34" charset="0"/>
                <a:hlinkClick r:id="rId3"/>
              </a:rPr>
              <a:t>a</a:t>
            </a:r>
            <a:r>
              <a:rPr sz="1600" b="1" spc="-25" dirty="0" smtClean="0">
                <a:solidFill>
                  <a:srgbClr val="397D5A"/>
                </a:solidFill>
                <a:latin typeface="Arial Narrow" panose="020B0606020202030204" pitchFamily="34" charset="0"/>
                <a:cs typeface="Arial" panose="020B0604020202020204" pitchFamily="34" charset="0"/>
                <a:hlinkClick r:id="rId3"/>
              </a:rPr>
              <a:t>t</a:t>
            </a:r>
            <a:r>
              <a:rPr sz="1600" b="1" spc="0" dirty="0" smtClean="0">
                <a:solidFill>
                  <a:srgbClr val="397D5A"/>
                </a:solidFill>
                <a:latin typeface="Arial Narrow" panose="020B0606020202030204" pitchFamily="34" charset="0"/>
                <a:cs typeface="Arial" panose="020B0604020202020204" pitchFamily="34" charset="0"/>
                <a:hlinkClick r:id="rId3"/>
              </a:rPr>
              <a:t>es</a:t>
            </a:r>
            <a:endParaRPr sz="1600" b="1" dirty="0">
              <a:latin typeface="Arial Narrow" panose="020B0606020202030204" pitchFamily="34" charset="0"/>
              <a:cs typeface="Arial" panose="020B0604020202020204" pitchFamily="34" charset="0"/>
            </a:endParaRPr>
          </a:p>
        </p:txBody>
      </p:sp>
      <p:pic>
        <p:nvPicPr>
          <p:cNvPr id="20" name="Picture 19"/>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04800" y="6248400"/>
            <a:ext cx="1314450" cy="457200"/>
          </a:xfrm>
          <a:prstGeom prst="rect">
            <a:avLst/>
          </a:prstGeom>
        </p:spPr>
      </p:pic>
      <p:sp>
        <p:nvSpPr>
          <p:cNvPr id="21" name="object 10"/>
          <p:cNvSpPr txBox="1"/>
          <p:nvPr/>
        </p:nvSpPr>
        <p:spPr>
          <a:xfrm>
            <a:off x="402336" y="1828800"/>
            <a:ext cx="8208264" cy="4002621"/>
          </a:xfrm>
          <a:prstGeom prst="rect">
            <a:avLst/>
          </a:prstGeom>
        </p:spPr>
        <p:txBody>
          <a:bodyPr wrap="square" lIns="0" tIns="0" rIns="0" bIns="0" rtlCol="0">
            <a:noAutofit/>
          </a:bodyPr>
          <a:lstStyle/>
          <a:p>
            <a:pPr marL="12700">
              <a:spcAft>
                <a:spcPts val="1200"/>
              </a:spcAft>
              <a:buClr>
                <a:srgbClr val="DDC12E"/>
              </a:buClr>
            </a:pPr>
            <a:r>
              <a:rPr lang="en-US" sz="2800" spc="-629" dirty="0">
                <a:solidFill>
                  <a:srgbClr val="DDC12B"/>
                </a:solidFill>
                <a:latin typeface="Century Gothic" panose="020B0502020202020204" pitchFamily="34" charset="0"/>
                <a:cs typeface="Arial"/>
              </a:rPr>
              <a:t> </a:t>
            </a:r>
            <a:r>
              <a:rPr lang="en-US" sz="2800" b="1" dirty="0">
                <a:latin typeface="Century Gothic" panose="020B0502020202020204" pitchFamily="34" charset="0"/>
                <a:cs typeface="Century Gothic"/>
              </a:rPr>
              <a:t>What e</a:t>
            </a:r>
            <a:r>
              <a:rPr lang="en-US" sz="2800" b="1" spc="4" dirty="0">
                <a:latin typeface="Century Gothic" panose="020B0502020202020204" pitchFamily="34" charset="0"/>
                <a:cs typeface="Century Gothic"/>
              </a:rPr>
              <a:t>v</a:t>
            </a:r>
            <a:r>
              <a:rPr lang="en-US" sz="2800" b="1" dirty="0">
                <a:latin typeface="Century Gothic" panose="020B0502020202020204" pitchFamily="34" charset="0"/>
                <a:cs typeface="Century Gothic"/>
              </a:rPr>
              <a:t>idence </a:t>
            </a:r>
            <a:r>
              <a:rPr lang="en-US" sz="2800" b="1" dirty="0" smtClean="0">
                <a:latin typeface="Century Gothic" panose="020B0502020202020204" pitchFamily="34" charset="0"/>
                <a:cs typeface="Century Gothic"/>
              </a:rPr>
              <a:t>can </a:t>
            </a:r>
            <a:r>
              <a:rPr lang="en-US" sz="2800" b="1" dirty="0">
                <a:latin typeface="Century Gothic" panose="020B0502020202020204" pitchFamily="34" charset="0"/>
                <a:cs typeface="Century Gothic"/>
              </a:rPr>
              <a:t>UPRM </a:t>
            </a:r>
            <a:r>
              <a:rPr lang="en-US" sz="2800" b="1" dirty="0" smtClean="0">
                <a:latin typeface="Century Gothic" panose="020B0502020202020204" pitchFamily="34" charset="0"/>
                <a:cs typeface="Century Gothic"/>
              </a:rPr>
              <a:t>offer to add</a:t>
            </a:r>
            <a:r>
              <a:rPr lang="en-US" sz="2800" b="1" spc="-14" dirty="0" smtClean="0">
                <a:latin typeface="Century Gothic" panose="020B0502020202020204" pitchFamily="34" charset="0"/>
                <a:cs typeface="Century Gothic"/>
              </a:rPr>
              <a:t>r</a:t>
            </a:r>
            <a:r>
              <a:rPr lang="en-US" sz="2800" b="1" dirty="0" smtClean="0">
                <a:latin typeface="Century Gothic" panose="020B0502020202020204" pitchFamily="34" charset="0"/>
                <a:cs typeface="Century Gothic"/>
              </a:rPr>
              <a:t>es</a:t>
            </a:r>
            <a:r>
              <a:rPr lang="en-US" sz="2800" b="1" spc="-9" dirty="0" smtClean="0">
                <a:latin typeface="Century Gothic" panose="020B0502020202020204" pitchFamily="34" charset="0"/>
                <a:cs typeface="Century Gothic"/>
              </a:rPr>
              <a:t>s</a:t>
            </a:r>
            <a:r>
              <a:rPr lang="en-US" sz="2800" b="1" dirty="0" smtClean="0">
                <a:latin typeface="Century Gothic" panose="020B0502020202020204" pitchFamily="34" charset="0"/>
                <a:cs typeface="Century Gothic"/>
              </a:rPr>
              <a:t> </a:t>
            </a:r>
            <a:r>
              <a:rPr lang="en-US" sz="2800" b="1" dirty="0">
                <a:latin typeface="Century Gothic" panose="020B0502020202020204" pitchFamily="34" charset="0"/>
                <a:cs typeface="Century Gothic"/>
              </a:rPr>
              <a:t>component </a:t>
            </a:r>
            <a:r>
              <a:rPr lang="en-US" sz="2800" b="1" dirty="0" smtClean="0">
                <a:latin typeface="Century Gothic"/>
                <a:cs typeface="Century Gothic"/>
              </a:rPr>
              <a:t>1.1?</a:t>
            </a:r>
          </a:p>
          <a:p>
            <a:pPr>
              <a:lnSpc>
                <a:spcPct val="110000"/>
              </a:lnSpc>
            </a:pPr>
            <a:r>
              <a:rPr lang="en-US" sz="2400" dirty="0" smtClean="0">
                <a:latin typeface="Century Gothic" panose="020B0502020202020204" pitchFamily="34" charset="0"/>
                <a:cs typeface="Century Gothic"/>
              </a:rPr>
              <a:t>C</a:t>
            </a:r>
            <a:r>
              <a:rPr lang="en-US" sz="2400" spc="-9" dirty="0" smtClean="0">
                <a:latin typeface="Century Gothic" panose="020B0502020202020204" pitchFamily="34" charset="0"/>
                <a:cs typeface="Century Gothic"/>
              </a:rPr>
              <a:t>a</a:t>
            </a:r>
            <a:r>
              <a:rPr lang="en-US" sz="2400" dirty="0" smtClean="0">
                <a:latin typeface="Century Gothic" panose="020B0502020202020204" pitchFamily="34" charset="0"/>
                <a:cs typeface="Century Gothic"/>
              </a:rPr>
              <a:t>ndid</a:t>
            </a:r>
            <a:r>
              <a:rPr lang="en-US" sz="2400" spc="-14" dirty="0" smtClean="0">
                <a:latin typeface="Century Gothic" panose="020B0502020202020204" pitchFamily="34" charset="0"/>
                <a:cs typeface="Century Gothic"/>
              </a:rPr>
              <a:t>a</a:t>
            </a:r>
            <a:r>
              <a:rPr lang="en-US" sz="2400" dirty="0" smtClean="0">
                <a:latin typeface="Century Gothic" panose="020B0502020202020204" pitchFamily="34" charset="0"/>
                <a:cs typeface="Century Gothic"/>
              </a:rPr>
              <a:t>tes</a:t>
            </a:r>
            <a:r>
              <a:rPr lang="en-US" sz="2400" spc="-29" dirty="0" smtClean="0">
                <a:latin typeface="Century Gothic" panose="020B0502020202020204" pitchFamily="34" charset="0"/>
                <a:cs typeface="Century Gothic"/>
              </a:rPr>
              <a:t> </a:t>
            </a:r>
            <a:r>
              <a:rPr lang="en-US" sz="2400" dirty="0">
                <a:latin typeface="Century Gothic" panose="020B0502020202020204" pitchFamily="34" charset="0"/>
                <a:cs typeface="Century Gothic"/>
              </a:rPr>
              <a:t>demonst</a:t>
            </a:r>
            <a:r>
              <a:rPr lang="en-US" sz="2400" spc="-9" dirty="0">
                <a:latin typeface="Century Gothic" panose="020B0502020202020204" pitchFamily="34" charset="0"/>
                <a:cs typeface="Century Gothic"/>
              </a:rPr>
              <a:t>r</a:t>
            </a:r>
            <a:r>
              <a:rPr lang="en-US" sz="2400" dirty="0">
                <a:latin typeface="Century Gothic" panose="020B0502020202020204" pitchFamily="34" charset="0"/>
                <a:cs typeface="Century Gothic"/>
              </a:rPr>
              <a:t>a</a:t>
            </a:r>
            <a:r>
              <a:rPr lang="en-US" sz="2400" spc="-14" dirty="0">
                <a:latin typeface="Century Gothic" panose="020B0502020202020204" pitchFamily="34" charset="0"/>
                <a:cs typeface="Century Gothic"/>
              </a:rPr>
              <a:t>t</a:t>
            </a:r>
            <a:r>
              <a:rPr lang="en-US" sz="2400" dirty="0">
                <a:latin typeface="Century Gothic" panose="020B0502020202020204" pitchFamily="34" charset="0"/>
                <a:cs typeface="Century Gothic"/>
              </a:rPr>
              <a:t>e</a:t>
            </a:r>
            <a:r>
              <a:rPr lang="en-US" sz="2400" spc="-25" dirty="0">
                <a:latin typeface="Century Gothic" panose="020B0502020202020204" pitchFamily="34" charset="0"/>
                <a:cs typeface="Century Gothic"/>
              </a:rPr>
              <a:t> </a:t>
            </a:r>
            <a:r>
              <a:rPr lang="en-US" sz="2400" dirty="0">
                <a:latin typeface="Century Gothic" panose="020B0502020202020204" pitchFamily="34" charset="0"/>
                <a:cs typeface="Century Gothic"/>
              </a:rPr>
              <a:t>an </a:t>
            </a:r>
            <a:r>
              <a:rPr lang="en-US" sz="2400" b="1" dirty="0">
                <a:latin typeface="Century Gothic" panose="020B0502020202020204" pitchFamily="34" charset="0"/>
                <a:cs typeface="Century Gothic"/>
              </a:rPr>
              <a:t>unde</a:t>
            </a:r>
            <a:r>
              <a:rPr lang="en-US" sz="2400" b="1" spc="-14" dirty="0">
                <a:latin typeface="Century Gothic" panose="020B0502020202020204" pitchFamily="34" charset="0"/>
                <a:cs typeface="Century Gothic"/>
              </a:rPr>
              <a:t>r</a:t>
            </a:r>
            <a:r>
              <a:rPr lang="en-US" sz="2400" b="1" dirty="0">
                <a:latin typeface="Century Gothic" panose="020B0502020202020204" pitchFamily="34" charset="0"/>
                <a:cs typeface="Century Gothic"/>
              </a:rPr>
              <a:t>sta</a:t>
            </a:r>
            <a:r>
              <a:rPr lang="en-US" sz="2400" b="1" spc="-14" dirty="0">
                <a:latin typeface="Century Gothic" panose="020B0502020202020204" pitchFamily="34" charset="0"/>
                <a:cs typeface="Century Gothic"/>
              </a:rPr>
              <a:t>n</a:t>
            </a:r>
            <a:r>
              <a:rPr lang="en-US" sz="2400" b="1" dirty="0">
                <a:latin typeface="Century Gothic" panose="020B0502020202020204" pitchFamily="34" charset="0"/>
                <a:cs typeface="Century Gothic"/>
              </a:rPr>
              <a:t>din</a:t>
            </a:r>
            <a:r>
              <a:rPr lang="en-US" sz="2400" b="1" spc="-9" dirty="0">
                <a:latin typeface="Century Gothic" panose="020B0502020202020204" pitchFamily="34" charset="0"/>
                <a:cs typeface="Century Gothic"/>
              </a:rPr>
              <a:t>g</a:t>
            </a:r>
            <a:r>
              <a:rPr lang="en-US" sz="2400" i="1" u="heavy" spc="39" dirty="0">
                <a:latin typeface="Century Gothic" panose="020B0502020202020204" pitchFamily="34" charset="0"/>
                <a:cs typeface="Century Gothic"/>
              </a:rPr>
              <a:t> </a:t>
            </a:r>
            <a:r>
              <a:rPr lang="en-US" sz="2400" i="1" u="heavy" dirty="0">
                <a:latin typeface="Century Gothic" panose="020B0502020202020204" pitchFamily="34" charset="0"/>
                <a:cs typeface="Century Gothic"/>
              </a:rPr>
              <a:t>of </a:t>
            </a:r>
            <a:r>
              <a:rPr lang="en-US" sz="2400" i="1" u="heavy" spc="-9" dirty="0">
                <a:latin typeface="Century Gothic" panose="020B0502020202020204" pitchFamily="34" charset="0"/>
                <a:cs typeface="Century Gothic"/>
              </a:rPr>
              <a:t>t</a:t>
            </a:r>
            <a:r>
              <a:rPr lang="en-US" sz="2400" i="1" u="heavy" dirty="0">
                <a:latin typeface="Century Gothic" panose="020B0502020202020204" pitchFamily="34" charset="0"/>
                <a:cs typeface="Century Gothic"/>
              </a:rPr>
              <a:t>he 10 </a:t>
            </a:r>
            <a:r>
              <a:rPr lang="en-US" sz="2400" i="1" u="heavy" dirty="0" err="1">
                <a:latin typeface="Century Gothic" panose="020B0502020202020204" pitchFamily="34" charset="0"/>
                <a:cs typeface="Century Gothic"/>
              </a:rPr>
              <a:t>InTASC</a:t>
            </a:r>
            <a:r>
              <a:rPr lang="en-US" sz="2400" u="heavy" dirty="0">
                <a:latin typeface="Century Gothic" panose="020B0502020202020204" pitchFamily="34" charset="0"/>
                <a:cs typeface="Century Gothic"/>
              </a:rPr>
              <a:t> </a:t>
            </a:r>
            <a:r>
              <a:rPr lang="en-US" sz="2400" i="1" u="heavy" dirty="0">
                <a:latin typeface="Century Gothic" panose="020B0502020202020204" pitchFamily="34" charset="0"/>
                <a:cs typeface="Century Gothic"/>
              </a:rPr>
              <a:t>standa</a:t>
            </a:r>
            <a:r>
              <a:rPr lang="en-US" sz="2400" i="1" u="heavy" spc="-14" dirty="0">
                <a:latin typeface="Century Gothic" panose="020B0502020202020204" pitchFamily="34" charset="0"/>
                <a:cs typeface="Century Gothic"/>
              </a:rPr>
              <a:t>r</a:t>
            </a:r>
            <a:r>
              <a:rPr lang="en-US" sz="2400" i="1" u="heavy" dirty="0">
                <a:latin typeface="Century Gothic" panose="020B0502020202020204" pitchFamily="34" charset="0"/>
                <a:cs typeface="Century Gothic"/>
              </a:rPr>
              <a:t>ds</a:t>
            </a:r>
            <a:r>
              <a:rPr lang="en-US" sz="2400" i="1" u="heavy" spc="-14" dirty="0">
                <a:latin typeface="Century Gothic" panose="020B0502020202020204" pitchFamily="34" charset="0"/>
                <a:cs typeface="Century Gothic"/>
              </a:rPr>
              <a:t> </a:t>
            </a:r>
            <a:r>
              <a:rPr lang="en-US" sz="2400" i="1" u="heavy" dirty="0">
                <a:latin typeface="Century Gothic" panose="020B0502020202020204" pitchFamily="34" charset="0"/>
                <a:cs typeface="Century Gothic"/>
              </a:rPr>
              <a:t>at the</a:t>
            </a:r>
            <a:r>
              <a:rPr lang="en-US" sz="2400" i="1" u="heavy" spc="-9" dirty="0">
                <a:latin typeface="Century Gothic" panose="020B0502020202020204" pitchFamily="34" charset="0"/>
                <a:cs typeface="Century Gothic"/>
              </a:rPr>
              <a:t> </a:t>
            </a:r>
            <a:r>
              <a:rPr lang="en-US" sz="2400" i="1" u="heavy" dirty="0">
                <a:latin typeface="Century Gothic" panose="020B0502020202020204" pitchFamily="34" charset="0"/>
                <a:cs typeface="Century Gothic"/>
              </a:rPr>
              <a:t>app</a:t>
            </a:r>
            <a:r>
              <a:rPr lang="en-US" sz="2400" i="1" u="heavy" spc="-9" dirty="0">
                <a:latin typeface="Century Gothic" panose="020B0502020202020204" pitchFamily="34" charset="0"/>
                <a:cs typeface="Century Gothic"/>
              </a:rPr>
              <a:t>r</a:t>
            </a:r>
            <a:r>
              <a:rPr lang="en-US" sz="2400" i="1" u="heavy" dirty="0">
                <a:latin typeface="Century Gothic" panose="020B0502020202020204" pitchFamily="34" charset="0"/>
                <a:cs typeface="Century Gothic"/>
              </a:rPr>
              <a:t>opri</a:t>
            </a:r>
            <a:r>
              <a:rPr lang="en-US" sz="2400" i="1" u="heavy" spc="-14" dirty="0">
                <a:latin typeface="Century Gothic" panose="020B0502020202020204" pitchFamily="34" charset="0"/>
                <a:cs typeface="Century Gothic"/>
              </a:rPr>
              <a:t>a</a:t>
            </a:r>
            <a:r>
              <a:rPr lang="en-US" sz="2400" i="1" u="heavy" dirty="0">
                <a:latin typeface="Century Gothic" panose="020B0502020202020204" pitchFamily="34" charset="0"/>
                <a:cs typeface="Century Gothic"/>
              </a:rPr>
              <a:t>te</a:t>
            </a:r>
            <a:r>
              <a:rPr lang="en-US" sz="2400" u="heavy" dirty="0">
                <a:latin typeface="Century Gothic" panose="020B0502020202020204" pitchFamily="34" charset="0"/>
                <a:cs typeface="Century Gothic"/>
              </a:rPr>
              <a:t> </a:t>
            </a:r>
            <a:r>
              <a:rPr lang="en-US" sz="2400" i="1" u="heavy" dirty="0">
                <a:latin typeface="Century Gothic" panose="020B0502020202020204" pitchFamily="34" charset="0"/>
                <a:cs typeface="Century Gothic"/>
              </a:rPr>
              <a:t>prog</a:t>
            </a:r>
            <a:r>
              <a:rPr lang="en-US" sz="2400" i="1" u="heavy" spc="-4" dirty="0">
                <a:latin typeface="Century Gothic" panose="020B0502020202020204" pitchFamily="34" charset="0"/>
                <a:cs typeface="Century Gothic"/>
              </a:rPr>
              <a:t>r</a:t>
            </a:r>
            <a:r>
              <a:rPr lang="en-US" sz="2400" i="1" u="heavy" dirty="0">
                <a:latin typeface="Century Gothic" panose="020B0502020202020204" pitchFamily="34" charset="0"/>
                <a:cs typeface="Century Gothic"/>
              </a:rPr>
              <a:t>es</a:t>
            </a:r>
            <a:r>
              <a:rPr lang="en-US" sz="2400" i="1" u="heavy" spc="9" dirty="0">
                <a:latin typeface="Century Gothic" panose="020B0502020202020204" pitchFamily="34" charset="0"/>
                <a:cs typeface="Century Gothic"/>
              </a:rPr>
              <a:t>s</a:t>
            </a:r>
            <a:r>
              <a:rPr lang="en-US" sz="2400" i="1" u="heavy" dirty="0">
                <a:latin typeface="Century Gothic" panose="020B0502020202020204" pitchFamily="34" charset="0"/>
                <a:cs typeface="Century Gothic"/>
              </a:rPr>
              <a:t>ion</a:t>
            </a:r>
            <a:r>
              <a:rPr lang="en-US" sz="2400" i="1" u="heavy" spc="-39" dirty="0">
                <a:latin typeface="Century Gothic" panose="020B0502020202020204" pitchFamily="34" charset="0"/>
                <a:cs typeface="Century Gothic"/>
              </a:rPr>
              <a:t> </a:t>
            </a:r>
            <a:r>
              <a:rPr lang="en-US" sz="2400" i="1" u="heavy" dirty="0">
                <a:latin typeface="Century Gothic" panose="020B0502020202020204" pitchFamily="34" charset="0"/>
                <a:cs typeface="Century Gothic"/>
              </a:rPr>
              <a:t>level</a:t>
            </a:r>
            <a:r>
              <a:rPr lang="en-US" sz="2400" u="heavy" spc="4" dirty="0">
                <a:latin typeface="Century Gothic" panose="020B0502020202020204" pitchFamily="34" charset="0"/>
                <a:cs typeface="Century Gothic"/>
              </a:rPr>
              <a:t>(s</a:t>
            </a:r>
            <a:r>
              <a:rPr lang="en-US" sz="2400" dirty="0">
                <a:latin typeface="Century Gothic" panose="020B0502020202020204" pitchFamily="34" charset="0"/>
                <a:cs typeface="Century Gothic"/>
              </a:rPr>
              <a:t>)</a:t>
            </a:r>
            <a:r>
              <a:rPr lang="en-US" sz="2400" spc="-29" dirty="0">
                <a:latin typeface="Century Gothic" panose="020B0502020202020204" pitchFamily="34" charset="0"/>
                <a:cs typeface="Century Gothic"/>
              </a:rPr>
              <a:t> </a:t>
            </a:r>
            <a:r>
              <a:rPr lang="en-US" sz="2400" dirty="0">
                <a:latin typeface="Century Gothic" panose="020B0502020202020204" pitchFamily="34" charset="0"/>
                <a:cs typeface="Century Gothic"/>
              </a:rPr>
              <a:t>in</a:t>
            </a:r>
            <a:r>
              <a:rPr lang="en-US" sz="2400" spc="-9" dirty="0">
                <a:latin typeface="Century Gothic" panose="020B0502020202020204" pitchFamily="34" charset="0"/>
                <a:cs typeface="Century Gothic"/>
              </a:rPr>
              <a:t> </a:t>
            </a:r>
            <a:r>
              <a:rPr lang="en-US" sz="2400" dirty="0">
                <a:latin typeface="Century Gothic" panose="020B0502020202020204" pitchFamily="34" charset="0"/>
                <a:cs typeface="Century Gothic"/>
              </a:rPr>
              <a:t>the</a:t>
            </a:r>
            <a:r>
              <a:rPr lang="en-US" sz="2400" spc="-9" dirty="0">
                <a:latin typeface="Century Gothic" panose="020B0502020202020204" pitchFamily="34" charset="0"/>
                <a:cs typeface="Century Gothic"/>
              </a:rPr>
              <a:t> </a:t>
            </a:r>
            <a:r>
              <a:rPr lang="en-US" sz="2400" dirty="0">
                <a:latin typeface="Century Gothic" panose="020B0502020202020204" pitchFamily="34" charset="0"/>
                <a:cs typeface="Century Gothic"/>
              </a:rPr>
              <a:t>foll</a:t>
            </a:r>
            <a:r>
              <a:rPr lang="en-US" sz="2400" spc="-9" dirty="0">
                <a:latin typeface="Century Gothic" panose="020B0502020202020204" pitchFamily="34" charset="0"/>
                <a:cs typeface="Century Gothic"/>
              </a:rPr>
              <a:t>o</a:t>
            </a:r>
            <a:r>
              <a:rPr lang="en-US" sz="2400" dirty="0">
                <a:latin typeface="Century Gothic" panose="020B0502020202020204" pitchFamily="34" charset="0"/>
                <a:cs typeface="Century Gothic"/>
              </a:rPr>
              <a:t>wing categories:</a:t>
            </a:r>
            <a:r>
              <a:rPr lang="en-US" sz="2400" spc="-25" dirty="0">
                <a:latin typeface="Century Gothic" panose="020B0502020202020204" pitchFamily="34" charset="0"/>
                <a:cs typeface="Century Gothic"/>
              </a:rPr>
              <a:t> </a:t>
            </a:r>
          </a:p>
          <a:p>
            <a:pPr marL="914400" lvl="1" indent="-457200">
              <a:lnSpc>
                <a:spcPct val="110000"/>
              </a:lnSpc>
              <a:buFont typeface="Arial" panose="020B0604020202020204" pitchFamily="34" charset="0"/>
              <a:buChar char="•"/>
            </a:pPr>
            <a:r>
              <a:rPr lang="en-US" sz="2400" dirty="0">
                <a:latin typeface="Century Gothic" panose="020B0502020202020204" pitchFamily="34" charset="0"/>
                <a:cs typeface="Century Gothic"/>
              </a:rPr>
              <a:t>Learner</a:t>
            </a:r>
            <a:r>
              <a:rPr lang="en-US" sz="2400" spc="-25" dirty="0">
                <a:latin typeface="Century Gothic" panose="020B0502020202020204" pitchFamily="34" charset="0"/>
                <a:cs typeface="Century Gothic"/>
              </a:rPr>
              <a:t> </a:t>
            </a:r>
            <a:r>
              <a:rPr lang="en-US" sz="2400" dirty="0">
                <a:latin typeface="Century Gothic" panose="020B0502020202020204" pitchFamily="34" charset="0"/>
                <a:cs typeface="Century Gothic"/>
              </a:rPr>
              <a:t>and Learn</a:t>
            </a:r>
            <a:r>
              <a:rPr lang="en-US" sz="2400" spc="-14" dirty="0">
                <a:latin typeface="Century Gothic" panose="020B0502020202020204" pitchFamily="34" charset="0"/>
                <a:cs typeface="Century Gothic"/>
              </a:rPr>
              <a:t>i</a:t>
            </a:r>
            <a:r>
              <a:rPr lang="en-US" sz="2400" dirty="0">
                <a:latin typeface="Century Gothic" panose="020B0502020202020204" pitchFamily="34" charset="0"/>
                <a:cs typeface="Century Gothic"/>
              </a:rPr>
              <a:t>ng; </a:t>
            </a:r>
          </a:p>
          <a:p>
            <a:pPr marL="914400" lvl="1" indent="-457200">
              <a:lnSpc>
                <a:spcPct val="110000"/>
              </a:lnSpc>
              <a:buFont typeface="Arial" panose="020B0604020202020204" pitchFamily="34" charset="0"/>
              <a:buChar char="•"/>
            </a:pPr>
            <a:r>
              <a:rPr lang="en-US" sz="2400" dirty="0">
                <a:latin typeface="Century Gothic" panose="020B0502020202020204" pitchFamily="34" charset="0"/>
                <a:cs typeface="Century Gothic"/>
              </a:rPr>
              <a:t>Content; </a:t>
            </a:r>
          </a:p>
          <a:p>
            <a:pPr marL="914400" lvl="1" indent="-457200">
              <a:lnSpc>
                <a:spcPct val="110000"/>
              </a:lnSpc>
              <a:buFont typeface="Arial" panose="020B0604020202020204" pitchFamily="34" charset="0"/>
              <a:buChar char="•"/>
            </a:pPr>
            <a:r>
              <a:rPr lang="en-US" sz="2400" dirty="0">
                <a:latin typeface="Century Gothic" panose="020B0502020202020204" pitchFamily="34" charset="0"/>
                <a:cs typeface="Century Gothic"/>
              </a:rPr>
              <a:t>Instr</a:t>
            </a:r>
            <a:r>
              <a:rPr lang="en-US" sz="2400" spc="-9" dirty="0">
                <a:latin typeface="Century Gothic" panose="020B0502020202020204" pitchFamily="34" charset="0"/>
                <a:cs typeface="Century Gothic"/>
              </a:rPr>
              <a:t>u</a:t>
            </a:r>
            <a:r>
              <a:rPr lang="en-US" sz="2400" dirty="0">
                <a:latin typeface="Century Gothic" panose="020B0502020202020204" pitchFamily="34" charset="0"/>
                <a:cs typeface="Century Gothic"/>
              </a:rPr>
              <a:t>ctional Pr</a:t>
            </a:r>
            <a:r>
              <a:rPr lang="en-US" sz="2400" spc="-9" dirty="0">
                <a:latin typeface="Century Gothic" panose="020B0502020202020204" pitchFamily="34" charset="0"/>
                <a:cs typeface="Century Gothic"/>
              </a:rPr>
              <a:t>a</a:t>
            </a:r>
            <a:r>
              <a:rPr lang="en-US" sz="2400" dirty="0">
                <a:latin typeface="Century Gothic" panose="020B0502020202020204" pitchFamily="34" charset="0"/>
                <a:cs typeface="Century Gothic"/>
              </a:rPr>
              <a:t>ctice; and</a:t>
            </a:r>
          </a:p>
          <a:p>
            <a:pPr marL="914400" lvl="1" indent="-457200">
              <a:lnSpc>
                <a:spcPct val="110000"/>
              </a:lnSpc>
              <a:buFont typeface="Arial" panose="020B0604020202020204" pitchFamily="34" charset="0"/>
              <a:buChar char="•"/>
            </a:pPr>
            <a:r>
              <a:rPr lang="en-US" sz="2400" dirty="0">
                <a:latin typeface="Century Gothic" panose="020B0502020202020204" pitchFamily="34" charset="0"/>
                <a:cs typeface="Century Gothic"/>
              </a:rPr>
              <a:t>Professional</a:t>
            </a:r>
            <a:r>
              <a:rPr lang="en-US" sz="2400" spc="-44" dirty="0">
                <a:latin typeface="Century Gothic" panose="020B0502020202020204" pitchFamily="34" charset="0"/>
                <a:cs typeface="Century Gothic"/>
              </a:rPr>
              <a:t> R</a:t>
            </a:r>
            <a:r>
              <a:rPr lang="en-US" sz="2400" dirty="0">
                <a:latin typeface="Century Gothic" panose="020B0502020202020204" pitchFamily="34" charset="0"/>
                <a:cs typeface="Century Gothic"/>
              </a:rPr>
              <a:t>esponsib</a:t>
            </a:r>
            <a:r>
              <a:rPr lang="en-US" sz="2400" spc="-9" dirty="0">
                <a:latin typeface="Century Gothic" panose="020B0502020202020204" pitchFamily="34" charset="0"/>
                <a:cs typeface="Century Gothic"/>
              </a:rPr>
              <a:t>i</a:t>
            </a:r>
            <a:r>
              <a:rPr lang="en-US" sz="2400" dirty="0">
                <a:latin typeface="Century Gothic" panose="020B0502020202020204" pitchFamily="34" charset="0"/>
                <a:cs typeface="Century Gothic"/>
              </a:rPr>
              <a:t>l</a:t>
            </a:r>
            <a:r>
              <a:rPr lang="en-US" sz="2400" spc="-9" dirty="0">
                <a:latin typeface="Century Gothic" panose="020B0502020202020204" pitchFamily="34" charset="0"/>
                <a:cs typeface="Century Gothic"/>
              </a:rPr>
              <a:t>i</a:t>
            </a:r>
            <a:r>
              <a:rPr lang="en-US" sz="2400" dirty="0">
                <a:latin typeface="Century Gothic" panose="020B0502020202020204" pitchFamily="34" charset="0"/>
                <a:cs typeface="Century Gothic"/>
              </a:rPr>
              <a:t>ty</a:t>
            </a:r>
            <a:endParaRPr lang="en-US" sz="2000" dirty="0">
              <a:latin typeface="Century Gothic"/>
              <a:cs typeface="Century Gothic"/>
            </a:endParaRPr>
          </a:p>
        </p:txBody>
      </p:sp>
    </p:spTree>
    <p:extLst>
      <p:ext uri="{BB962C8B-B14F-4D97-AF65-F5344CB8AC3E}">
        <p14:creationId xmlns:p14="http://schemas.microsoft.com/office/powerpoint/2010/main" val="3741404198"/>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5" name="object 15"/>
          <p:cNvSpPr/>
          <p:nvPr/>
        </p:nvSpPr>
        <p:spPr>
          <a:xfrm>
            <a:off x="4605147" y="1993941"/>
            <a:ext cx="4389120" cy="4785360"/>
          </a:xfrm>
          <a:custGeom>
            <a:avLst/>
            <a:gdLst/>
            <a:ahLst/>
            <a:cxnLst/>
            <a:rect l="l" t="t" r="r" b="b"/>
            <a:pathLst>
              <a:path w="4247260" h="4785360">
                <a:moveTo>
                  <a:pt x="0" y="4785360"/>
                </a:moveTo>
                <a:lnTo>
                  <a:pt x="4247260" y="4785360"/>
                </a:lnTo>
                <a:lnTo>
                  <a:pt x="4247260" y="0"/>
                </a:lnTo>
                <a:lnTo>
                  <a:pt x="0" y="0"/>
                </a:lnTo>
                <a:lnTo>
                  <a:pt x="0" y="4785360"/>
                </a:lnTo>
                <a:close/>
              </a:path>
            </a:pathLst>
          </a:custGeom>
          <a:solidFill>
            <a:srgbClr val="D0D7E8"/>
          </a:solidFill>
        </p:spPr>
        <p:txBody>
          <a:bodyPr wrap="square" lIns="0" tIns="0" rIns="0" bIns="0" rtlCol="0">
            <a:noAutofit/>
          </a:bodyPr>
          <a:lstStyle/>
          <a:p>
            <a:endParaRPr/>
          </a:p>
        </p:txBody>
      </p:sp>
      <p:sp>
        <p:nvSpPr>
          <p:cNvPr id="10" name="TextBox 9"/>
          <p:cNvSpPr txBox="1"/>
          <p:nvPr/>
        </p:nvSpPr>
        <p:spPr>
          <a:xfrm>
            <a:off x="4571997" y="2052221"/>
            <a:ext cx="4422269" cy="4431983"/>
          </a:xfrm>
          <a:prstGeom prst="rect">
            <a:avLst/>
          </a:prstGeom>
          <a:noFill/>
        </p:spPr>
        <p:txBody>
          <a:bodyPr wrap="square" rtlCol="0">
            <a:spAutoFit/>
          </a:bodyPr>
          <a:lstStyle/>
          <a:p>
            <a:pPr marL="182880" indent="-182880">
              <a:spcAft>
                <a:spcPts val="600"/>
              </a:spcAft>
              <a:buSzPct val="125000"/>
              <a:buFont typeface="Arial" panose="020B0604020202020204" pitchFamily="34" charset="0"/>
              <a:buChar char="•"/>
            </a:pPr>
            <a:r>
              <a:rPr lang="en-US" sz="1400" b="1" dirty="0" smtClean="0"/>
              <a:t>College </a:t>
            </a:r>
            <a:r>
              <a:rPr lang="en-US" sz="1400" b="1" dirty="0"/>
              <a:t>GPA in specialty field and in professional preparation courses</a:t>
            </a:r>
            <a:r>
              <a:rPr lang="en-US" sz="1400" b="1" dirty="0" smtClean="0"/>
              <a:t>.</a:t>
            </a:r>
          </a:p>
          <a:p>
            <a:pPr marL="182880" indent="-182880">
              <a:spcAft>
                <a:spcPts val="600"/>
              </a:spcAft>
              <a:buSzPct val="125000"/>
              <a:buFont typeface="Arial" panose="020B0604020202020204" pitchFamily="34" charset="0"/>
              <a:buChar char="•"/>
            </a:pPr>
            <a:r>
              <a:rPr lang="en-US" sz="1400" b="1" dirty="0" smtClean="0"/>
              <a:t>Assessments </a:t>
            </a:r>
            <a:r>
              <a:rPr lang="en-US" sz="1400" b="1" dirty="0"/>
              <a:t>and rubrics used to assess </a:t>
            </a:r>
            <a:r>
              <a:rPr lang="en-US" sz="1400" b="1" dirty="0" smtClean="0"/>
              <a:t>teaching practice </a:t>
            </a:r>
            <a:r>
              <a:rPr lang="en-US" sz="1400" b="1" dirty="0"/>
              <a:t>at key points along a </a:t>
            </a:r>
            <a:r>
              <a:rPr lang="en-US" sz="1400" b="1" dirty="0" smtClean="0"/>
              <a:t>developmental </a:t>
            </a:r>
            <a:r>
              <a:rPr lang="en-US" sz="1400" b="1" dirty="0"/>
              <a:t>continuum, including but not limited to </a:t>
            </a:r>
            <a:r>
              <a:rPr lang="en-US" sz="1400" b="1" dirty="0" smtClean="0"/>
              <a:t>documentation of </a:t>
            </a:r>
            <a:r>
              <a:rPr lang="en-US" sz="1400" b="1" dirty="0"/>
              <a:t>expected instructional practices and </a:t>
            </a:r>
            <a:r>
              <a:rPr lang="en-US" sz="1400" b="1" dirty="0" smtClean="0"/>
              <a:t>candidate performance</a:t>
            </a:r>
            <a:r>
              <a:rPr lang="en-US" sz="1400" b="1" dirty="0"/>
              <a:t>.</a:t>
            </a:r>
          </a:p>
          <a:p>
            <a:pPr marL="182880" indent="-182880">
              <a:spcAft>
                <a:spcPts val="600"/>
              </a:spcAft>
              <a:buSzPct val="125000"/>
              <a:buFont typeface="Arial" panose="020B0604020202020204" pitchFamily="34" charset="0"/>
              <a:buChar char="•"/>
            </a:pPr>
            <a:r>
              <a:rPr lang="en-US" sz="1400" b="1" dirty="0" smtClean="0"/>
              <a:t>Analysis </a:t>
            </a:r>
            <a:r>
              <a:rPr lang="en-US" sz="1400" b="1" dirty="0"/>
              <a:t>of video recorded lessons with review and evaluation based on rubrics.</a:t>
            </a:r>
          </a:p>
          <a:p>
            <a:pPr marL="182880" indent="-182880">
              <a:spcAft>
                <a:spcPts val="600"/>
              </a:spcAft>
              <a:buSzPct val="125000"/>
              <a:buFont typeface="Arial" panose="020B0604020202020204" pitchFamily="34" charset="0"/>
              <a:buChar char="•"/>
            </a:pPr>
            <a:r>
              <a:rPr lang="en-US" sz="1400" b="1" dirty="0" smtClean="0"/>
              <a:t>Observation </a:t>
            </a:r>
            <a:r>
              <a:rPr lang="en-US" sz="1400" b="1" dirty="0"/>
              <a:t>measures with trained review procedures, faculty peer observation with rubrics.</a:t>
            </a:r>
          </a:p>
          <a:p>
            <a:pPr marL="182880" indent="-182880">
              <a:spcAft>
                <a:spcPts val="600"/>
              </a:spcAft>
              <a:buSzPct val="125000"/>
              <a:buFont typeface="Arial" panose="020B0604020202020204" pitchFamily="34" charset="0"/>
              <a:buChar char="•"/>
            </a:pPr>
            <a:r>
              <a:rPr lang="en-US" sz="1400" b="1" dirty="0" smtClean="0"/>
              <a:t>Student </a:t>
            </a:r>
            <a:r>
              <a:rPr lang="en-US" sz="1400" b="1" dirty="0"/>
              <a:t>performance on valid, reliable assessments aligned with instruction during clinical practice experiences.</a:t>
            </a:r>
          </a:p>
          <a:p>
            <a:pPr marL="182880" indent="-182880">
              <a:spcAft>
                <a:spcPts val="600"/>
              </a:spcAft>
              <a:buSzPct val="125000"/>
              <a:buFont typeface="Arial" panose="020B0604020202020204" pitchFamily="34" charset="0"/>
              <a:buChar char="•"/>
            </a:pPr>
            <a:r>
              <a:rPr lang="en-US" sz="1400" b="1" dirty="0" smtClean="0"/>
              <a:t>P‐12 </a:t>
            </a:r>
            <a:r>
              <a:rPr lang="en-US" sz="1400" b="1" dirty="0"/>
              <a:t>student surveys of their </a:t>
            </a:r>
            <a:r>
              <a:rPr lang="en-US" sz="1400" b="1" dirty="0" smtClean="0"/>
              <a:t>pre-service </a:t>
            </a:r>
            <a:r>
              <a:rPr lang="en-US" sz="1400" b="1" dirty="0"/>
              <a:t>candidate teachers during clinical practice and analysis of data on candidate instructional practices.</a:t>
            </a:r>
          </a:p>
          <a:p>
            <a:pPr marL="182880" indent="-182880">
              <a:spcAft>
                <a:spcPts val="600"/>
              </a:spcAft>
              <a:buSzPct val="125000"/>
              <a:buFont typeface="Arial" panose="020B0604020202020204" pitchFamily="34" charset="0"/>
              <a:buChar char="•"/>
            </a:pPr>
            <a:endParaRPr lang="en-US" sz="1400" b="1" dirty="0"/>
          </a:p>
        </p:txBody>
      </p:sp>
      <p:sp>
        <p:nvSpPr>
          <p:cNvPr id="13" name="object 13"/>
          <p:cNvSpPr/>
          <p:nvPr/>
        </p:nvSpPr>
        <p:spPr>
          <a:xfrm>
            <a:off x="4605147" y="1503324"/>
            <a:ext cx="4389120" cy="490575"/>
          </a:xfrm>
          <a:custGeom>
            <a:avLst/>
            <a:gdLst/>
            <a:ahLst/>
            <a:cxnLst/>
            <a:rect l="l" t="t" r="r" b="b"/>
            <a:pathLst>
              <a:path w="4247260" h="490575">
                <a:moveTo>
                  <a:pt x="0" y="490575"/>
                </a:moveTo>
                <a:lnTo>
                  <a:pt x="4247260" y="490575"/>
                </a:lnTo>
                <a:lnTo>
                  <a:pt x="4247260" y="0"/>
                </a:lnTo>
                <a:lnTo>
                  <a:pt x="0" y="0"/>
                </a:lnTo>
                <a:lnTo>
                  <a:pt x="0" y="490575"/>
                </a:lnTo>
                <a:close/>
              </a:path>
            </a:pathLst>
          </a:custGeom>
          <a:solidFill>
            <a:srgbClr val="4F81BC"/>
          </a:solidFill>
        </p:spPr>
        <p:txBody>
          <a:bodyPr wrap="square" lIns="0" tIns="0" rIns="0" bIns="0" rtlCol="0">
            <a:noAutofit/>
          </a:bodyPr>
          <a:lstStyle/>
          <a:p>
            <a:endParaRPr/>
          </a:p>
        </p:txBody>
      </p:sp>
      <p:sp>
        <p:nvSpPr>
          <p:cNvPr id="12" name="object 12"/>
          <p:cNvSpPr/>
          <p:nvPr/>
        </p:nvSpPr>
        <p:spPr>
          <a:xfrm>
            <a:off x="259080" y="1503324"/>
            <a:ext cx="4389120" cy="490575"/>
          </a:xfrm>
          <a:custGeom>
            <a:avLst/>
            <a:gdLst/>
            <a:ahLst/>
            <a:cxnLst/>
            <a:rect l="l" t="t" r="r" b="b"/>
            <a:pathLst>
              <a:path w="4247261" h="490575">
                <a:moveTo>
                  <a:pt x="0" y="490575"/>
                </a:moveTo>
                <a:lnTo>
                  <a:pt x="4247261" y="490575"/>
                </a:lnTo>
                <a:lnTo>
                  <a:pt x="4247261" y="0"/>
                </a:lnTo>
                <a:lnTo>
                  <a:pt x="0" y="0"/>
                </a:lnTo>
                <a:lnTo>
                  <a:pt x="0" y="490575"/>
                </a:lnTo>
                <a:close/>
              </a:path>
            </a:pathLst>
          </a:custGeom>
          <a:solidFill>
            <a:srgbClr val="4F81BC"/>
          </a:solidFill>
        </p:spPr>
        <p:txBody>
          <a:bodyPr wrap="square" lIns="0" tIns="0" rIns="0" bIns="0" rtlCol="0">
            <a:noAutofit/>
          </a:bodyPr>
          <a:lstStyle/>
          <a:p>
            <a:endParaRPr/>
          </a:p>
        </p:txBody>
      </p:sp>
      <p:sp>
        <p:nvSpPr>
          <p:cNvPr id="5" name="object 5"/>
          <p:cNvSpPr txBox="1"/>
          <p:nvPr/>
        </p:nvSpPr>
        <p:spPr>
          <a:xfrm>
            <a:off x="357809" y="1503324"/>
            <a:ext cx="4247337" cy="490575"/>
          </a:xfrm>
          <a:prstGeom prst="rect">
            <a:avLst/>
          </a:prstGeom>
        </p:spPr>
        <p:txBody>
          <a:bodyPr wrap="square" lIns="0" tIns="0" rIns="0" bIns="0" rtlCol="0">
            <a:noAutofit/>
          </a:bodyPr>
          <a:lstStyle/>
          <a:p>
            <a:pPr marL="1537388" marR="1536206" algn="ctr">
              <a:lnSpc>
                <a:spcPct val="101725"/>
              </a:lnSpc>
              <a:spcBef>
                <a:spcPts val="330"/>
              </a:spcBef>
            </a:pPr>
            <a:r>
              <a:rPr sz="1800" b="1" spc="-4" dirty="0" smtClean="0">
                <a:solidFill>
                  <a:srgbClr val="FFFFFF"/>
                </a:solidFill>
                <a:latin typeface="Calibri"/>
                <a:cs typeface="Calibri"/>
              </a:rPr>
              <a:t>C</a:t>
            </a:r>
            <a:r>
              <a:rPr sz="1800" b="1" spc="0" dirty="0" smtClean="0">
                <a:solidFill>
                  <a:srgbClr val="FFFFFF"/>
                </a:solidFill>
                <a:latin typeface="Calibri"/>
                <a:cs typeface="Calibri"/>
              </a:rPr>
              <a:t>omp</a:t>
            </a:r>
            <a:r>
              <a:rPr sz="1800" b="1" spc="4" dirty="0" smtClean="0">
                <a:solidFill>
                  <a:srgbClr val="FFFFFF"/>
                </a:solidFill>
                <a:latin typeface="Calibri"/>
                <a:cs typeface="Calibri"/>
              </a:rPr>
              <a:t>o</a:t>
            </a:r>
            <a:r>
              <a:rPr sz="1800" b="1" spc="0" dirty="0" smtClean="0">
                <a:solidFill>
                  <a:srgbClr val="FFFFFF"/>
                </a:solidFill>
                <a:latin typeface="Calibri"/>
                <a:cs typeface="Calibri"/>
              </a:rPr>
              <a:t>ne</a:t>
            </a:r>
            <a:r>
              <a:rPr sz="1800" b="1" spc="-19" dirty="0" smtClean="0">
                <a:solidFill>
                  <a:srgbClr val="FFFFFF"/>
                </a:solidFill>
                <a:latin typeface="Calibri"/>
                <a:cs typeface="Calibri"/>
              </a:rPr>
              <a:t>n</a:t>
            </a:r>
            <a:r>
              <a:rPr sz="1800" b="1" spc="0" dirty="0" smtClean="0">
                <a:solidFill>
                  <a:srgbClr val="FFFFFF"/>
                </a:solidFill>
                <a:latin typeface="Calibri"/>
                <a:cs typeface="Calibri"/>
              </a:rPr>
              <a:t>t</a:t>
            </a:r>
            <a:endParaRPr sz="1800" dirty="0">
              <a:latin typeface="Calibri"/>
              <a:cs typeface="Calibri"/>
            </a:endParaRPr>
          </a:p>
        </p:txBody>
      </p:sp>
      <p:sp>
        <p:nvSpPr>
          <p:cNvPr id="2" name="object 2"/>
          <p:cNvSpPr txBox="1"/>
          <p:nvPr/>
        </p:nvSpPr>
        <p:spPr>
          <a:xfrm>
            <a:off x="4605147" y="1993900"/>
            <a:ext cx="4247260" cy="4785401"/>
          </a:xfrm>
          <a:prstGeom prst="rect">
            <a:avLst/>
          </a:prstGeom>
        </p:spPr>
        <p:txBody>
          <a:bodyPr wrap="square" lIns="0" tIns="0" rIns="0" bIns="0" rtlCol="0">
            <a:noAutofit/>
          </a:bodyPr>
          <a:lstStyle/>
          <a:p>
            <a:pPr marL="92075">
              <a:lnSpc>
                <a:spcPct val="110000"/>
              </a:lnSpc>
              <a:spcAft>
                <a:spcPts val="600"/>
              </a:spcAft>
            </a:pPr>
            <a:endParaRPr sz="1400" dirty="0">
              <a:latin typeface="Calibri"/>
              <a:cs typeface="Calibri"/>
            </a:endParaRPr>
          </a:p>
        </p:txBody>
      </p:sp>
      <p:sp>
        <p:nvSpPr>
          <p:cNvPr id="21" name="object 21"/>
          <p:cNvSpPr txBox="1"/>
          <p:nvPr/>
        </p:nvSpPr>
        <p:spPr>
          <a:xfrm>
            <a:off x="4605147" y="1993941"/>
            <a:ext cx="4247260" cy="4785360"/>
          </a:xfrm>
          <a:prstGeom prst="rect">
            <a:avLst/>
          </a:prstGeom>
        </p:spPr>
        <p:txBody>
          <a:bodyPr wrap="square" lIns="0" tIns="0" rIns="0" bIns="0" rtlCol="0">
            <a:noAutofit/>
          </a:bodyPr>
          <a:lstStyle/>
          <a:p>
            <a:pPr>
              <a:lnSpc>
                <a:spcPts val="850"/>
              </a:lnSpc>
              <a:spcBef>
                <a:spcPts val="13"/>
              </a:spcBef>
            </a:pPr>
            <a:endParaRPr sz="850" dirty="0"/>
          </a:p>
        </p:txBody>
      </p:sp>
      <p:sp>
        <p:nvSpPr>
          <p:cNvPr id="22" name="object 22"/>
          <p:cNvSpPr txBox="1"/>
          <p:nvPr/>
        </p:nvSpPr>
        <p:spPr>
          <a:xfrm>
            <a:off x="357809" y="1993941"/>
            <a:ext cx="4286140" cy="4785360"/>
          </a:xfrm>
          <a:prstGeom prst="rect">
            <a:avLst/>
          </a:prstGeom>
        </p:spPr>
        <p:txBody>
          <a:bodyPr wrap="square" lIns="0" tIns="0" rIns="0" bIns="0" rtlCol="0">
            <a:noAutofit/>
          </a:bodyPr>
          <a:lstStyle/>
          <a:p>
            <a:pPr>
              <a:lnSpc>
                <a:spcPts val="850"/>
              </a:lnSpc>
              <a:spcBef>
                <a:spcPts val="13"/>
              </a:spcBef>
            </a:pPr>
            <a:endParaRPr sz="850" dirty="0"/>
          </a:p>
          <a:p>
            <a:pPr algn="r">
              <a:lnSpc>
                <a:spcPct val="102172"/>
              </a:lnSpc>
              <a:spcBef>
                <a:spcPts val="34000"/>
              </a:spcBef>
            </a:pPr>
            <a:r>
              <a:rPr sz="1200" spc="-4" dirty="0" smtClean="0">
                <a:solidFill>
                  <a:srgbClr val="397D5A"/>
                </a:solidFill>
                <a:latin typeface="Century Gothic"/>
                <a:cs typeface="Century Gothic"/>
              </a:rPr>
              <a:t>C</a:t>
            </a:r>
            <a:r>
              <a:rPr sz="1200" spc="0" dirty="0" smtClean="0">
                <a:solidFill>
                  <a:srgbClr val="397D5A"/>
                </a:solidFill>
                <a:latin typeface="Century Gothic"/>
                <a:cs typeface="Century Gothic"/>
              </a:rPr>
              <a:t>ONN</a:t>
            </a:r>
            <a:r>
              <a:rPr sz="1200" spc="4" dirty="0" smtClean="0">
                <a:solidFill>
                  <a:srgbClr val="397D5A"/>
                </a:solidFill>
                <a:latin typeface="Century Gothic"/>
                <a:cs typeface="Century Gothic"/>
              </a:rPr>
              <a:t>E</a:t>
            </a:r>
            <a:r>
              <a:rPr sz="1200" spc="-4" dirty="0" smtClean="0">
                <a:solidFill>
                  <a:srgbClr val="397D5A"/>
                </a:solidFill>
                <a:latin typeface="Century Gothic"/>
                <a:cs typeface="Century Gothic"/>
              </a:rPr>
              <a:t>C</a:t>
            </a:r>
            <a:r>
              <a:rPr sz="1200" spc="0" dirty="0" smtClean="0">
                <a:solidFill>
                  <a:srgbClr val="397D5A"/>
                </a:solidFill>
                <a:latin typeface="Century Gothic"/>
                <a:cs typeface="Century Gothic"/>
              </a:rPr>
              <a:t>T</a:t>
            </a:r>
            <a:r>
              <a:rPr sz="1200" spc="-4" dirty="0" smtClean="0">
                <a:solidFill>
                  <a:srgbClr val="397D5A"/>
                </a:solidFill>
                <a:latin typeface="Century Gothic"/>
                <a:cs typeface="Century Gothic"/>
              </a:rPr>
              <a:t> </a:t>
            </a:r>
            <a:r>
              <a:rPr sz="1200" spc="-19" dirty="0" smtClean="0">
                <a:solidFill>
                  <a:srgbClr val="397D5A"/>
                </a:solidFill>
                <a:latin typeface="Century Gothic"/>
                <a:cs typeface="Century Gothic"/>
              </a:rPr>
              <a:t>W</a:t>
            </a:r>
            <a:r>
              <a:rPr sz="1200" spc="29" dirty="0" smtClean="0">
                <a:solidFill>
                  <a:srgbClr val="397D5A"/>
                </a:solidFill>
                <a:latin typeface="Century Gothic"/>
                <a:cs typeface="Century Gothic"/>
              </a:rPr>
              <a:t>I</a:t>
            </a:r>
            <a:r>
              <a:rPr sz="1200" spc="0" dirty="0" smtClean="0">
                <a:solidFill>
                  <a:srgbClr val="397D5A"/>
                </a:solidFill>
                <a:latin typeface="Century Gothic"/>
                <a:cs typeface="Century Gothic"/>
              </a:rPr>
              <a:t>T</a:t>
            </a:r>
            <a:endParaRPr sz="1200" dirty="0">
              <a:latin typeface="Century Gothic"/>
              <a:cs typeface="Century Gothic"/>
            </a:endParaRPr>
          </a:p>
        </p:txBody>
      </p:sp>
      <p:sp>
        <p:nvSpPr>
          <p:cNvPr id="19" name="object 19"/>
          <p:cNvSpPr/>
          <p:nvPr/>
        </p:nvSpPr>
        <p:spPr>
          <a:xfrm>
            <a:off x="0" y="1650"/>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20" name="object 20"/>
          <p:cNvSpPr/>
          <p:nvPr/>
        </p:nvSpPr>
        <p:spPr>
          <a:xfrm>
            <a:off x="326847" y="0"/>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11" name="object 11"/>
          <p:cNvSpPr/>
          <p:nvPr/>
        </p:nvSpPr>
        <p:spPr>
          <a:xfrm>
            <a:off x="3624707" y="6297574"/>
            <a:ext cx="5519293" cy="1587"/>
          </a:xfrm>
          <a:custGeom>
            <a:avLst/>
            <a:gdLst/>
            <a:ahLst/>
            <a:cxnLst/>
            <a:rect l="l" t="t" r="r" b="b"/>
            <a:pathLst>
              <a:path w="5519293" h="1587">
                <a:moveTo>
                  <a:pt x="5519292" y="1587"/>
                </a:moveTo>
                <a:lnTo>
                  <a:pt x="0" y="0"/>
                </a:lnTo>
              </a:path>
              <a:path w="5519293" h="1587">
                <a:moveTo>
                  <a:pt x="0" y="1"/>
                </a:moveTo>
                <a:lnTo>
                  <a:pt x="5519292" y="1587"/>
                </a:lnTo>
              </a:path>
            </a:pathLst>
          </a:custGeom>
          <a:ln w="25400">
            <a:solidFill>
              <a:srgbClr val="DDC12B"/>
            </a:solidFill>
          </a:ln>
        </p:spPr>
        <p:txBody>
          <a:bodyPr wrap="square" lIns="0" tIns="0" rIns="0" bIns="0" rtlCol="0">
            <a:noAutofit/>
          </a:bodyPr>
          <a:lstStyle/>
          <a:p>
            <a:endParaRPr/>
          </a:p>
        </p:txBody>
      </p:sp>
      <p:sp>
        <p:nvSpPr>
          <p:cNvPr id="14" name="object 14"/>
          <p:cNvSpPr/>
          <p:nvPr/>
        </p:nvSpPr>
        <p:spPr>
          <a:xfrm>
            <a:off x="228600" y="1993941"/>
            <a:ext cx="4389120" cy="4785360"/>
          </a:xfrm>
          <a:custGeom>
            <a:avLst/>
            <a:gdLst/>
            <a:ahLst/>
            <a:cxnLst/>
            <a:rect l="l" t="t" r="r" b="b"/>
            <a:pathLst>
              <a:path w="4247261" h="4785360">
                <a:moveTo>
                  <a:pt x="0" y="4785360"/>
                </a:moveTo>
                <a:lnTo>
                  <a:pt x="4247261" y="4785360"/>
                </a:lnTo>
                <a:lnTo>
                  <a:pt x="4247261" y="0"/>
                </a:lnTo>
                <a:lnTo>
                  <a:pt x="0" y="0"/>
                </a:lnTo>
                <a:lnTo>
                  <a:pt x="0" y="4785360"/>
                </a:lnTo>
                <a:close/>
              </a:path>
            </a:pathLst>
          </a:custGeom>
          <a:solidFill>
            <a:srgbClr val="D0D7E8"/>
          </a:solidFill>
        </p:spPr>
        <p:txBody>
          <a:bodyPr wrap="square" lIns="0" tIns="0" rIns="0" bIns="0" rtlCol="0">
            <a:noAutofit/>
          </a:bodyPr>
          <a:lstStyle/>
          <a:p>
            <a:endParaRPr/>
          </a:p>
        </p:txBody>
      </p:sp>
      <p:sp>
        <p:nvSpPr>
          <p:cNvPr id="16" name="object 16"/>
          <p:cNvSpPr/>
          <p:nvPr/>
        </p:nvSpPr>
        <p:spPr>
          <a:xfrm>
            <a:off x="4605147" y="1497076"/>
            <a:ext cx="0" cy="5288575"/>
          </a:xfrm>
          <a:custGeom>
            <a:avLst/>
            <a:gdLst/>
            <a:ahLst/>
            <a:cxnLst/>
            <a:rect l="l" t="t" r="r" b="b"/>
            <a:pathLst>
              <a:path h="5288575">
                <a:moveTo>
                  <a:pt x="0" y="0"/>
                </a:moveTo>
                <a:lnTo>
                  <a:pt x="0" y="5288575"/>
                </a:lnTo>
              </a:path>
            </a:pathLst>
          </a:custGeom>
          <a:ln w="12700">
            <a:solidFill>
              <a:srgbClr val="FFFFFF"/>
            </a:solidFill>
          </a:ln>
        </p:spPr>
        <p:txBody>
          <a:bodyPr wrap="square" lIns="0" tIns="0" rIns="0" bIns="0" rtlCol="0">
            <a:noAutofit/>
          </a:bodyPr>
          <a:lstStyle/>
          <a:p>
            <a:endParaRPr/>
          </a:p>
        </p:txBody>
      </p:sp>
      <p:sp>
        <p:nvSpPr>
          <p:cNvPr id="17" name="object 17"/>
          <p:cNvSpPr/>
          <p:nvPr/>
        </p:nvSpPr>
        <p:spPr>
          <a:xfrm>
            <a:off x="351459" y="1993900"/>
            <a:ext cx="8507298" cy="0"/>
          </a:xfrm>
          <a:custGeom>
            <a:avLst/>
            <a:gdLst/>
            <a:ahLst/>
            <a:cxnLst/>
            <a:rect l="l" t="t" r="r" b="b"/>
            <a:pathLst>
              <a:path w="8507298">
                <a:moveTo>
                  <a:pt x="0" y="0"/>
                </a:moveTo>
                <a:lnTo>
                  <a:pt x="8507298" y="0"/>
                </a:lnTo>
              </a:path>
            </a:pathLst>
          </a:custGeom>
          <a:ln w="38100">
            <a:solidFill>
              <a:srgbClr val="FFFFFF"/>
            </a:solidFill>
          </a:ln>
        </p:spPr>
        <p:txBody>
          <a:bodyPr wrap="square" lIns="0" tIns="0" rIns="0" bIns="0" rtlCol="0">
            <a:noAutofit/>
          </a:bodyPr>
          <a:lstStyle/>
          <a:p>
            <a:endParaRPr/>
          </a:p>
        </p:txBody>
      </p:sp>
      <p:sp>
        <p:nvSpPr>
          <p:cNvPr id="18" name="object 18"/>
          <p:cNvSpPr/>
          <p:nvPr/>
        </p:nvSpPr>
        <p:spPr>
          <a:xfrm>
            <a:off x="8991600" y="1497076"/>
            <a:ext cx="0" cy="5288575"/>
          </a:xfrm>
          <a:custGeom>
            <a:avLst/>
            <a:gdLst/>
            <a:ahLst/>
            <a:cxnLst/>
            <a:rect l="l" t="t" r="r" b="b"/>
            <a:pathLst>
              <a:path h="5288575">
                <a:moveTo>
                  <a:pt x="0" y="0"/>
                </a:moveTo>
                <a:lnTo>
                  <a:pt x="0" y="5288575"/>
                </a:lnTo>
              </a:path>
            </a:pathLst>
          </a:custGeom>
          <a:ln w="12700">
            <a:solidFill>
              <a:srgbClr val="FFFFFF"/>
            </a:solidFill>
          </a:ln>
        </p:spPr>
        <p:txBody>
          <a:bodyPr wrap="square" lIns="0" tIns="0" rIns="0" bIns="0" rtlCol="0">
            <a:noAutofit/>
          </a:bodyPr>
          <a:lstStyle/>
          <a:p>
            <a:endParaRPr/>
          </a:p>
        </p:txBody>
      </p:sp>
      <p:sp>
        <p:nvSpPr>
          <p:cNvPr id="9" name="object 9"/>
          <p:cNvSpPr txBox="1"/>
          <p:nvPr/>
        </p:nvSpPr>
        <p:spPr>
          <a:xfrm>
            <a:off x="583793" y="683704"/>
            <a:ext cx="1615717" cy="432612"/>
          </a:xfrm>
          <a:prstGeom prst="rect">
            <a:avLst/>
          </a:prstGeom>
        </p:spPr>
        <p:txBody>
          <a:bodyPr wrap="square" lIns="0" tIns="0" rIns="0" bIns="0" rtlCol="0">
            <a:noAutofit/>
          </a:bodyPr>
          <a:lstStyle/>
          <a:p>
            <a:pPr marL="12700">
              <a:lnSpc>
                <a:spcPts val="3404"/>
              </a:lnSpc>
              <a:spcBef>
                <a:spcPts val="170"/>
              </a:spcBef>
            </a:pPr>
            <a:r>
              <a:rPr sz="3200" spc="0" dirty="0" smtClean="0">
                <a:solidFill>
                  <a:srgbClr val="FFFFFF"/>
                </a:solidFill>
                <a:latin typeface="Century Gothic"/>
                <a:cs typeface="Century Gothic"/>
              </a:rPr>
              <a:t>Possible</a:t>
            </a:r>
            <a:endParaRPr sz="3200">
              <a:latin typeface="Century Gothic"/>
              <a:cs typeface="Century Gothic"/>
            </a:endParaRPr>
          </a:p>
        </p:txBody>
      </p:sp>
      <p:sp>
        <p:nvSpPr>
          <p:cNvPr id="8" name="object 8"/>
          <p:cNvSpPr txBox="1"/>
          <p:nvPr/>
        </p:nvSpPr>
        <p:spPr>
          <a:xfrm>
            <a:off x="2222010" y="683704"/>
            <a:ext cx="1932062" cy="432612"/>
          </a:xfrm>
          <a:prstGeom prst="rect">
            <a:avLst/>
          </a:prstGeom>
        </p:spPr>
        <p:txBody>
          <a:bodyPr wrap="square" lIns="0" tIns="0" rIns="0" bIns="0" rtlCol="0">
            <a:noAutofit/>
          </a:bodyPr>
          <a:lstStyle/>
          <a:p>
            <a:pPr marL="12700">
              <a:lnSpc>
                <a:spcPts val="3404"/>
              </a:lnSpc>
              <a:spcBef>
                <a:spcPts val="170"/>
              </a:spcBef>
            </a:pPr>
            <a:r>
              <a:rPr sz="3200" spc="0" dirty="0" smtClean="0">
                <a:solidFill>
                  <a:srgbClr val="FFFFFF"/>
                </a:solidFill>
                <a:latin typeface="Century Gothic"/>
                <a:cs typeface="Century Gothic"/>
              </a:rPr>
              <a:t>Evidence</a:t>
            </a:r>
            <a:endParaRPr sz="3200">
              <a:latin typeface="Century Gothic"/>
              <a:cs typeface="Century Gothic"/>
            </a:endParaRPr>
          </a:p>
        </p:txBody>
      </p:sp>
      <p:sp>
        <p:nvSpPr>
          <p:cNvPr id="4" name="object 4"/>
          <p:cNvSpPr txBox="1"/>
          <p:nvPr/>
        </p:nvSpPr>
        <p:spPr>
          <a:xfrm>
            <a:off x="4605147" y="1503324"/>
            <a:ext cx="4247260" cy="490575"/>
          </a:xfrm>
          <a:prstGeom prst="rect">
            <a:avLst/>
          </a:prstGeom>
        </p:spPr>
        <p:txBody>
          <a:bodyPr wrap="square" lIns="0" tIns="0" rIns="0" bIns="0" rtlCol="0">
            <a:noAutofit/>
          </a:bodyPr>
          <a:lstStyle/>
          <a:p>
            <a:pPr marL="1292098">
              <a:lnSpc>
                <a:spcPct val="101725"/>
              </a:lnSpc>
              <a:spcBef>
                <a:spcPts val="330"/>
              </a:spcBef>
            </a:pPr>
            <a:r>
              <a:rPr sz="1800" b="1" spc="-25" dirty="0" smtClean="0">
                <a:solidFill>
                  <a:srgbClr val="FFFFFF"/>
                </a:solidFill>
                <a:latin typeface="Calibri"/>
                <a:cs typeface="Calibri"/>
              </a:rPr>
              <a:t>P</a:t>
            </a:r>
            <a:r>
              <a:rPr sz="1800" b="1" spc="0" dirty="0" smtClean="0">
                <a:solidFill>
                  <a:srgbClr val="FFFFFF"/>
                </a:solidFill>
                <a:latin typeface="Calibri"/>
                <a:cs typeface="Calibri"/>
              </a:rPr>
              <a:t>ossible</a:t>
            </a:r>
            <a:r>
              <a:rPr sz="1800" b="1" spc="-39" dirty="0" smtClean="0">
                <a:solidFill>
                  <a:srgbClr val="FFFFFF"/>
                </a:solidFill>
                <a:latin typeface="Calibri"/>
                <a:cs typeface="Calibri"/>
              </a:rPr>
              <a:t> </a:t>
            </a:r>
            <a:r>
              <a:rPr sz="1800" b="1" spc="-50" dirty="0" smtClean="0">
                <a:solidFill>
                  <a:srgbClr val="FFFFFF"/>
                </a:solidFill>
                <a:latin typeface="Calibri"/>
                <a:cs typeface="Calibri"/>
              </a:rPr>
              <a:t>E</a:t>
            </a:r>
            <a:r>
              <a:rPr sz="1800" b="1" spc="0" dirty="0" smtClean="0">
                <a:solidFill>
                  <a:srgbClr val="FFFFFF"/>
                </a:solidFill>
                <a:latin typeface="Calibri"/>
                <a:cs typeface="Calibri"/>
              </a:rPr>
              <a:t>vid</a:t>
            </a:r>
            <a:r>
              <a:rPr sz="1800" b="1" spc="9" dirty="0" smtClean="0">
                <a:solidFill>
                  <a:srgbClr val="FFFFFF"/>
                </a:solidFill>
                <a:latin typeface="Calibri"/>
                <a:cs typeface="Calibri"/>
              </a:rPr>
              <a:t>e</a:t>
            </a:r>
            <a:r>
              <a:rPr sz="1800" b="1" spc="0" dirty="0" smtClean="0">
                <a:solidFill>
                  <a:srgbClr val="FFFFFF"/>
                </a:solidFill>
                <a:latin typeface="Calibri"/>
                <a:cs typeface="Calibri"/>
              </a:rPr>
              <a:t>nce</a:t>
            </a:r>
            <a:endParaRPr sz="1800">
              <a:latin typeface="Calibri"/>
              <a:cs typeface="Calibri"/>
            </a:endParaRPr>
          </a:p>
        </p:txBody>
      </p:sp>
      <p:sp>
        <p:nvSpPr>
          <p:cNvPr id="3" name="object 3"/>
          <p:cNvSpPr txBox="1"/>
          <p:nvPr/>
        </p:nvSpPr>
        <p:spPr>
          <a:xfrm>
            <a:off x="357809" y="1993900"/>
            <a:ext cx="4247337" cy="4785401"/>
          </a:xfrm>
          <a:prstGeom prst="rect">
            <a:avLst/>
          </a:prstGeom>
        </p:spPr>
        <p:txBody>
          <a:bodyPr wrap="square" lIns="0" tIns="0" rIns="0" bIns="0" rtlCol="0">
            <a:noAutofit/>
          </a:bodyPr>
          <a:lstStyle/>
          <a:p>
            <a:pPr marL="91465">
              <a:lnSpc>
                <a:spcPct val="101725"/>
              </a:lnSpc>
              <a:spcBef>
                <a:spcPts val="330"/>
              </a:spcBef>
            </a:pPr>
            <a:r>
              <a:rPr lang="en-US" sz="1600" b="1" dirty="0">
                <a:cs typeface="Calibri"/>
              </a:rPr>
              <a:t>1.1</a:t>
            </a:r>
          </a:p>
          <a:p>
            <a:pPr marL="91465">
              <a:lnSpc>
                <a:spcPct val="101725"/>
              </a:lnSpc>
              <a:spcBef>
                <a:spcPts val="330"/>
              </a:spcBef>
            </a:pPr>
            <a:r>
              <a:rPr lang="en-US" sz="1600" b="1" dirty="0">
                <a:cs typeface="Calibri"/>
              </a:rPr>
              <a:t>Candidates demonstrate an understanding of the</a:t>
            </a:r>
          </a:p>
          <a:p>
            <a:pPr marL="91465">
              <a:lnSpc>
                <a:spcPct val="101725"/>
              </a:lnSpc>
              <a:spcBef>
                <a:spcPts val="330"/>
              </a:spcBef>
            </a:pPr>
            <a:r>
              <a:rPr lang="en-US" sz="1600" b="1" dirty="0">
                <a:cs typeface="Calibri"/>
              </a:rPr>
              <a:t>10 </a:t>
            </a:r>
            <a:r>
              <a:rPr lang="en-US" sz="1600" b="1" dirty="0" err="1">
                <a:cs typeface="Calibri"/>
              </a:rPr>
              <a:t>InTASC</a:t>
            </a:r>
            <a:r>
              <a:rPr lang="en-US" sz="1600" b="1" dirty="0">
                <a:cs typeface="Calibri"/>
              </a:rPr>
              <a:t> standards at the appropriate</a:t>
            </a:r>
          </a:p>
          <a:p>
            <a:pPr marL="91465">
              <a:lnSpc>
                <a:spcPct val="101725"/>
              </a:lnSpc>
              <a:spcBef>
                <a:spcPts val="330"/>
              </a:spcBef>
            </a:pPr>
            <a:r>
              <a:rPr lang="en-US" sz="1600" b="1" dirty="0">
                <a:cs typeface="Calibri"/>
              </a:rPr>
              <a:t>progression level(s) in the following categories:</a:t>
            </a:r>
          </a:p>
          <a:p>
            <a:pPr marL="91465">
              <a:lnSpc>
                <a:spcPct val="101725"/>
              </a:lnSpc>
              <a:spcBef>
                <a:spcPts val="330"/>
              </a:spcBef>
            </a:pPr>
            <a:r>
              <a:rPr lang="en-US" sz="1600" b="1" dirty="0">
                <a:cs typeface="Calibri"/>
              </a:rPr>
              <a:t>the learner and learning; </a:t>
            </a:r>
            <a:r>
              <a:rPr lang="en-US" sz="1600" b="1" u="sng" dirty="0">
                <a:cs typeface="Calibri"/>
              </a:rPr>
              <a:t>content</a:t>
            </a:r>
            <a:r>
              <a:rPr lang="en-US" sz="1600" b="1" dirty="0">
                <a:cs typeface="Calibri"/>
              </a:rPr>
              <a:t>; instructional</a:t>
            </a:r>
          </a:p>
          <a:p>
            <a:pPr marL="91465">
              <a:lnSpc>
                <a:spcPct val="101725"/>
              </a:lnSpc>
              <a:spcBef>
                <a:spcPts val="330"/>
              </a:spcBef>
            </a:pPr>
            <a:r>
              <a:rPr lang="en-US" sz="1600" b="1" dirty="0">
                <a:cs typeface="Calibri"/>
              </a:rPr>
              <a:t>practice; and professional responsibility</a:t>
            </a:r>
            <a:r>
              <a:rPr lang="en-US" sz="1600" b="1" dirty="0" smtClean="0">
                <a:cs typeface="Calibri"/>
              </a:rPr>
              <a:t>.</a:t>
            </a:r>
            <a:endParaRPr lang="en-US" sz="1600" b="1" dirty="0">
              <a:cs typeface="Calibri"/>
            </a:endParaRPr>
          </a:p>
        </p:txBody>
      </p:sp>
      <p:sp>
        <p:nvSpPr>
          <p:cNvPr id="23" name="object 4"/>
          <p:cNvSpPr txBox="1"/>
          <p:nvPr/>
        </p:nvSpPr>
        <p:spPr>
          <a:xfrm>
            <a:off x="1788667" y="6307573"/>
            <a:ext cx="1411733" cy="990600"/>
          </a:xfrm>
          <a:prstGeom prst="rect">
            <a:avLst/>
          </a:prstGeom>
        </p:spPr>
        <p:txBody>
          <a:bodyPr wrap="square" lIns="0" tIns="0" rIns="0" bIns="0" rtlCol="0">
            <a:noAutofit/>
          </a:bodyPr>
          <a:lstStyle/>
          <a:p>
            <a:pPr marL="12700">
              <a:lnSpc>
                <a:spcPct val="96400"/>
              </a:lnSpc>
              <a:spcBef>
                <a:spcPts val="10"/>
              </a:spcBef>
            </a:pPr>
            <a:r>
              <a:rPr sz="1200" b="1" spc="0" dirty="0" smtClean="0">
                <a:solidFill>
                  <a:srgbClr val="397D5A"/>
                </a:solidFill>
                <a:latin typeface="Arial Narrow" panose="020B0606020202030204" pitchFamily="34" charset="0"/>
                <a:cs typeface="Times New Roman"/>
              </a:rPr>
              <a:t>Council</a:t>
            </a:r>
            <a:r>
              <a:rPr sz="1200" b="1" spc="54"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for</a:t>
            </a:r>
            <a:r>
              <a:rPr sz="1200" b="1" spc="125"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the Accreditation</a:t>
            </a:r>
            <a:r>
              <a:rPr sz="1200" b="1" spc="19"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of Educator Preparation</a:t>
            </a:r>
            <a:endParaRPr sz="1200" b="1" dirty="0">
              <a:solidFill>
                <a:srgbClr val="397D5A"/>
              </a:solidFill>
              <a:latin typeface="Arial Narrow" panose="020B0606020202030204" pitchFamily="34" charset="0"/>
              <a:cs typeface="Times New Roman"/>
            </a:endParaRPr>
          </a:p>
        </p:txBody>
      </p:sp>
      <p:sp>
        <p:nvSpPr>
          <p:cNvPr id="24" name="object 2"/>
          <p:cNvSpPr txBox="1"/>
          <p:nvPr/>
        </p:nvSpPr>
        <p:spPr>
          <a:xfrm>
            <a:off x="3581400" y="6437113"/>
            <a:ext cx="5989320" cy="365760"/>
          </a:xfrm>
          <a:prstGeom prst="rect">
            <a:avLst/>
          </a:prstGeom>
        </p:spPr>
        <p:txBody>
          <a:bodyPr wrap="square" lIns="0" tIns="0" rIns="0" bIns="0" rtlCol="0">
            <a:noAutofit/>
          </a:bodyPr>
          <a:lstStyle/>
          <a:p>
            <a:pPr marL="12700">
              <a:lnSpc>
                <a:spcPts val="1350"/>
              </a:lnSpc>
              <a:spcBef>
                <a:spcPts val="67"/>
              </a:spcBef>
            </a:pP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ONN</a:t>
            </a:r>
            <a:r>
              <a:rPr sz="1600" b="1" spc="4" dirty="0" smtClean="0">
                <a:solidFill>
                  <a:srgbClr val="397D5A"/>
                </a:solidFill>
                <a:latin typeface="Arial Narrow" panose="020B0606020202030204" pitchFamily="34" charset="0"/>
                <a:cs typeface="Arial" panose="020B0604020202020204" pitchFamily="34" charset="0"/>
              </a:rPr>
              <a:t>E</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T</a:t>
            </a:r>
            <a:r>
              <a:rPr sz="1600" b="1" spc="-4" dirty="0" smtClean="0">
                <a:solidFill>
                  <a:srgbClr val="397D5A"/>
                </a:solidFill>
                <a:latin typeface="Arial Narrow" panose="020B0606020202030204" pitchFamily="34" charset="0"/>
                <a:cs typeface="Arial" panose="020B0604020202020204" pitchFamily="34" charset="0"/>
              </a:rPr>
              <a:t> </a:t>
            </a:r>
            <a:r>
              <a:rPr sz="1600" b="1" spc="-19" dirty="0" smtClean="0">
                <a:solidFill>
                  <a:srgbClr val="397D5A"/>
                </a:solidFill>
                <a:latin typeface="Arial Narrow" panose="020B0606020202030204" pitchFamily="34" charset="0"/>
                <a:cs typeface="Arial" panose="020B0604020202020204" pitchFamily="34" charset="0"/>
              </a:rPr>
              <a:t>W</a:t>
            </a:r>
            <a:r>
              <a:rPr sz="1600" b="1" spc="29" dirty="0" smtClean="0">
                <a:solidFill>
                  <a:srgbClr val="397D5A"/>
                </a:solidFill>
                <a:latin typeface="Arial Narrow" panose="020B0606020202030204" pitchFamily="34" charset="0"/>
                <a:cs typeface="Arial" panose="020B0604020202020204" pitchFamily="34" charset="0"/>
              </a:rPr>
              <a:t>I</a:t>
            </a:r>
            <a:r>
              <a:rPr sz="1600" b="1" spc="-4" dirty="0" smtClean="0">
                <a:solidFill>
                  <a:srgbClr val="397D5A"/>
                </a:solidFill>
                <a:latin typeface="Arial Narrow" panose="020B0606020202030204" pitchFamily="34" charset="0"/>
                <a:cs typeface="Arial" panose="020B0604020202020204" pitchFamily="34" charset="0"/>
              </a:rPr>
              <a:t>T</a:t>
            </a:r>
            <a:r>
              <a:rPr sz="1600" b="1" spc="0" dirty="0" smtClean="0">
                <a:solidFill>
                  <a:srgbClr val="397D5A"/>
                </a:solidFill>
                <a:latin typeface="Arial Narrow" panose="020B0606020202030204" pitchFamily="34" charset="0"/>
                <a:cs typeface="Arial" panose="020B0604020202020204" pitchFamily="34" charset="0"/>
              </a:rPr>
              <a:t>H</a:t>
            </a:r>
            <a:r>
              <a:rPr sz="1600" b="1" spc="14" dirty="0" smtClean="0">
                <a:solidFill>
                  <a:srgbClr val="397D5A"/>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A</a:t>
            </a:r>
            <a:r>
              <a:rPr sz="1600" b="1" spc="4" dirty="0" smtClean="0">
                <a:solidFill>
                  <a:srgbClr val="397D5A"/>
                </a:solidFill>
                <a:latin typeface="Arial Narrow" panose="020B0606020202030204" pitchFamily="34" charset="0"/>
                <a:cs typeface="Arial" panose="020B0604020202020204" pitchFamily="34" charset="0"/>
              </a:rPr>
              <a:t>E</a:t>
            </a:r>
            <a:r>
              <a:rPr sz="1600" b="1" spc="0" dirty="0" smtClean="0">
                <a:solidFill>
                  <a:srgbClr val="397D5A"/>
                </a:solidFill>
                <a:latin typeface="Arial Narrow" panose="020B0606020202030204" pitchFamily="34" charset="0"/>
                <a:cs typeface="Arial" panose="020B0604020202020204" pitchFamily="34" charset="0"/>
              </a:rPr>
              <a:t>P</a:t>
            </a:r>
            <a:r>
              <a:rPr sz="1600" b="1" spc="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DDC12B"/>
                </a:solidFill>
                <a:latin typeface="Arial Narrow" panose="020B0606020202030204" pitchFamily="34" charset="0"/>
                <a:cs typeface="Arial" panose="020B0604020202020204" pitchFamily="34" charset="0"/>
              </a:rPr>
              <a:t>|  </a:t>
            </a:r>
            <a:r>
              <a:rPr sz="1600" b="1" spc="-319" dirty="0" smtClean="0">
                <a:solidFill>
                  <a:srgbClr val="0000FF"/>
                </a:solidFill>
                <a:latin typeface="Arial Narrow" panose="020B0606020202030204" pitchFamily="34" charset="0"/>
                <a:cs typeface="Arial" panose="020B0604020202020204" pitchFamily="34" charset="0"/>
              </a:rPr>
              <a:t> </a:t>
            </a:r>
            <a:r>
              <a:rPr sz="1600" b="1" u="sng" spc="9" dirty="0" smtClean="0">
                <a:solidFill>
                  <a:srgbClr val="0000FF"/>
                </a:solidFill>
                <a:latin typeface="Arial Narrow" panose="020B0606020202030204" pitchFamily="34" charset="0"/>
                <a:cs typeface="Arial" panose="020B0604020202020204" pitchFamily="34" charset="0"/>
                <a:hlinkClick r:id="rId2"/>
              </a:rPr>
              <a:t>www</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C</a:t>
            </a:r>
            <a:r>
              <a:rPr sz="1600" b="1" u="sng" spc="0" dirty="0" smtClean="0">
                <a:solidFill>
                  <a:srgbClr val="0000FF"/>
                </a:solidFill>
                <a:latin typeface="Arial Narrow" panose="020B0606020202030204" pitchFamily="34" charset="0"/>
                <a:cs typeface="Arial" panose="020B0604020202020204" pitchFamily="34" charset="0"/>
                <a:hlinkClick r:id="rId2"/>
              </a:rPr>
              <a:t>A</a:t>
            </a:r>
            <a:r>
              <a:rPr sz="1600" b="1" u="sng" spc="4" dirty="0" smtClean="0">
                <a:solidFill>
                  <a:srgbClr val="0000FF"/>
                </a:solidFill>
                <a:latin typeface="Arial Narrow" panose="020B0606020202030204" pitchFamily="34" charset="0"/>
                <a:cs typeface="Arial" panose="020B0604020202020204" pitchFamily="34" charset="0"/>
                <a:hlinkClick r:id="rId2"/>
              </a:rPr>
              <a:t>E</a:t>
            </a:r>
            <a:r>
              <a:rPr sz="1600" b="1" u="sng" spc="0" dirty="0" smtClean="0">
                <a:solidFill>
                  <a:srgbClr val="0000FF"/>
                </a:solidFill>
                <a:latin typeface="Arial Narrow" panose="020B0606020202030204" pitchFamily="34" charset="0"/>
                <a:cs typeface="Arial" panose="020B0604020202020204" pitchFamily="34" charset="0"/>
                <a:hlinkClick r:id="rId2"/>
              </a:rPr>
              <a:t>Pne</a:t>
            </a:r>
            <a:r>
              <a:rPr sz="1600" b="1" u="sng" spc="-25" dirty="0" smtClean="0">
                <a:solidFill>
                  <a:srgbClr val="0000FF"/>
                </a:solidFill>
                <a:latin typeface="Arial Narrow" panose="020B0606020202030204" pitchFamily="34" charset="0"/>
                <a:cs typeface="Arial" panose="020B0604020202020204" pitchFamily="34" charset="0"/>
                <a:hlinkClick r:id="rId2"/>
              </a:rPr>
              <a:t>t</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o</a:t>
            </a:r>
            <a:r>
              <a:rPr sz="1600" b="1" u="sng" spc="0" dirty="0" smtClean="0">
                <a:solidFill>
                  <a:srgbClr val="0000FF"/>
                </a:solidFill>
                <a:latin typeface="Arial Narrow" panose="020B0606020202030204" pitchFamily="34" charset="0"/>
                <a:cs typeface="Arial" panose="020B0604020202020204" pitchFamily="34" charset="0"/>
                <a:hlinkClick r:id="rId2"/>
              </a:rPr>
              <a:t>rg</a:t>
            </a:r>
            <a:r>
              <a:rPr sz="1600" b="1" spc="0" dirty="0" smtClean="0">
                <a:solidFill>
                  <a:srgbClr val="0000FF"/>
                </a:solidFill>
                <a:latin typeface="Arial Narrow" panose="020B0606020202030204" pitchFamily="34" charset="0"/>
                <a:cs typeface="Arial" panose="020B0604020202020204" pitchFamily="34" charset="0"/>
                <a:hlinkClick r:id="rId2"/>
              </a:rPr>
              <a:t> </a:t>
            </a:r>
            <a:r>
              <a:rPr sz="1600" b="1" spc="-276" dirty="0" smtClean="0">
                <a:solidFill>
                  <a:srgbClr val="DDC12B"/>
                </a:solidFill>
                <a:latin typeface="Arial Narrow" panose="020B0606020202030204" pitchFamily="34" charset="0"/>
                <a:cs typeface="Arial" panose="020B0604020202020204" pitchFamily="34" charset="0"/>
                <a:hlinkClick r:id="rId2"/>
              </a:rPr>
              <a:t> </a:t>
            </a:r>
            <a:r>
              <a:rPr sz="1600" b="1" u="sng" spc="0" dirty="0" smtClean="0">
                <a:solidFill>
                  <a:srgbClr val="DDC12B"/>
                </a:solidFill>
                <a:latin typeface="Arial Narrow" panose="020B0606020202030204" pitchFamily="34" charset="0"/>
                <a:cs typeface="Arial" panose="020B0604020202020204" pitchFamily="34" charset="0"/>
                <a:hlinkClick r:id="rId2"/>
              </a:rPr>
              <a:t>|</a:t>
            </a:r>
            <a:r>
              <a:rPr sz="1600" b="1" u="sng" spc="0" dirty="0" smtClean="0">
                <a:solidFill>
                  <a:srgbClr val="DDC12B"/>
                </a:solidFill>
                <a:latin typeface="Arial Narrow" panose="020B0606020202030204" pitchFamily="34" charset="0"/>
                <a:cs typeface="Arial" panose="020B0604020202020204" pitchFamily="34" charset="0"/>
              </a:rPr>
              <a:t> </a:t>
            </a:r>
            <a:r>
              <a:rPr sz="1600" b="1" spc="-316" dirty="0" smtClean="0">
                <a:solidFill>
                  <a:srgbClr val="DDC12B"/>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T</a:t>
            </a:r>
            <a:r>
              <a:rPr sz="1600" b="1" spc="9" dirty="0" smtClean="0">
                <a:solidFill>
                  <a:srgbClr val="397D5A"/>
                </a:solidFill>
                <a:latin typeface="Arial Narrow" panose="020B0606020202030204" pitchFamily="34" charset="0"/>
                <a:cs typeface="Arial" panose="020B0604020202020204" pitchFamily="34" charset="0"/>
              </a:rPr>
              <a:t>w</a:t>
            </a:r>
            <a:r>
              <a:rPr sz="1600" b="1" spc="0" dirty="0" smtClean="0">
                <a:solidFill>
                  <a:srgbClr val="397D5A"/>
                </a:solidFill>
                <a:latin typeface="Arial Narrow" panose="020B0606020202030204" pitchFamily="34" charset="0"/>
                <a:cs typeface="Arial" panose="020B0604020202020204" pitchFamily="34" charset="0"/>
              </a:rPr>
              <a:t>i</a:t>
            </a:r>
            <a:r>
              <a:rPr sz="1600" b="1" spc="-25" dirty="0" smtClean="0">
                <a:solidFill>
                  <a:srgbClr val="397D5A"/>
                </a:solidFill>
                <a:latin typeface="Arial Narrow" panose="020B0606020202030204" pitchFamily="34" charset="0"/>
                <a:cs typeface="Arial" panose="020B0604020202020204" pitchFamily="34" charset="0"/>
              </a:rPr>
              <a:t>tt</a:t>
            </a:r>
            <a:r>
              <a:rPr sz="1600" b="1" spc="0" dirty="0" smtClean="0">
                <a:solidFill>
                  <a:srgbClr val="397D5A"/>
                </a:solidFill>
                <a:latin typeface="Arial Narrow" panose="020B0606020202030204" pitchFamily="34" charset="0"/>
                <a:cs typeface="Arial" panose="020B0604020202020204" pitchFamily="34" charset="0"/>
              </a:rPr>
              <a:t>er:</a:t>
            </a:r>
            <a:r>
              <a:rPr sz="1600" b="1" spc="5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397D5A"/>
                </a:solidFill>
                <a:latin typeface="Arial Narrow" panose="020B0606020202030204" pitchFamily="34" charset="0"/>
                <a:cs typeface="Arial" panose="020B0604020202020204" pitchFamily="34" charset="0"/>
                <a:hlinkClick r:id="rId3"/>
              </a:rPr>
              <a:t>@CA</a:t>
            </a:r>
            <a:r>
              <a:rPr sz="1600" b="1" spc="4" dirty="0" smtClean="0">
                <a:solidFill>
                  <a:srgbClr val="397D5A"/>
                </a:solidFill>
                <a:latin typeface="Arial Narrow" panose="020B0606020202030204" pitchFamily="34" charset="0"/>
                <a:cs typeface="Arial" panose="020B0604020202020204" pitchFamily="34" charset="0"/>
                <a:hlinkClick r:id="rId3"/>
              </a:rPr>
              <a:t>E</a:t>
            </a:r>
            <a:r>
              <a:rPr sz="1600" b="1" spc="0" dirty="0" smtClean="0">
                <a:solidFill>
                  <a:srgbClr val="397D5A"/>
                </a:solidFill>
                <a:latin typeface="Arial Narrow" panose="020B0606020202030204" pitchFamily="34" charset="0"/>
                <a:cs typeface="Arial" panose="020B0604020202020204" pitchFamily="34" charset="0"/>
                <a:hlinkClick r:id="rId3"/>
              </a:rPr>
              <a:t>Pup</a:t>
            </a:r>
            <a:r>
              <a:rPr sz="1600" b="1" spc="4" dirty="0" smtClean="0">
                <a:solidFill>
                  <a:srgbClr val="397D5A"/>
                </a:solidFill>
                <a:latin typeface="Arial Narrow" panose="020B0606020202030204" pitchFamily="34" charset="0"/>
                <a:cs typeface="Arial" panose="020B0604020202020204" pitchFamily="34" charset="0"/>
                <a:hlinkClick r:id="rId3"/>
              </a:rPr>
              <a:t>d</a:t>
            </a:r>
            <a:r>
              <a:rPr sz="1600" b="1" spc="-4" dirty="0" smtClean="0">
                <a:solidFill>
                  <a:srgbClr val="397D5A"/>
                </a:solidFill>
                <a:latin typeface="Arial Narrow" panose="020B0606020202030204" pitchFamily="34" charset="0"/>
                <a:cs typeface="Arial" panose="020B0604020202020204" pitchFamily="34" charset="0"/>
                <a:hlinkClick r:id="rId3"/>
              </a:rPr>
              <a:t>a</a:t>
            </a:r>
            <a:r>
              <a:rPr sz="1600" b="1" spc="-25" dirty="0" smtClean="0">
                <a:solidFill>
                  <a:srgbClr val="397D5A"/>
                </a:solidFill>
                <a:latin typeface="Arial Narrow" panose="020B0606020202030204" pitchFamily="34" charset="0"/>
                <a:cs typeface="Arial" panose="020B0604020202020204" pitchFamily="34" charset="0"/>
                <a:hlinkClick r:id="rId3"/>
              </a:rPr>
              <a:t>t</a:t>
            </a:r>
            <a:r>
              <a:rPr sz="1600" b="1" spc="0" dirty="0" smtClean="0">
                <a:solidFill>
                  <a:srgbClr val="397D5A"/>
                </a:solidFill>
                <a:latin typeface="Arial Narrow" panose="020B0606020202030204" pitchFamily="34" charset="0"/>
                <a:cs typeface="Arial" panose="020B0604020202020204" pitchFamily="34" charset="0"/>
                <a:hlinkClick r:id="rId3"/>
              </a:rPr>
              <a:t>es</a:t>
            </a:r>
            <a:endParaRPr sz="1600" b="1" dirty="0">
              <a:latin typeface="Arial Narrow" panose="020B0606020202030204" pitchFamily="34" charset="0"/>
              <a:cs typeface="Arial" panose="020B0604020202020204" pitchFamily="34" charset="0"/>
            </a:endParaRPr>
          </a:p>
        </p:txBody>
      </p:sp>
      <p:pic>
        <p:nvPicPr>
          <p:cNvPr id="25" name="Picture 24"/>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04800" y="6248400"/>
            <a:ext cx="1314450" cy="457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object 30"/>
          <p:cNvSpPr/>
          <p:nvPr/>
        </p:nvSpPr>
        <p:spPr>
          <a:xfrm>
            <a:off x="0" y="1650"/>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31" name="object 31"/>
          <p:cNvSpPr/>
          <p:nvPr/>
        </p:nvSpPr>
        <p:spPr>
          <a:xfrm>
            <a:off x="326847" y="0"/>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28" name="object 28"/>
          <p:cNvSpPr/>
          <p:nvPr/>
        </p:nvSpPr>
        <p:spPr>
          <a:xfrm>
            <a:off x="6782434" y="6593421"/>
            <a:ext cx="48768" cy="0"/>
          </a:xfrm>
          <a:custGeom>
            <a:avLst/>
            <a:gdLst/>
            <a:ahLst/>
            <a:cxnLst/>
            <a:rect l="l" t="t" r="r" b="b"/>
            <a:pathLst>
              <a:path w="48768">
                <a:moveTo>
                  <a:pt x="0" y="0"/>
                </a:moveTo>
                <a:lnTo>
                  <a:pt x="48768" y="0"/>
                </a:lnTo>
              </a:path>
            </a:pathLst>
          </a:custGeom>
          <a:ln w="10413">
            <a:solidFill>
              <a:srgbClr val="397D5A"/>
            </a:solidFill>
          </a:ln>
        </p:spPr>
        <p:txBody>
          <a:bodyPr wrap="square" lIns="0" tIns="0" rIns="0" bIns="0" rtlCol="0">
            <a:noAutofit/>
          </a:bodyPr>
          <a:lstStyle/>
          <a:p>
            <a:endParaRPr/>
          </a:p>
        </p:txBody>
      </p:sp>
      <p:sp>
        <p:nvSpPr>
          <p:cNvPr id="29" name="object 29"/>
          <p:cNvSpPr/>
          <p:nvPr/>
        </p:nvSpPr>
        <p:spPr>
          <a:xfrm>
            <a:off x="3624707" y="6297574"/>
            <a:ext cx="5519293" cy="1587"/>
          </a:xfrm>
          <a:custGeom>
            <a:avLst/>
            <a:gdLst/>
            <a:ahLst/>
            <a:cxnLst/>
            <a:rect l="l" t="t" r="r" b="b"/>
            <a:pathLst>
              <a:path w="5519293" h="1587">
                <a:moveTo>
                  <a:pt x="5519292" y="1587"/>
                </a:moveTo>
                <a:lnTo>
                  <a:pt x="0" y="0"/>
                </a:lnTo>
              </a:path>
              <a:path w="5519293" h="1587">
                <a:moveTo>
                  <a:pt x="0" y="1"/>
                </a:moveTo>
                <a:lnTo>
                  <a:pt x="5519292" y="1587"/>
                </a:lnTo>
              </a:path>
            </a:pathLst>
          </a:custGeom>
          <a:ln w="25400">
            <a:solidFill>
              <a:srgbClr val="DDC12B"/>
            </a:solidFill>
          </a:ln>
        </p:spPr>
        <p:txBody>
          <a:bodyPr wrap="square" lIns="0" tIns="0" rIns="0" bIns="0" rtlCol="0">
            <a:noAutofit/>
          </a:bodyPr>
          <a:lstStyle/>
          <a:p>
            <a:endParaRPr/>
          </a:p>
        </p:txBody>
      </p:sp>
      <p:sp>
        <p:nvSpPr>
          <p:cNvPr id="26" name="object 26"/>
          <p:cNvSpPr txBox="1"/>
          <p:nvPr/>
        </p:nvSpPr>
        <p:spPr>
          <a:xfrm>
            <a:off x="583793" y="683704"/>
            <a:ext cx="4745252" cy="432612"/>
          </a:xfrm>
          <a:prstGeom prst="rect">
            <a:avLst/>
          </a:prstGeom>
        </p:spPr>
        <p:txBody>
          <a:bodyPr wrap="square" lIns="0" tIns="0" rIns="0" bIns="0" rtlCol="0">
            <a:noAutofit/>
          </a:bodyPr>
          <a:lstStyle/>
          <a:p>
            <a:pPr marL="12700">
              <a:lnSpc>
                <a:spcPts val="3404"/>
              </a:lnSpc>
              <a:spcBef>
                <a:spcPts val="170"/>
              </a:spcBef>
            </a:pPr>
            <a:r>
              <a:rPr sz="3200" b="1" spc="0" dirty="0" smtClean="0">
                <a:solidFill>
                  <a:srgbClr val="FFFFFF"/>
                </a:solidFill>
                <a:latin typeface="Century Gothic"/>
                <a:cs typeface="Century Gothic"/>
              </a:rPr>
              <a:t>Provider</a:t>
            </a:r>
            <a:r>
              <a:rPr sz="3200" b="1" spc="-25" dirty="0" smtClean="0">
                <a:solidFill>
                  <a:srgbClr val="FFFFFF"/>
                </a:solidFill>
                <a:latin typeface="Century Gothic"/>
                <a:cs typeface="Century Gothic"/>
              </a:rPr>
              <a:t> </a:t>
            </a:r>
            <a:r>
              <a:rPr sz="3200" b="1" spc="0" dirty="0" smtClean="0">
                <a:solidFill>
                  <a:srgbClr val="FFFFFF"/>
                </a:solidFill>
                <a:latin typeface="Century Gothic"/>
                <a:cs typeface="Century Gothic"/>
              </a:rPr>
              <a:t>Res</a:t>
            </a:r>
            <a:r>
              <a:rPr sz="3200" b="1" spc="-9" dirty="0" smtClean="0">
                <a:solidFill>
                  <a:srgbClr val="FFFFFF"/>
                </a:solidFill>
                <a:latin typeface="Century Gothic"/>
                <a:cs typeface="Century Gothic"/>
              </a:rPr>
              <a:t>p</a:t>
            </a:r>
            <a:r>
              <a:rPr sz="3200" b="1" spc="0" dirty="0" smtClean="0">
                <a:solidFill>
                  <a:srgbClr val="FFFFFF"/>
                </a:solidFill>
                <a:latin typeface="Century Gothic"/>
                <a:cs typeface="Century Gothic"/>
              </a:rPr>
              <a:t>on</a:t>
            </a:r>
            <a:r>
              <a:rPr sz="3200" b="1" spc="-9" dirty="0" smtClean="0">
                <a:solidFill>
                  <a:srgbClr val="FFFFFF"/>
                </a:solidFill>
                <a:latin typeface="Century Gothic"/>
                <a:cs typeface="Century Gothic"/>
              </a:rPr>
              <a:t>s</a:t>
            </a:r>
            <a:r>
              <a:rPr sz="3200" b="1" spc="0" dirty="0" smtClean="0">
                <a:solidFill>
                  <a:srgbClr val="FFFFFF"/>
                </a:solidFill>
                <a:latin typeface="Century Gothic"/>
                <a:cs typeface="Century Gothic"/>
              </a:rPr>
              <a:t>ibil</a:t>
            </a:r>
            <a:r>
              <a:rPr sz="3200" b="1" spc="-4" dirty="0" smtClean="0">
                <a:solidFill>
                  <a:srgbClr val="FFFFFF"/>
                </a:solidFill>
                <a:latin typeface="Century Gothic"/>
                <a:cs typeface="Century Gothic"/>
              </a:rPr>
              <a:t>i</a:t>
            </a:r>
            <a:r>
              <a:rPr sz="3200" b="1" spc="0" dirty="0" smtClean="0">
                <a:solidFill>
                  <a:srgbClr val="FFFFFF"/>
                </a:solidFill>
                <a:latin typeface="Century Gothic"/>
                <a:cs typeface="Century Gothic"/>
              </a:rPr>
              <a:t>ties</a:t>
            </a:r>
            <a:endParaRPr sz="3200">
              <a:latin typeface="Century Gothic"/>
              <a:cs typeface="Century Gothic"/>
            </a:endParaRPr>
          </a:p>
        </p:txBody>
      </p:sp>
      <p:sp>
        <p:nvSpPr>
          <p:cNvPr id="25" name="object 25"/>
          <p:cNvSpPr txBox="1"/>
          <p:nvPr/>
        </p:nvSpPr>
        <p:spPr>
          <a:xfrm>
            <a:off x="326847" y="1737422"/>
            <a:ext cx="8512353" cy="2986977"/>
          </a:xfrm>
          <a:prstGeom prst="rect">
            <a:avLst/>
          </a:prstGeom>
        </p:spPr>
        <p:txBody>
          <a:bodyPr wrap="square" lIns="0" tIns="0" rIns="0" bIns="0" rtlCol="0">
            <a:noAutofit/>
          </a:bodyPr>
          <a:lstStyle/>
          <a:p>
            <a:pPr marL="469900" indent="-457200">
              <a:lnSpc>
                <a:spcPts val="3435"/>
              </a:lnSpc>
              <a:spcBef>
                <a:spcPts val="171"/>
              </a:spcBef>
              <a:buClr>
                <a:srgbClr val="DDC12E"/>
              </a:buClr>
              <a:buFont typeface="Arial" panose="020B0604020202020204" pitchFamily="34" charset="0"/>
              <a:buChar char="•"/>
            </a:pPr>
            <a:r>
              <a:rPr sz="3200" spc="0" dirty="0" smtClean="0">
                <a:latin typeface="Century Gothic"/>
                <a:cs typeface="Century Gothic"/>
              </a:rPr>
              <a:t>1.2 Prov</a:t>
            </a:r>
            <a:r>
              <a:rPr sz="3200" spc="-9" dirty="0" smtClean="0">
                <a:latin typeface="Century Gothic"/>
                <a:cs typeface="Century Gothic"/>
              </a:rPr>
              <a:t>i</a:t>
            </a:r>
            <a:r>
              <a:rPr sz="3200" spc="0" dirty="0" smtClean="0">
                <a:latin typeface="Century Gothic"/>
                <a:cs typeface="Century Gothic"/>
              </a:rPr>
              <a:t>ders</a:t>
            </a:r>
            <a:r>
              <a:rPr sz="3200" spc="-14" dirty="0" smtClean="0">
                <a:latin typeface="Century Gothic"/>
                <a:cs typeface="Century Gothic"/>
              </a:rPr>
              <a:t> </a:t>
            </a:r>
            <a:r>
              <a:rPr sz="3200" spc="0" dirty="0" smtClean="0">
                <a:latin typeface="Century Gothic"/>
                <a:cs typeface="Century Gothic"/>
              </a:rPr>
              <a:t>ensure</a:t>
            </a:r>
            <a:r>
              <a:rPr sz="3200" spc="-25" dirty="0" smtClean="0">
                <a:latin typeface="Century Gothic"/>
                <a:cs typeface="Century Gothic"/>
              </a:rPr>
              <a:t> </a:t>
            </a:r>
            <a:r>
              <a:rPr sz="3200" i="1" spc="0" dirty="0" smtClean="0">
                <a:latin typeface="Century Gothic"/>
                <a:cs typeface="Century Gothic"/>
              </a:rPr>
              <a:t>th</a:t>
            </a:r>
            <a:r>
              <a:rPr sz="3200" i="1" spc="-9" dirty="0" smtClean="0">
                <a:latin typeface="Century Gothic"/>
                <a:cs typeface="Century Gothic"/>
              </a:rPr>
              <a:t>a</a:t>
            </a:r>
            <a:r>
              <a:rPr sz="3200" i="1" spc="0" dirty="0" smtClean="0">
                <a:latin typeface="Century Gothic"/>
                <a:cs typeface="Century Gothic"/>
              </a:rPr>
              <a:t>t comple</a:t>
            </a:r>
            <a:r>
              <a:rPr sz="3200" i="1" spc="-9" dirty="0" smtClean="0">
                <a:latin typeface="Century Gothic"/>
                <a:cs typeface="Century Gothic"/>
              </a:rPr>
              <a:t>t</a:t>
            </a:r>
            <a:r>
              <a:rPr sz="3200" i="1" spc="0" dirty="0" smtClean="0">
                <a:latin typeface="Century Gothic"/>
                <a:cs typeface="Century Gothic"/>
              </a:rPr>
              <a:t>ers</a:t>
            </a:r>
            <a:r>
              <a:rPr sz="3200" i="1" spc="-9" dirty="0" smtClean="0">
                <a:latin typeface="Century Gothic"/>
                <a:cs typeface="Century Gothic"/>
              </a:rPr>
              <a:t> </a:t>
            </a:r>
            <a:r>
              <a:rPr sz="3200" b="1" i="1" spc="0" dirty="0" smtClean="0">
                <a:latin typeface="Century Gothic"/>
                <a:cs typeface="Century Gothic"/>
              </a:rPr>
              <a:t>u</a:t>
            </a:r>
            <a:r>
              <a:rPr sz="3200" b="1" i="1" spc="-9" dirty="0" smtClean="0">
                <a:latin typeface="Century Gothic"/>
                <a:cs typeface="Century Gothic"/>
              </a:rPr>
              <a:t>s</a:t>
            </a:r>
            <a:r>
              <a:rPr sz="3200" b="1" i="1" spc="0" dirty="0" smtClean="0">
                <a:latin typeface="Century Gothic"/>
                <a:cs typeface="Century Gothic"/>
              </a:rPr>
              <a:t>e</a:t>
            </a:r>
            <a:r>
              <a:rPr lang="en-US" sz="3200" b="1" i="1" spc="0" dirty="0" smtClean="0">
                <a:latin typeface="Century Gothic"/>
                <a:cs typeface="Century Gothic"/>
              </a:rPr>
              <a:t> </a:t>
            </a:r>
            <a:r>
              <a:rPr sz="3200" i="1" u="heavy" spc="0" dirty="0" smtClean="0">
                <a:latin typeface="Century Gothic"/>
                <a:cs typeface="Century Gothic"/>
              </a:rPr>
              <a:t>res</a:t>
            </a:r>
            <a:r>
              <a:rPr sz="3200" i="1" u="heavy" spc="9" dirty="0" smtClean="0">
                <a:latin typeface="Century Gothic"/>
                <a:cs typeface="Century Gothic"/>
              </a:rPr>
              <a:t>e</a:t>
            </a:r>
            <a:r>
              <a:rPr sz="3200" i="1" u="heavy" spc="0" dirty="0" smtClean="0">
                <a:latin typeface="Century Gothic"/>
                <a:cs typeface="Century Gothic"/>
              </a:rPr>
              <a:t>arch</a:t>
            </a:r>
            <a:r>
              <a:rPr sz="3200" i="1" u="heavy" spc="-39" dirty="0" smtClean="0">
                <a:latin typeface="Century Gothic"/>
                <a:cs typeface="Century Gothic"/>
              </a:rPr>
              <a:t> </a:t>
            </a:r>
            <a:r>
              <a:rPr sz="3200" i="1" u="heavy" spc="0" dirty="0" smtClean="0">
                <a:latin typeface="Century Gothic"/>
                <a:cs typeface="Century Gothic"/>
              </a:rPr>
              <a:t>and</a:t>
            </a:r>
            <a:r>
              <a:rPr sz="3200" i="1" u="heavy" spc="-14" dirty="0" smtClean="0">
                <a:latin typeface="Century Gothic"/>
                <a:cs typeface="Century Gothic"/>
              </a:rPr>
              <a:t> </a:t>
            </a:r>
            <a:r>
              <a:rPr sz="3200" i="1" u="heavy" spc="0" dirty="0" smtClean="0">
                <a:latin typeface="Century Gothic"/>
                <a:cs typeface="Century Gothic"/>
              </a:rPr>
              <a:t>evide</a:t>
            </a:r>
            <a:r>
              <a:rPr sz="3200" i="1" u="heavy" spc="4" dirty="0" smtClean="0">
                <a:latin typeface="Century Gothic"/>
                <a:cs typeface="Century Gothic"/>
              </a:rPr>
              <a:t>n</a:t>
            </a:r>
            <a:r>
              <a:rPr sz="3200" i="1" u="heavy" spc="0" dirty="0" smtClean="0">
                <a:latin typeface="Century Gothic"/>
                <a:cs typeface="Century Gothic"/>
              </a:rPr>
              <a:t>ce</a:t>
            </a:r>
            <a:r>
              <a:rPr sz="3200" i="1" u="heavy" spc="-39" dirty="0" smtClean="0">
                <a:latin typeface="Century Gothic"/>
                <a:cs typeface="Century Gothic"/>
              </a:rPr>
              <a:t> </a:t>
            </a:r>
            <a:r>
              <a:rPr sz="3200" i="1" u="heavy" spc="0" dirty="0" smtClean="0">
                <a:latin typeface="Century Gothic"/>
                <a:cs typeface="Century Gothic"/>
              </a:rPr>
              <a:t>to develop</a:t>
            </a:r>
            <a:r>
              <a:rPr sz="3200" i="1" u="heavy" spc="-19" dirty="0" smtClean="0">
                <a:latin typeface="Century Gothic"/>
                <a:cs typeface="Century Gothic"/>
              </a:rPr>
              <a:t> </a:t>
            </a:r>
            <a:r>
              <a:rPr sz="3200" i="1" u="heavy" spc="0" dirty="0" smtClean="0">
                <a:latin typeface="Century Gothic"/>
                <a:cs typeface="Century Gothic"/>
              </a:rPr>
              <a:t>an</a:t>
            </a:r>
            <a:r>
              <a:rPr lang="en-US" sz="3200" i="1" u="heavy" spc="0" dirty="0" smtClean="0">
                <a:latin typeface="Century Gothic"/>
                <a:cs typeface="Century Gothic"/>
              </a:rPr>
              <a:t> </a:t>
            </a:r>
            <a:r>
              <a:rPr lang="en-US" sz="3200" i="1" u="heavy" dirty="0" smtClean="0">
                <a:latin typeface="Century Gothic"/>
                <a:cs typeface="Century Gothic"/>
              </a:rPr>
              <a:t>understanding </a:t>
            </a:r>
            <a:r>
              <a:rPr lang="en-US" sz="3200" i="1" u="heavy" dirty="0">
                <a:latin typeface="Century Gothic"/>
                <a:cs typeface="Century Gothic"/>
              </a:rPr>
              <a:t>of the </a:t>
            </a:r>
            <a:r>
              <a:rPr lang="en-US" sz="3200" i="1" u="heavy" dirty="0" smtClean="0">
                <a:latin typeface="Century Gothic"/>
                <a:cs typeface="Century Gothic"/>
              </a:rPr>
              <a:t>teaching profession </a:t>
            </a:r>
            <a:r>
              <a:rPr lang="en-US" sz="3200" i="1" u="heavy" dirty="0">
                <a:latin typeface="Century Gothic"/>
                <a:cs typeface="Century Gothic"/>
              </a:rPr>
              <a:t>and use both to </a:t>
            </a:r>
            <a:r>
              <a:rPr lang="en-US" sz="3200" i="1" u="heavy" dirty="0" smtClean="0">
                <a:latin typeface="Century Gothic"/>
                <a:cs typeface="Century Gothic"/>
              </a:rPr>
              <a:t>measure their P‐12 </a:t>
            </a:r>
            <a:r>
              <a:rPr lang="en-US" sz="3200" i="1" u="heavy" dirty="0">
                <a:latin typeface="Century Gothic"/>
                <a:cs typeface="Century Gothic"/>
              </a:rPr>
              <a:t>students’ progress </a:t>
            </a:r>
            <a:r>
              <a:rPr lang="en-US" sz="3200" i="1" u="heavy" dirty="0" smtClean="0">
                <a:latin typeface="Century Gothic"/>
                <a:cs typeface="Century Gothic"/>
              </a:rPr>
              <a:t>and their own </a:t>
            </a:r>
            <a:r>
              <a:rPr lang="en-US" sz="3200" i="1" u="heavy" dirty="0">
                <a:latin typeface="Century Gothic"/>
                <a:cs typeface="Century Gothic"/>
              </a:rPr>
              <a:t>professional practice</a:t>
            </a:r>
            <a:r>
              <a:rPr lang="en-US" sz="3200" i="1" u="heavy" dirty="0" smtClean="0">
                <a:latin typeface="Century Gothic"/>
                <a:cs typeface="Century Gothic"/>
              </a:rPr>
              <a:t>.</a:t>
            </a:r>
            <a:endParaRPr lang="en-US" sz="3200" i="1" u="heavy" dirty="0">
              <a:latin typeface="Century Gothic"/>
              <a:cs typeface="Century Gothic"/>
            </a:endParaRPr>
          </a:p>
        </p:txBody>
      </p:sp>
      <p:sp>
        <p:nvSpPr>
          <p:cNvPr id="18" name="object 18"/>
          <p:cNvSpPr txBox="1"/>
          <p:nvPr/>
        </p:nvSpPr>
        <p:spPr>
          <a:xfrm>
            <a:off x="2494082" y="2432177"/>
            <a:ext cx="107943" cy="152400"/>
          </a:xfrm>
          <a:prstGeom prst="rect">
            <a:avLst/>
          </a:prstGeom>
        </p:spPr>
        <p:txBody>
          <a:bodyPr wrap="square" lIns="0" tIns="0" rIns="0" bIns="0" rtlCol="0">
            <a:noAutofit/>
          </a:bodyPr>
          <a:lstStyle/>
          <a:p>
            <a:pPr marL="25400">
              <a:lnSpc>
                <a:spcPts val="1000"/>
              </a:lnSpc>
            </a:pPr>
            <a:endParaRPr sz="1000"/>
          </a:p>
        </p:txBody>
      </p:sp>
      <p:sp>
        <p:nvSpPr>
          <p:cNvPr id="17" name="object 17"/>
          <p:cNvSpPr txBox="1"/>
          <p:nvPr/>
        </p:nvSpPr>
        <p:spPr>
          <a:xfrm>
            <a:off x="3406900" y="2432177"/>
            <a:ext cx="111074" cy="152400"/>
          </a:xfrm>
          <a:prstGeom prst="rect">
            <a:avLst/>
          </a:prstGeom>
        </p:spPr>
        <p:txBody>
          <a:bodyPr wrap="square" lIns="0" tIns="0" rIns="0" bIns="0" rtlCol="0">
            <a:noAutofit/>
          </a:bodyPr>
          <a:lstStyle/>
          <a:p>
            <a:pPr marL="25400">
              <a:lnSpc>
                <a:spcPts val="1000"/>
              </a:lnSpc>
            </a:pPr>
            <a:endParaRPr sz="1000"/>
          </a:p>
        </p:txBody>
      </p:sp>
      <p:sp>
        <p:nvSpPr>
          <p:cNvPr id="16" name="object 16"/>
          <p:cNvSpPr txBox="1"/>
          <p:nvPr/>
        </p:nvSpPr>
        <p:spPr>
          <a:xfrm>
            <a:off x="5409233" y="2432177"/>
            <a:ext cx="107881" cy="152400"/>
          </a:xfrm>
          <a:prstGeom prst="rect">
            <a:avLst/>
          </a:prstGeom>
        </p:spPr>
        <p:txBody>
          <a:bodyPr wrap="square" lIns="0" tIns="0" rIns="0" bIns="0" rtlCol="0">
            <a:noAutofit/>
          </a:bodyPr>
          <a:lstStyle/>
          <a:p>
            <a:pPr marL="25400">
              <a:lnSpc>
                <a:spcPts val="1000"/>
              </a:lnSpc>
            </a:pPr>
            <a:endParaRPr sz="1000"/>
          </a:p>
        </p:txBody>
      </p:sp>
      <p:sp>
        <p:nvSpPr>
          <p:cNvPr id="15" name="object 15"/>
          <p:cNvSpPr txBox="1"/>
          <p:nvPr/>
        </p:nvSpPr>
        <p:spPr>
          <a:xfrm>
            <a:off x="5921439" y="2432177"/>
            <a:ext cx="112854" cy="152400"/>
          </a:xfrm>
          <a:prstGeom prst="rect">
            <a:avLst/>
          </a:prstGeom>
        </p:spPr>
        <p:txBody>
          <a:bodyPr wrap="square" lIns="0" tIns="0" rIns="0" bIns="0" rtlCol="0">
            <a:noAutofit/>
          </a:bodyPr>
          <a:lstStyle/>
          <a:p>
            <a:pPr marL="25400">
              <a:lnSpc>
                <a:spcPts val="1000"/>
              </a:lnSpc>
            </a:pPr>
            <a:endParaRPr sz="1000"/>
          </a:p>
        </p:txBody>
      </p:sp>
      <p:sp>
        <p:nvSpPr>
          <p:cNvPr id="14" name="object 14"/>
          <p:cNvSpPr txBox="1"/>
          <p:nvPr/>
        </p:nvSpPr>
        <p:spPr>
          <a:xfrm>
            <a:off x="7692921" y="2432177"/>
            <a:ext cx="110202" cy="152400"/>
          </a:xfrm>
          <a:prstGeom prst="rect">
            <a:avLst/>
          </a:prstGeom>
        </p:spPr>
        <p:txBody>
          <a:bodyPr wrap="square" lIns="0" tIns="0" rIns="0" bIns="0" rtlCol="0">
            <a:noAutofit/>
          </a:bodyPr>
          <a:lstStyle/>
          <a:p>
            <a:pPr marL="25400">
              <a:lnSpc>
                <a:spcPts val="1000"/>
              </a:lnSpc>
            </a:pPr>
            <a:endParaRPr sz="1000"/>
          </a:p>
        </p:txBody>
      </p:sp>
      <p:sp>
        <p:nvSpPr>
          <p:cNvPr id="13" name="object 13"/>
          <p:cNvSpPr txBox="1"/>
          <p:nvPr/>
        </p:nvSpPr>
        <p:spPr>
          <a:xfrm>
            <a:off x="3636997" y="2919857"/>
            <a:ext cx="106404" cy="152400"/>
          </a:xfrm>
          <a:prstGeom prst="rect">
            <a:avLst/>
          </a:prstGeom>
        </p:spPr>
        <p:txBody>
          <a:bodyPr wrap="square" lIns="0" tIns="0" rIns="0" bIns="0" rtlCol="0">
            <a:noAutofit/>
          </a:bodyPr>
          <a:lstStyle/>
          <a:p>
            <a:pPr marL="25400">
              <a:lnSpc>
                <a:spcPts val="1000"/>
              </a:lnSpc>
            </a:pPr>
            <a:endParaRPr sz="1000"/>
          </a:p>
        </p:txBody>
      </p:sp>
      <p:sp>
        <p:nvSpPr>
          <p:cNvPr id="12" name="object 12"/>
          <p:cNvSpPr txBox="1"/>
          <p:nvPr/>
        </p:nvSpPr>
        <p:spPr>
          <a:xfrm>
            <a:off x="4137594" y="2919857"/>
            <a:ext cx="112815" cy="152400"/>
          </a:xfrm>
          <a:prstGeom prst="rect">
            <a:avLst/>
          </a:prstGeom>
        </p:spPr>
        <p:txBody>
          <a:bodyPr wrap="square" lIns="0" tIns="0" rIns="0" bIns="0" rtlCol="0">
            <a:noAutofit/>
          </a:bodyPr>
          <a:lstStyle/>
          <a:p>
            <a:pPr marL="25400">
              <a:lnSpc>
                <a:spcPts val="1000"/>
              </a:lnSpc>
            </a:pPr>
            <a:endParaRPr sz="1000"/>
          </a:p>
        </p:txBody>
      </p:sp>
      <p:sp>
        <p:nvSpPr>
          <p:cNvPr id="11" name="object 11"/>
          <p:cNvSpPr txBox="1"/>
          <p:nvPr/>
        </p:nvSpPr>
        <p:spPr>
          <a:xfrm>
            <a:off x="4899332" y="2919857"/>
            <a:ext cx="112808" cy="152400"/>
          </a:xfrm>
          <a:prstGeom prst="rect">
            <a:avLst/>
          </a:prstGeom>
        </p:spPr>
        <p:txBody>
          <a:bodyPr wrap="square" lIns="0" tIns="0" rIns="0" bIns="0" rtlCol="0">
            <a:noAutofit/>
          </a:bodyPr>
          <a:lstStyle/>
          <a:p>
            <a:pPr marL="25400">
              <a:lnSpc>
                <a:spcPts val="1000"/>
              </a:lnSpc>
            </a:pPr>
            <a:endParaRPr sz="1000"/>
          </a:p>
        </p:txBody>
      </p:sp>
      <p:sp>
        <p:nvSpPr>
          <p:cNvPr id="10" name="object 10"/>
          <p:cNvSpPr txBox="1"/>
          <p:nvPr/>
        </p:nvSpPr>
        <p:spPr>
          <a:xfrm>
            <a:off x="5495261" y="3407917"/>
            <a:ext cx="112853" cy="152400"/>
          </a:xfrm>
          <a:prstGeom prst="rect">
            <a:avLst/>
          </a:prstGeom>
        </p:spPr>
        <p:txBody>
          <a:bodyPr wrap="square" lIns="0" tIns="0" rIns="0" bIns="0" rtlCol="0">
            <a:noAutofit/>
          </a:bodyPr>
          <a:lstStyle/>
          <a:p>
            <a:pPr marL="25400">
              <a:lnSpc>
                <a:spcPts val="1000"/>
              </a:lnSpc>
            </a:pPr>
            <a:endParaRPr sz="1000"/>
          </a:p>
        </p:txBody>
      </p:sp>
      <p:sp>
        <p:nvSpPr>
          <p:cNvPr id="9" name="object 9"/>
          <p:cNvSpPr txBox="1"/>
          <p:nvPr/>
        </p:nvSpPr>
        <p:spPr>
          <a:xfrm>
            <a:off x="6012742" y="3407917"/>
            <a:ext cx="112939" cy="152400"/>
          </a:xfrm>
          <a:prstGeom prst="rect">
            <a:avLst/>
          </a:prstGeom>
        </p:spPr>
        <p:txBody>
          <a:bodyPr wrap="square" lIns="0" tIns="0" rIns="0" bIns="0" rtlCol="0">
            <a:noAutofit/>
          </a:bodyPr>
          <a:lstStyle/>
          <a:p>
            <a:pPr marL="25400">
              <a:lnSpc>
                <a:spcPts val="1000"/>
              </a:lnSpc>
            </a:pPr>
            <a:endParaRPr sz="1000"/>
          </a:p>
        </p:txBody>
      </p:sp>
      <p:sp>
        <p:nvSpPr>
          <p:cNvPr id="8" name="object 8"/>
          <p:cNvSpPr txBox="1"/>
          <p:nvPr/>
        </p:nvSpPr>
        <p:spPr>
          <a:xfrm>
            <a:off x="1626101" y="3894074"/>
            <a:ext cx="110431" cy="152400"/>
          </a:xfrm>
          <a:prstGeom prst="rect">
            <a:avLst/>
          </a:prstGeom>
        </p:spPr>
        <p:txBody>
          <a:bodyPr wrap="square" lIns="0" tIns="0" rIns="0" bIns="0" rtlCol="0">
            <a:noAutofit/>
          </a:bodyPr>
          <a:lstStyle/>
          <a:p>
            <a:pPr marL="25400">
              <a:lnSpc>
                <a:spcPts val="1000"/>
              </a:lnSpc>
            </a:pPr>
            <a:endParaRPr sz="1000"/>
          </a:p>
        </p:txBody>
      </p:sp>
      <p:sp>
        <p:nvSpPr>
          <p:cNvPr id="7" name="object 7"/>
          <p:cNvSpPr txBox="1"/>
          <p:nvPr/>
        </p:nvSpPr>
        <p:spPr>
          <a:xfrm>
            <a:off x="2563753" y="3894074"/>
            <a:ext cx="112713" cy="152400"/>
          </a:xfrm>
          <a:prstGeom prst="rect">
            <a:avLst/>
          </a:prstGeom>
        </p:spPr>
        <p:txBody>
          <a:bodyPr wrap="square" lIns="0" tIns="0" rIns="0" bIns="0" rtlCol="0">
            <a:noAutofit/>
          </a:bodyPr>
          <a:lstStyle/>
          <a:p>
            <a:pPr marL="25400">
              <a:lnSpc>
                <a:spcPts val="1000"/>
              </a:lnSpc>
            </a:pPr>
            <a:endParaRPr sz="1000"/>
          </a:p>
        </p:txBody>
      </p:sp>
      <p:sp>
        <p:nvSpPr>
          <p:cNvPr id="6" name="object 6"/>
          <p:cNvSpPr txBox="1"/>
          <p:nvPr/>
        </p:nvSpPr>
        <p:spPr>
          <a:xfrm>
            <a:off x="4449771" y="3894074"/>
            <a:ext cx="109051" cy="152400"/>
          </a:xfrm>
          <a:prstGeom prst="rect">
            <a:avLst/>
          </a:prstGeom>
        </p:spPr>
        <p:txBody>
          <a:bodyPr wrap="square" lIns="0" tIns="0" rIns="0" bIns="0" rtlCol="0">
            <a:noAutofit/>
          </a:bodyPr>
          <a:lstStyle/>
          <a:p>
            <a:pPr marL="25400">
              <a:lnSpc>
                <a:spcPts val="1000"/>
              </a:lnSpc>
            </a:pPr>
            <a:endParaRPr sz="1000"/>
          </a:p>
        </p:txBody>
      </p:sp>
      <p:sp>
        <p:nvSpPr>
          <p:cNvPr id="5" name="object 5"/>
          <p:cNvSpPr txBox="1"/>
          <p:nvPr/>
        </p:nvSpPr>
        <p:spPr>
          <a:xfrm>
            <a:off x="6201917" y="3894074"/>
            <a:ext cx="109051" cy="152400"/>
          </a:xfrm>
          <a:prstGeom prst="rect">
            <a:avLst/>
          </a:prstGeom>
        </p:spPr>
        <p:txBody>
          <a:bodyPr wrap="square" lIns="0" tIns="0" rIns="0" bIns="0" rtlCol="0">
            <a:noAutofit/>
          </a:bodyPr>
          <a:lstStyle/>
          <a:p>
            <a:pPr marL="25400">
              <a:lnSpc>
                <a:spcPts val="1000"/>
              </a:lnSpc>
            </a:pPr>
            <a:endParaRPr sz="1000"/>
          </a:p>
        </p:txBody>
      </p:sp>
      <p:sp>
        <p:nvSpPr>
          <p:cNvPr id="4" name="object 4"/>
          <p:cNvSpPr txBox="1"/>
          <p:nvPr/>
        </p:nvSpPr>
        <p:spPr>
          <a:xfrm>
            <a:off x="7115832" y="3894074"/>
            <a:ext cx="111085" cy="152400"/>
          </a:xfrm>
          <a:prstGeom prst="rect">
            <a:avLst/>
          </a:prstGeom>
        </p:spPr>
        <p:txBody>
          <a:bodyPr wrap="square" lIns="0" tIns="0" rIns="0" bIns="0" rtlCol="0">
            <a:noAutofit/>
          </a:bodyPr>
          <a:lstStyle/>
          <a:p>
            <a:pPr marL="25400">
              <a:lnSpc>
                <a:spcPts val="1000"/>
              </a:lnSpc>
            </a:pPr>
            <a:endParaRPr sz="1000"/>
          </a:p>
        </p:txBody>
      </p:sp>
      <p:sp>
        <p:nvSpPr>
          <p:cNvPr id="3" name="object 3"/>
          <p:cNvSpPr txBox="1"/>
          <p:nvPr/>
        </p:nvSpPr>
        <p:spPr>
          <a:xfrm>
            <a:off x="1624511" y="4383278"/>
            <a:ext cx="112834" cy="152400"/>
          </a:xfrm>
          <a:prstGeom prst="rect">
            <a:avLst/>
          </a:prstGeom>
        </p:spPr>
        <p:txBody>
          <a:bodyPr wrap="square" lIns="0" tIns="0" rIns="0" bIns="0" rtlCol="0">
            <a:noAutofit/>
          </a:bodyPr>
          <a:lstStyle/>
          <a:p>
            <a:pPr marL="25400">
              <a:lnSpc>
                <a:spcPts val="1000"/>
              </a:lnSpc>
            </a:pPr>
            <a:endParaRPr sz="1000"/>
          </a:p>
        </p:txBody>
      </p:sp>
      <p:sp>
        <p:nvSpPr>
          <p:cNvPr id="2" name="object 2"/>
          <p:cNvSpPr txBox="1"/>
          <p:nvPr/>
        </p:nvSpPr>
        <p:spPr>
          <a:xfrm>
            <a:off x="4067028" y="4383278"/>
            <a:ext cx="107290" cy="152400"/>
          </a:xfrm>
          <a:prstGeom prst="rect">
            <a:avLst/>
          </a:prstGeom>
        </p:spPr>
        <p:txBody>
          <a:bodyPr wrap="square" lIns="0" tIns="0" rIns="0" bIns="0" rtlCol="0">
            <a:noAutofit/>
          </a:bodyPr>
          <a:lstStyle/>
          <a:p>
            <a:pPr marL="25400">
              <a:lnSpc>
                <a:spcPts val="1000"/>
              </a:lnSpc>
            </a:pPr>
            <a:endParaRPr sz="1000"/>
          </a:p>
        </p:txBody>
      </p:sp>
      <p:sp>
        <p:nvSpPr>
          <p:cNvPr id="32" name="object 4"/>
          <p:cNvSpPr txBox="1"/>
          <p:nvPr/>
        </p:nvSpPr>
        <p:spPr>
          <a:xfrm>
            <a:off x="1788667" y="6307573"/>
            <a:ext cx="1411733" cy="990600"/>
          </a:xfrm>
          <a:prstGeom prst="rect">
            <a:avLst/>
          </a:prstGeom>
        </p:spPr>
        <p:txBody>
          <a:bodyPr wrap="square" lIns="0" tIns="0" rIns="0" bIns="0" rtlCol="0">
            <a:noAutofit/>
          </a:bodyPr>
          <a:lstStyle/>
          <a:p>
            <a:pPr marL="12700">
              <a:lnSpc>
                <a:spcPct val="96400"/>
              </a:lnSpc>
              <a:spcBef>
                <a:spcPts val="10"/>
              </a:spcBef>
            </a:pPr>
            <a:r>
              <a:rPr sz="1200" b="1" spc="0" dirty="0" smtClean="0">
                <a:solidFill>
                  <a:srgbClr val="397D5A"/>
                </a:solidFill>
                <a:latin typeface="Arial Narrow" panose="020B0606020202030204" pitchFamily="34" charset="0"/>
                <a:cs typeface="Times New Roman"/>
              </a:rPr>
              <a:t>Council</a:t>
            </a:r>
            <a:r>
              <a:rPr sz="1200" b="1" spc="54"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for</a:t>
            </a:r>
            <a:r>
              <a:rPr sz="1200" b="1" spc="125"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the Accreditation</a:t>
            </a:r>
            <a:r>
              <a:rPr sz="1200" b="1" spc="19"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of Educator Preparation</a:t>
            </a:r>
            <a:endParaRPr sz="1200" b="1" dirty="0">
              <a:solidFill>
                <a:srgbClr val="397D5A"/>
              </a:solidFill>
              <a:latin typeface="Arial Narrow" panose="020B0606020202030204" pitchFamily="34" charset="0"/>
              <a:cs typeface="Times New Roman"/>
            </a:endParaRPr>
          </a:p>
        </p:txBody>
      </p:sp>
      <p:sp>
        <p:nvSpPr>
          <p:cNvPr id="33" name="object 2"/>
          <p:cNvSpPr txBox="1"/>
          <p:nvPr/>
        </p:nvSpPr>
        <p:spPr>
          <a:xfrm>
            <a:off x="3581400" y="6437113"/>
            <a:ext cx="5989320" cy="365760"/>
          </a:xfrm>
          <a:prstGeom prst="rect">
            <a:avLst/>
          </a:prstGeom>
        </p:spPr>
        <p:txBody>
          <a:bodyPr wrap="square" lIns="0" tIns="0" rIns="0" bIns="0" rtlCol="0">
            <a:noAutofit/>
          </a:bodyPr>
          <a:lstStyle/>
          <a:p>
            <a:pPr marL="12700">
              <a:lnSpc>
                <a:spcPts val="1350"/>
              </a:lnSpc>
              <a:spcBef>
                <a:spcPts val="67"/>
              </a:spcBef>
            </a:pP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ONN</a:t>
            </a:r>
            <a:r>
              <a:rPr sz="1600" b="1" spc="4" dirty="0" smtClean="0">
                <a:solidFill>
                  <a:srgbClr val="397D5A"/>
                </a:solidFill>
                <a:latin typeface="Arial Narrow" panose="020B0606020202030204" pitchFamily="34" charset="0"/>
                <a:cs typeface="Arial" panose="020B0604020202020204" pitchFamily="34" charset="0"/>
              </a:rPr>
              <a:t>E</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T</a:t>
            </a:r>
            <a:r>
              <a:rPr sz="1600" b="1" spc="-4" dirty="0" smtClean="0">
                <a:solidFill>
                  <a:srgbClr val="397D5A"/>
                </a:solidFill>
                <a:latin typeface="Arial Narrow" panose="020B0606020202030204" pitchFamily="34" charset="0"/>
                <a:cs typeface="Arial" panose="020B0604020202020204" pitchFamily="34" charset="0"/>
              </a:rPr>
              <a:t> </a:t>
            </a:r>
            <a:r>
              <a:rPr sz="1600" b="1" spc="-19" dirty="0" smtClean="0">
                <a:solidFill>
                  <a:srgbClr val="397D5A"/>
                </a:solidFill>
                <a:latin typeface="Arial Narrow" panose="020B0606020202030204" pitchFamily="34" charset="0"/>
                <a:cs typeface="Arial" panose="020B0604020202020204" pitchFamily="34" charset="0"/>
              </a:rPr>
              <a:t>W</a:t>
            </a:r>
            <a:r>
              <a:rPr sz="1600" b="1" spc="29" dirty="0" smtClean="0">
                <a:solidFill>
                  <a:srgbClr val="397D5A"/>
                </a:solidFill>
                <a:latin typeface="Arial Narrow" panose="020B0606020202030204" pitchFamily="34" charset="0"/>
                <a:cs typeface="Arial" panose="020B0604020202020204" pitchFamily="34" charset="0"/>
              </a:rPr>
              <a:t>I</a:t>
            </a:r>
            <a:r>
              <a:rPr sz="1600" b="1" spc="-4" dirty="0" smtClean="0">
                <a:solidFill>
                  <a:srgbClr val="397D5A"/>
                </a:solidFill>
                <a:latin typeface="Arial Narrow" panose="020B0606020202030204" pitchFamily="34" charset="0"/>
                <a:cs typeface="Arial" panose="020B0604020202020204" pitchFamily="34" charset="0"/>
              </a:rPr>
              <a:t>T</a:t>
            </a:r>
            <a:r>
              <a:rPr sz="1600" b="1" spc="0" dirty="0" smtClean="0">
                <a:solidFill>
                  <a:srgbClr val="397D5A"/>
                </a:solidFill>
                <a:latin typeface="Arial Narrow" panose="020B0606020202030204" pitchFamily="34" charset="0"/>
                <a:cs typeface="Arial" panose="020B0604020202020204" pitchFamily="34" charset="0"/>
              </a:rPr>
              <a:t>H</a:t>
            </a:r>
            <a:r>
              <a:rPr sz="1600" b="1" spc="14" dirty="0" smtClean="0">
                <a:solidFill>
                  <a:srgbClr val="397D5A"/>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A</a:t>
            </a:r>
            <a:r>
              <a:rPr sz="1600" b="1" spc="4" dirty="0" smtClean="0">
                <a:solidFill>
                  <a:srgbClr val="397D5A"/>
                </a:solidFill>
                <a:latin typeface="Arial Narrow" panose="020B0606020202030204" pitchFamily="34" charset="0"/>
                <a:cs typeface="Arial" panose="020B0604020202020204" pitchFamily="34" charset="0"/>
              </a:rPr>
              <a:t>E</a:t>
            </a:r>
            <a:r>
              <a:rPr sz="1600" b="1" spc="0" dirty="0" smtClean="0">
                <a:solidFill>
                  <a:srgbClr val="397D5A"/>
                </a:solidFill>
                <a:latin typeface="Arial Narrow" panose="020B0606020202030204" pitchFamily="34" charset="0"/>
                <a:cs typeface="Arial" panose="020B0604020202020204" pitchFamily="34" charset="0"/>
              </a:rPr>
              <a:t>P</a:t>
            </a:r>
            <a:r>
              <a:rPr sz="1600" b="1" spc="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DDC12B"/>
                </a:solidFill>
                <a:latin typeface="Arial Narrow" panose="020B0606020202030204" pitchFamily="34" charset="0"/>
                <a:cs typeface="Arial" panose="020B0604020202020204" pitchFamily="34" charset="0"/>
              </a:rPr>
              <a:t>|  </a:t>
            </a:r>
            <a:r>
              <a:rPr sz="1600" b="1" spc="-319" dirty="0" smtClean="0">
                <a:solidFill>
                  <a:srgbClr val="0000FF"/>
                </a:solidFill>
                <a:latin typeface="Arial Narrow" panose="020B0606020202030204" pitchFamily="34" charset="0"/>
                <a:cs typeface="Arial" panose="020B0604020202020204" pitchFamily="34" charset="0"/>
              </a:rPr>
              <a:t> </a:t>
            </a:r>
            <a:r>
              <a:rPr sz="1600" b="1" u="sng" spc="9" dirty="0" smtClean="0">
                <a:solidFill>
                  <a:srgbClr val="0000FF"/>
                </a:solidFill>
                <a:latin typeface="Arial Narrow" panose="020B0606020202030204" pitchFamily="34" charset="0"/>
                <a:cs typeface="Arial" panose="020B0604020202020204" pitchFamily="34" charset="0"/>
                <a:hlinkClick r:id="rId2"/>
              </a:rPr>
              <a:t>www</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C</a:t>
            </a:r>
            <a:r>
              <a:rPr sz="1600" b="1" u="sng" spc="0" dirty="0" smtClean="0">
                <a:solidFill>
                  <a:srgbClr val="0000FF"/>
                </a:solidFill>
                <a:latin typeface="Arial Narrow" panose="020B0606020202030204" pitchFamily="34" charset="0"/>
                <a:cs typeface="Arial" panose="020B0604020202020204" pitchFamily="34" charset="0"/>
                <a:hlinkClick r:id="rId2"/>
              </a:rPr>
              <a:t>A</a:t>
            </a:r>
            <a:r>
              <a:rPr sz="1600" b="1" u="sng" spc="4" dirty="0" smtClean="0">
                <a:solidFill>
                  <a:srgbClr val="0000FF"/>
                </a:solidFill>
                <a:latin typeface="Arial Narrow" panose="020B0606020202030204" pitchFamily="34" charset="0"/>
                <a:cs typeface="Arial" panose="020B0604020202020204" pitchFamily="34" charset="0"/>
                <a:hlinkClick r:id="rId2"/>
              </a:rPr>
              <a:t>E</a:t>
            </a:r>
            <a:r>
              <a:rPr sz="1600" b="1" u="sng" spc="0" dirty="0" smtClean="0">
                <a:solidFill>
                  <a:srgbClr val="0000FF"/>
                </a:solidFill>
                <a:latin typeface="Arial Narrow" panose="020B0606020202030204" pitchFamily="34" charset="0"/>
                <a:cs typeface="Arial" panose="020B0604020202020204" pitchFamily="34" charset="0"/>
                <a:hlinkClick r:id="rId2"/>
              </a:rPr>
              <a:t>Pne</a:t>
            </a:r>
            <a:r>
              <a:rPr sz="1600" b="1" u="sng" spc="-25" dirty="0" smtClean="0">
                <a:solidFill>
                  <a:srgbClr val="0000FF"/>
                </a:solidFill>
                <a:latin typeface="Arial Narrow" panose="020B0606020202030204" pitchFamily="34" charset="0"/>
                <a:cs typeface="Arial" panose="020B0604020202020204" pitchFamily="34" charset="0"/>
                <a:hlinkClick r:id="rId2"/>
              </a:rPr>
              <a:t>t</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o</a:t>
            </a:r>
            <a:r>
              <a:rPr sz="1600" b="1" u="sng" spc="0" dirty="0" smtClean="0">
                <a:solidFill>
                  <a:srgbClr val="0000FF"/>
                </a:solidFill>
                <a:latin typeface="Arial Narrow" panose="020B0606020202030204" pitchFamily="34" charset="0"/>
                <a:cs typeface="Arial" panose="020B0604020202020204" pitchFamily="34" charset="0"/>
                <a:hlinkClick r:id="rId2"/>
              </a:rPr>
              <a:t>rg</a:t>
            </a:r>
            <a:r>
              <a:rPr sz="1600" b="1" spc="0" dirty="0" smtClean="0">
                <a:solidFill>
                  <a:srgbClr val="0000FF"/>
                </a:solidFill>
                <a:latin typeface="Arial Narrow" panose="020B0606020202030204" pitchFamily="34" charset="0"/>
                <a:cs typeface="Arial" panose="020B0604020202020204" pitchFamily="34" charset="0"/>
                <a:hlinkClick r:id="rId2"/>
              </a:rPr>
              <a:t> </a:t>
            </a:r>
            <a:r>
              <a:rPr sz="1600" b="1" spc="-276" dirty="0" smtClean="0">
                <a:solidFill>
                  <a:srgbClr val="DDC12B"/>
                </a:solidFill>
                <a:latin typeface="Arial Narrow" panose="020B0606020202030204" pitchFamily="34" charset="0"/>
                <a:cs typeface="Arial" panose="020B0604020202020204" pitchFamily="34" charset="0"/>
                <a:hlinkClick r:id="rId2"/>
              </a:rPr>
              <a:t> </a:t>
            </a:r>
            <a:r>
              <a:rPr sz="1600" b="1" u="sng" spc="0" dirty="0" smtClean="0">
                <a:solidFill>
                  <a:srgbClr val="DDC12B"/>
                </a:solidFill>
                <a:latin typeface="Arial Narrow" panose="020B0606020202030204" pitchFamily="34" charset="0"/>
                <a:cs typeface="Arial" panose="020B0604020202020204" pitchFamily="34" charset="0"/>
                <a:hlinkClick r:id="rId2"/>
              </a:rPr>
              <a:t>|</a:t>
            </a:r>
            <a:r>
              <a:rPr sz="1600" b="1" u="sng" spc="0" dirty="0" smtClean="0">
                <a:solidFill>
                  <a:srgbClr val="DDC12B"/>
                </a:solidFill>
                <a:latin typeface="Arial Narrow" panose="020B0606020202030204" pitchFamily="34" charset="0"/>
                <a:cs typeface="Arial" panose="020B0604020202020204" pitchFamily="34" charset="0"/>
              </a:rPr>
              <a:t> </a:t>
            </a:r>
            <a:r>
              <a:rPr sz="1600" b="1" spc="-316" dirty="0" smtClean="0">
                <a:solidFill>
                  <a:srgbClr val="DDC12B"/>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T</a:t>
            </a:r>
            <a:r>
              <a:rPr sz="1600" b="1" spc="9" dirty="0" smtClean="0">
                <a:solidFill>
                  <a:srgbClr val="397D5A"/>
                </a:solidFill>
                <a:latin typeface="Arial Narrow" panose="020B0606020202030204" pitchFamily="34" charset="0"/>
                <a:cs typeface="Arial" panose="020B0604020202020204" pitchFamily="34" charset="0"/>
              </a:rPr>
              <a:t>w</a:t>
            </a:r>
            <a:r>
              <a:rPr sz="1600" b="1" spc="0" dirty="0" smtClean="0">
                <a:solidFill>
                  <a:srgbClr val="397D5A"/>
                </a:solidFill>
                <a:latin typeface="Arial Narrow" panose="020B0606020202030204" pitchFamily="34" charset="0"/>
                <a:cs typeface="Arial" panose="020B0604020202020204" pitchFamily="34" charset="0"/>
              </a:rPr>
              <a:t>i</a:t>
            </a:r>
            <a:r>
              <a:rPr sz="1600" b="1" spc="-25" dirty="0" smtClean="0">
                <a:solidFill>
                  <a:srgbClr val="397D5A"/>
                </a:solidFill>
                <a:latin typeface="Arial Narrow" panose="020B0606020202030204" pitchFamily="34" charset="0"/>
                <a:cs typeface="Arial" panose="020B0604020202020204" pitchFamily="34" charset="0"/>
              </a:rPr>
              <a:t>tt</a:t>
            </a:r>
            <a:r>
              <a:rPr sz="1600" b="1" spc="0" dirty="0" smtClean="0">
                <a:solidFill>
                  <a:srgbClr val="397D5A"/>
                </a:solidFill>
                <a:latin typeface="Arial Narrow" panose="020B0606020202030204" pitchFamily="34" charset="0"/>
                <a:cs typeface="Arial" panose="020B0604020202020204" pitchFamily="34" charset="0"/>
              </a:rPr>
              <a:t>er:</a:t>
            </a:r>
            <a:r>
              <a:rPr sz="1600" b="1" spc="5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397D5A"/>
                </a:solidFill>
                <a:latin typeface="Arial Narrow" panose="020B0606020202030204" pitchFamily="34" charset="0"/>
                <a:cs typeface="Arial" panose="020B0604020202020204" pitchFamily="34" charset="0"/>
                <a:hlinkClick r:id="rId3"/>
              </a:rPr>
              <a:t>@CA</a:t>
            </a:r>
            <a:r>
              <a:rPr sz="1600" b="1" spc="4" dirty="0" smtClean="0">
                <a:solidFill>
                  <a:srgbClr val="397D5A"/>
                </a:solidFill>
                <a:latin typeface="Arial Narrow" panose="020B0606020202030204" pitchFamily="34" charset="0"/>
                <a:cs typeface="Arial" panose="020B0604020202020204" pitchFamily="34" charset="0"/>
                <a:hlinkClick r:id="rId3"/>
              </a:rPr>
              <a:t>E</a:t>
            </a:r>
            <a:r>
              <a:rPr sz="1600" b="1" spc="0" dirty="0" smtClean="0">
                <a:solidFill>
                  <a:srgbClr val="397D5A"/>
                </a:solidFill>
                <a:latin typeface="Arial Narrow" panose="020B0606020202030204" pitchFamily="34" charset="0"/>
                <a:cs typeface="Arial" panose="020B0604020202020204" pitchFamily="34" charset="0"/>
                <a:hlinkClick r:id="rId3"/>
              </a:rPr>
              <a:t>Pup</a:t>
            </a:r>
            <a:r>
              <a:rPr sz="1600" b="1" spc="4" dirty="0" smtClean="0">
                <a:solidFill>
                  <a:srgbClr val="397D5A"/>
                </a:solidFill>
                <a:latin typeface="Arial Narrow" panose="020B0606020202030204" pitchFamily="34" charset="0"/>
                <a:cs typeface="Arial" panose="020B0604020202020204" pitchFamily="34" charset="0"/>
                <a:hlinkClick r:id="rId3"/>
              </a:rPr>
              <a:t>d</a:t>
            </a:r>
            <a:r>
              <a:rPr sz="1600" b="1" spc="-4" dirty="0" smtClean="0">
                <a:solidFill>
                  <a:srgbClr val="397D5A"/>
                </a:solidFill>
                <a:latin typeface="Arial Narrow" panose="020B0606020202030204" pitchFamily="34" charset="0"/>
                <a:cs typeface="Arial" panose="020B0604020202020204" pitchFamily="34" charset="0"/>
                <a:hlinkClick r:id="rId3"/>
              </a:rPr>
              <a:t>a</a:t>
            </a:r>
            <a:r>
              <a:rPr sz="1600" b="1" spc="-25" dirty="0" smtClean="0">
                <a:solidFill>
                  <a:srgbClr val="397D5A"/>
                </a:solidFill>
                <a:latin typeface="Arial Narrow" panose="020B0606020202030204" pitchFamily="34" charset="0"/>
                <a:cs typeface="Arial" panose="020B0604020202020204" pitchFamily="34" charset="0"/>
                <a:hlinkClick r:id="rId3"/>
              </a:rPr>
              <a:t>t</a:t>
            </a:r>
            <a:r>
              <a:rPr sz="1600" b="1" spc="0" dirty="0" smtClean="0">
                <a:solidFill>
                  <a:srgbClr val="397D5A"/>
                </a:solidFill>
                <a:latin typeface="Arial Narrow" panose="020B0606020202030204" pitchFamily="34" charset="0"/>
                <a:cs typeface="Arial" panose="020B0604020202020204" pitchFamily="34" charset="0"/>
                <a:hlinkClick r:id="rId3"/>
              </a:rPr>
              <a:t>es</a:t>
            </a:r>
            <a:endParaRPr sz="1600" b="1" dirty="0">
              <a:latin typeface="Arial Narrow" panose="020B0606020202030204" pitchFamily="34" charset="0"/>
              <a:cs typeface="Arial" panose="020B0604020202020204" pitchFamily="34" charset="0"/>
            </a:endParaRPr>
          </a:p>
        </p:txBody>
      </p:sp>
      <p:pic>
        <p:nvPicPr>
          <p:cNvPr id="34" name="Picture 33"/>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04800" y="6248400"/>
            <a:ext cx="1314450" cy="457200"/>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object 16"/>
          <p:cNvSpPr/>
          <p:nvPr/>
        </p:nvSpPr>
        <p:spPr>
          <a:xfrm>
            <a:off x="0" y="1650"/>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17" name="object 17"/>
          <p:cNvSpPr/>
          <p:nvPr/>
        </p:nvSpPr>
        <p:spPr>
          <a:xfrm>
            <a:off x="326847" y="0"/>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14" name="object 14"/>
          <p:cNvSpPr/>
          <p:nvPr/>
        </p:nvSpPr>
        <p:spPr>
          <a:xfrm>
            <a:off x="6782434" y="6593421"/>
            <a:ext cx="48768" cy="0"/>
          </a:xfrm>
          <a:custGeom>
            <a:avLst/>
            <a:gdLst/>
            <a:ahLst/>
            <a:cxnLst/>
            <a:rect l="l" t="t" r="r" b="b"/>
            <a:pathLst>
              <a:path w="48768">
                <a:moveTo>
                  <a:pt x="0" y="0"/>
                </a:moveTo>
                <a:lnTo>
                  <a:pt x="48768" y="0"/>
                </a:lnTo>
              </a:path>
            </a:pathLst>
          </a:custGeom>
          <a:ln w="10413">
            <a:solidFill>
              <a:srgbClr val="397D5A"/>
            </a:solidFill>
          </a:ln>
        </p:spPr>
        <p:txBody>
          <a:bodyPr wrap="square" lIns="0" tIns="0" rIns="0" bIns="0" rtlCol="0">
            <a:noAutofit/>
          </a:bodyPr>
          <a:lstStyle/>
          <a:p>
            <a:endParaRPr/>
          </a:p>
        </p:txBody>
      </p:sp>
      <p:sp>
        <p:nvSpPr>
          <p:cNvPr id="15" name="object 15"/>
          <p:cNvSpPr/>
          <p:nvPr/>
        </p:nvSpPr>
        <p:spPr>
          <a:xfrm>
            <a:off x="3624707" y="6297574"/>
            <a:ext cx="5519293" cy="1587"/>
          </a:xfrm>
          <a:custGeom>
            <a:avLst/>
            <a:gdLst/>
            <a:ahLst/>
            <a:cxnLst/>
            <a:rect l="l" t="t" r="r" b="b"/>
            <a:pathLst>
              <a:path w="5519293" h="1587">
                <a:moveTo>
                  <a:pt x="5519292" y="1587"/>
                </a:moveTo>
                <a:lnTo>
                  <a:pt x="0" y="0"/>
                </a:lnTo>
              </a:path>
              <a:path w="5519293" h="1587">
                <a:moveTo>
                  <a:pt x="0" y="1"/>
                </a:moveTo>
                <a:lnTo>
                  <a:pt x="5519292" y="1587"/>
                </a:lnTo>
              </a:path>
            </a:pathLst>
          </a:custGeom>
          <a:ln w="25400">
            <a:solidFill>
              <a:srgbClr val="DDC12B"/>
            </a:solidFill>
          </a:ln>
        </p:spPr>
        <p:txBody>
          <a:bodyPr wrap="square" lIns="0" tIns="0" rIns="0" bIns="0" rtlCol="0">
            <a:noAutofit/>
          </a:bodyPr>
          <a:lstStyle/>
          <a:p>
            <a:endParaRPr/>
          </a:p>
        </p:txBody>
      </p:sp>
      <p:sp>
        <p:nvSpPr>
          <p:cNvPr id="12" name="object 12"/>
          <p:cNvSpPr txBox="1"/>
          <p:nvPr/>
        </p:nvSpPr>
        <p:spPr>
          <a:xfrm>
            <a:off x="583793" y="683704"/>
            <a:ext cx="5992267" cy="432612"/>
          </a:xfrm>
          <a:prstGeom prst="rect">
            <a:avLst/>
          </a:prstGeom>
        </p:spPr>
        <p:txBody>
          <a:bodyPr wrap="square" lIns="0" tIns="0" rIns="0" bIns="0" rtlCol="0">
            <a:noAutofit/>
          </a:bodyPr>
          <a:lstStyle/>
          <a:p>
            <a:pPr marL="12700">
              <a:lnSpc>
                <a:spcPts val="3404"/>
              </a:lnSpc>
              <a:spcBef>
                <a:spcPts val="170"/>
              </a:spcBef>
            </a:pPr>
            <a:r>
              <a:rPr sz="3200" spc="0" dirty="0" smtClean="0">
                <a:solidFill>
                  <a:srgbClr val="FFFFFF"/>
                </a:solidFill>
                <a:latin typeface="Century Gothic"/>
                <a:cs typeface="Century Gothic"/>
              </a:rPr>
              <a:t>Wo</a:t>
            </a:r>
            <a:r>
              <a:rPr sz="3200" spc="-9" dirty="0" smtClean="0">
                <a:solidFill>
                  <a:srgbClr val="FFFFFF"/>
                </a:solidFill>
                <a:latin typeface="Century Gothic"/>
                <a:cs typeface="Century Gothic"/>
              </a:rPr>
              <a:t>r</a:t>
            </a:r>
            <a:r>
              <a:rPr sz="3200" spc="0" dirty="0" smtClean="0">
                <a:solidFill>
                  <a:srgbClr val="FFFFFF"/>
                </a:solidFill>
                <a:latin typeface="Century Gothic"/>
                <a:cs typeface="Century Gothic"/>
              </a:rPr>
              <a:t>k</a:t>
            </a:r>
            <a:r>
              <a:rPr sz="3200" spc="9" dirty="0" smtClean="0">
                <a:solidFill>
                  <a:srgbClr val="FFFFFF"/>
                </a:solidFill>
                <a:latin typeface="Century Gothic"/>
                <a:cs typeface="Century Gothic"/>
              </a:rPr>
              <a:t> </a:t>
            </a:r>
            <a:r>
              <a:rPr sz="3200" spc="0" dirty="0" smtClean="0">
                <a:solidFill>
                  <a:srgbClr val="FFFFFF"/>
                </a:solidFill>
                <a:latin typeface="Century Gothic"/>
                <a:cs typeface="Century Gothic"/>
              </a:rPr>
              <a:t>Task</a:t>
            </a:r>
            <a:r>
              <a:rPr lang="en-US" sz="3200" spc="0" dirty="0" smtClean="0">
                <a:solidFill>
                  <a:srgbClr val="FFFFFF"/>
                </a:solidFill>
                <a:latin typeface="Century Gothic"/>
                <a:cs typeface="Century Gothic"/>
              </a:rPr>
              <a:t> - Tomorrow</a:t>
            </a:r>
            <a:endParaRPr sz="3200" dirty="0">
              <a:latin typeface="Century Gothic"/>
              <a:cs typeface="Century Gothic"/>
            </a:endParaRPr>
          </a:p>
        </p:txBody>
      </p:sp>
      <p:sp>
        <p:nvSpPr>
          <p:cNvPr id="18" name="object 4"/>
          <p:cNvSpPr txBox="1"/>
          <p:nvPr/>
        </p:nvSpPr>
        <p:spPr>
          <a:xfrm>
            <a:off x="1788667" y="6307573"/>
            <a:ext cx="1411733" cy="990600"/>
          </a:xfrm>
          <a:prstGeom prst="rect">
            <a:avLst/>
          </a:prstGeom>
        </p:spPr>
        <p:txBody>
          <a:bodyPr wrap="square" lIns="0" tIns="0" rIns="0" bIns="0" rtlCol="0">
            <a:noAutofit/>
          </a:bodyPr>
          <a:lstStyle/>
          <a:p>
            <a:pPr marL="12700">
              <a:lnSpc>
                <a:spcPct val="96400"/>
              </a:lnSpc>
              <a:spcBef>
                <a:spcPts val="10"/>
              </a:spcBef>
            </a:pPr>
            <a:r>
              <a:rPr sz="1200" b="1" spc="0" dirty="0" smtClean="0">
                <a:solidFill>
                  <a:srgbClr val="397D5A"/>
                </a:solidFill>
                <a:latin typeface="Arial Narrow" panose="020B0606020202030204" pitchFamily="34" charset="0"/>
                <a:cs typeface="Times New Roman"/>
              </a:rPr>
              <a:t>Council</a:t>
            </a:r>
            <a:r>
              <a:rPr sz="1200" b="1" spc="54"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for</a:t>
            </a:r>
            <a:r>
              <a:rPr sz="1200" b="1" spc="125"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the Accreditation</a:t>
            </a:r>
            <a:r>
              <a:rPr sz="1200" b="1" spc="19"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of Educator Preparation</a:t>
            </a:r>
            <a:endParaRPr sz="1200" b="1" dirty="0">
              <a:solidFill>
                <a:srgbClr val="397D5A"/>
              </a:solidFill>
              <a:latin typeface="Arial Narrow" panose="020B0606020202030204" pitchFamily="34" charset="0"/>
              <a:cs typeface="Times New Roman"/>
            </a:endParaRPr>
          </a:p>
        </p:txBody>
      </p:sp>
      <p:sp>
        <p:nvSpPr>
          <p:cNvPr id="19" name="object 2"/>
          <p:cNvSpPr txBox="1"/>
          <p:nvPr/>
        </p:nvSpPr>
        <p:spPr>
          <a:xfrm>
            <a:off x="3581400" y="6437113"/>
            <a:ext cx="5989320" cy="365760"/>
          </a:xfrm>
          <a:prstGeom prst="rect">
            <a:avLst/>
          </a:prstGeom>
        </p:spPr>
        <p:txBody>
          <a:bodyPr wrap="square" lIns="0" tIns="0" rIns="0" bIns="0" rtlCol="0">
            <a:noAutofit/>
          </a:bodyPr>
          <a:lstStyle/>
          <a:p>
            <a:pPr marL="12700">
              <a:lnSpc>
                <a:spcPts val="1350"/>
              </a:lnSpc>
              <a:spcBef>
                <a:spcPts val="67"/>
              </a:spcBef>
            </a:pP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ONN</a:t>
            </a:r>
            <a:r>
              <a:rPr sz="1600" b="1" spc="4" dirty="0" smtClean="0">
                <a:solidFill>
                  <a:srgbClr val="397D5A"/>
                </a:solidFill>
                <a:latin typeface="Arial Narrow" panose="020B0606020202030204" pitchFamily="34" charset="0"/>
                <a:cs typeface="Arial" panose="020B0604020202020204" pitchFamily="34" charset="0"/>
              </a:rPr>
              <a:t>E</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T</a:t>
            </a:r>
            <a:r>
              <a:rPr sz="1600" b="1" spc="-4" dirty="0" smtClean="0">
                <a:solidFill>
                  <a:srgbClr val="397D5A"/>
                </a:solidFill>
                <a:latin typeface="Arial Narrow" panose="020B0606020202030204" pitchFamily="34" charset="0"/>
                <a:cs typeface="Arial" panose="020B0604020202020204" pitchFamily="34" charset="0"/>
              </a:rPr>
              <a:t> </a:t>
            </a:r>
            <a:r>
              <a:rPr sz="1600" b="1" spc="-19" dirty="0" smtClean="0">
                <a:solidFill>
                  <a:srgbClr val="397D5A"/>
                </a:solidFill>
                <a:latin typeface="Arial Narrow" panose="020B0606020202030204" pitchFamily="34" charset="0"/>
                <a:cs typeface="Arial" panose="020B0604020202020204" pitchFamily="34" charset="0"/>
              </a:rPr>
              <a:t>W</a:t>
            </a:r>
            <a:r>
              <a:rPr sz="1600" b="1" spc="29" dirty="0" smtClean="0">
                <a:solidFill>
                  <a:srgbClr val="397D5A"/>
                </a:solidFill>
                <a:latin typeface="Arial Narrow" panose="020B0606020202030204" pitchFamily="34" charset="0"/>
                <a:cs typeface="Arial" panose="020B0604020202020204" pitchFamily="34" charset="0"/>
              </a:rPr>
              <a:t>I</a:t>
            </a:r>
            <a:r>
              <a:rPr sz="1600" b="1" spc="-4" dirty="0" smtClean="0">
                <a:solidFill>
                  <a:srgbClr val="397D5A"/>
                </a:solidFill>
                <a:latin typeface="Arial Narrow" panose="020B0606020202030204" pitchFamily="34" charset="0"/>
                <a:cs typeface="Arial" panose="020B0604020202020204" pitchFamily="34" charset="0"/>
              </a:rPr>
              <a:t>T</a:t>
            </a:r>
            <a:r>
              <a:rPr sz="1600" b="1" spc="0" dirty="0" smtClean="0">
                <a:solidFill>
                  <a:srgbClr val="397D5A"/>
                </a:solidFill>
                <a:latin typeface="Arial Narrow" panose="020B0606020202030204" pitchFamily="34" charset="0"/>
                <a:cs typeface="Arial" panose="020B0604020202020204" pitchFamily="34" charset="0"/>
              </a:rPr>
              <a:t>H</a:t>
            </a:r>
            <a:r>
              <a:rPr sz="1600" b="1" spc="14" dirty="0" smtClean="0">
                <a:solidFill>
                  <a:srgbClr val="397D5A"/>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A</a:t>
            </a:r>
            <a:r>
              <a:rPr sz="1600" b="1" spc="4" dirty="0" smtClean="0">
                <a:solidFill>
                  <a:srgbClr val="397D5A"/>
                </a:solidFill>
                <a:latin typeface="Arial Narrow" panose="020B0606020202030204" pitchFamily="34" charset="0"/>
                <a:cs typeface="Arial" panose="020B0604020202020204" pitchFamily="34" charset="0"/>
              </a:rPr>
              <a:t>E</a:t>
            </a:r>
            <a:r>
              <a:rPr sz="1600" b="1" spc="0" dirty="0" smtClean="0">
                <a:solidFill>
                  <a:srgbClr val="397D5A"/>
                </a:solidFill>
                <a:latin typeface="Arial Narrow" panose="020B0606020202030204" pitchFamily="34" charset="0"/>
                <a:cs typeface="Arial" panose="020B0604020202020204" pitchFamily="34" charset="0"/>
              </a:rPr>
              <a:t>P</a:t>
            </a:r>
            <a:r>
              <a:rPr sz="1600" b="1" spc="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DDC12B"/>
                </a:solidFill>
                <a:latin typeface="Arial Narrow" panose="020B0606020202030204" pitchFamily="34" charset="0"/>
                <a:cs typeface="Arial" panose="020B0604020202020204" pitchFamily="34" charset="0"/>
              </a:rPr>
              <a:t>|  </a:t>
            </a:r>
            <a:r>
              <a:rPr sz="1600" b="1" spc="-319" dirty="0" smtClean="0">
                <a:solidFill>
                  <a:srgbClr val="0000FF"/>
                </a:solidFill>
                <a:latin typeface="Arial Narrow" panose="020B0606020202030204" pitchFamily="34" charset="0"/>
                <a:cs typeface="Arial" panose="020B0604020202020204" pitchFamily="34" charset="0"/>
              </a:rPr>
              <a:t> </a:t>
            </a:r>
            <a:r>
              <a:rPr sz="1600" b="1" u="sng" spc="9" dirty="0" smtClean="0">
                <a:solidFill>
                  <a:srgbClr val="0000FF"/>
                </a:solidFill>
                <a:latin typeface="Arial Narrow" panose="020B0606020202030204" pitchFamily="34" charset="0"/>
                <a:cs typeface="Arial" panose="020B0604020202020204" pitchFamily="34" charset="0"/>
                <a:hlinkClick r:id="rId2"/>
              </a:rPr>
              <a:t>www</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C</a:t>
            </a:r>
            <a:r>
              <a:rPr sz="1600" b="1" u="sng" spc="0" dirty="0" smtClean="0">
                <a:solidFill>
                  <a:srgbClr val="0000FF"/>
                </a:solidFill>
                <a:latin typeface="Arial Narrow" panose="020B0606020202030204" pitchFamily="34" charset="0"/>
                <a:cs typeface="Arial" panose="020B0604020202020204" pitchFamily="34" charset="0"/>
                <a:hlinkClick r:id="rId2"/>
              </a:rPr>
              <a:t>A</a:t>
            </a:r>
            <a:r>
              <a:rPr sz="1600" b="1" u="sng" spc="4" dirty="0" smtClean="0">
                <a:solidFill>
                  <a:srgbClr val="0000FF"/>
                </a:solidFill>
                <a:latin typeface="Arial Narrow" panose="020B0606020202030204" pitchFamily="34" charset="0"/>
                <a:cs typeface="Arial" panose="020B0604020202020204" pitchFamily="34" charset="0"/>
                <a:hlinkClick r:id="rId2"/>
              </a:rPr>
              <a:t>E</a:t>
            </a:r>
            <a:r>
              <a:rPr sz="1600" b="1" u="sng" spc="0" dirty="0" smtClean="0">
                <a:solidFill>
                  <a:srgbClr val="0000FF"/>
                </a:solidFill>
                <a:latin typeface="Arial Narrow" panose="020B0606020202030204" pitchFamily="34" charset="0"/>
                <a:cs typeface="Arial" panose="020B0604020202020204" pitchFamily="34" charset="0"/>
                <a:hlinkClick r:id="rId2"/>
              </a:rPr>
              <a:t>Pne</a:t>
            </a:r>
            <a:r>
              <a:rPr sz="1600" b="1" u="sng" spc="-25" dirty="0" smtClean="0">
                <a:solidFill>
                  <a:srgbClr val="0000FF"/>
                </a:solidFill>
                <a:latin typeface="Arial Narrow" panose="020B0606020202030204" pitchFamily="34" charset="0"/>
                <a:cs typeface="Arial" panose="020B0604020202020204" pitchFamily="34" charset="0"/>
                <a:hlinkClick r:id="rId2"/>
              </a:rPr>
              <a:t>t</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o</a:t>
            </a:r>
            <a:r>
              <a:rPr sz="1600" b="1" u="sng" spc="0" dirty="0" smtClean="0">
                <a:solidFill>
                  <a:srgbClr val="0000FF"/>
                </a:solidFill>
                <a:latin typeface="Arial Narrow" panose="020B0606020202030204" pitchFamily="34" charset="0"/>
                <a:cs typeface="Arial" panose="020B0604020202020204" pitchFamily="34" charset="0"/>
                <a:hlinkClick r:id="rId2"/>
              </a:rPr>
              <a:t>rg</a:t>
            </a:r>
            <a:r>
              <a:rPr sz="1600" b="1" spc="0" dirty="0" smtClean="0">
                <a:solidFill>
                  <a:srgbClr val="0000FF"/>
                </a:solidFill>
                <a:latin typeface="Arial Narrow" panose="020B0606020202030204" pitchFamily="34" charset="0"/>
                <a:cs typeface="Arial" panose="020B0604020202020204" pitchFamily="34" charset="0"/>
                <a:hlinkClick r:id="rId2"/>
              </a:rPr>
              <a:t> </a:t>
            </a:r>
            <a:r>
              <a:rPr sz="1600" b="1" spc="-276" dirty="0" smtClean="0">
                <a:solidFill>
                  <a:srgbClr val="DDC12B"/>
                </a:solidFill>
                <a:latin typeface="Arial Narrow" panose="020B0606020202030204" pitchFamily="34" charset="0"/>
                <a:cs typeface="Arial" panose="020B0604020202020204" pitchFamily="34" charset="0"/>
                <a:hlinkClick r:id="rId2"/>
              </a:rPr>
              <a:t> </a:t>
            </a:r>
            <a:r>
              <a:rPr sz="1600" b="1" u="sng" spc="0" dirty="0" smtClean="0">
                <a:solidFill>
                  <a:srgbClr val="DDC12B"/>
                </a:solidFill>
                <a:latin typeface="Arial Narrow" panose="020B0606020202030204" pitchFamily="34" charset="0"/>
                <a:cs typeface="Arial" panose="020B0604020202020204" pitchFamily="34" charset="0"/>
                <a:hlinkClick r:id="rId2"/>
              </a:rPr>
              <a:t>|</a:t>
            </a:r>
            <a:r>
              <a:rPr sz="1600" b="1" u="sng" spc="0" dirty="0" smtClean="0">
                <a:solidFill>
                  <a:srgbClr val="DDC12B"/>
                </a:solidFill>
                <a:latin typeface="Arial Narrow" panose="020B0606020202030204" pitchFamily="34" charset="0"/>
                <a:cs typeface="Arial" panose="020B0604020202020204" pitchFamily="34" charset="0"/>
              </a:rPr>
              <a:t> </a:t>
            </a:r>
            <a:r>
              <a:rPr sz="1600" b="1" spc="-316" dirty="0" smtClean="0">
                <a:solidFill>
                  <a:srgbClr val="DDC12B"/>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T</a:t>
            </a:r>
            <a:r>
              <a:rPr sz="1600" b="1" spc="9" dirty="0" smtClean="0">
                <a:solidFill>
                  <a:srgbClr val="397D5A"/>
                </a:solidFill>
                <a:latin typeface="Arial Narrow" panose="020B0606020202030204" pitchFamily="34" charset="0"/>
                <a:cs typeface="Arial" panose="020B0604020202020204" pitchFamily="34" charset="0"/>
              </a:rPr>
              <a:t>w</a:t>
            </a:r>
            <a:r>
              <a:rPr sz="1600" b="1" spc="0" dirty="0" smtClean="0">
                <a:solidFill>
                  <a:srgbClr val="397D5A"/>
                </a:solidFill>
                <a:latin typeface="Arial Narrow" panose="020B0606020202030204" pitchFamily="34" charset="0"/>
                <a:cs typeface="Arial" panose="020B0604020202020204" pitchFamily="34" charset="0"/>
              </a:rPr>
              <a:t>i</a:t>
            </a:r>
            <a:r>
              <a:rPr sz="1600" b="1" spc="-25" dirty="0" smtClean="0">
                <a:solidFill>
                  <a:srgbClr val="397D5A"/>
                </a:solidFill>
                <a:latin typeface="Arial Narrow" panose="020B0606020202030204" pitchFamily="34" charset="0"/>
                <a:cs typeface="Arial" panose="020B0604020202020204" pitchFamily="34" charset="0"/>
              </a:rPr>
              <a:t>tt</a:t>
            </a:r>
            <a:r>
              <a:rPr sz="1600" b="1" spc="0" dirty="0" smtClean="0">
                <a:solidFill>
                  <a:srgbClr val="397D5A"/>
                </a:solidFill>
                <a:latin typeface="Arial Narrow" panose="020B0606020202030204" pitchFamily="34" charset="0"/>
                <a:cs typeface="Arial" panose="020B0604020202020204" pitchFamily="34" charset="0"/>
              </a:rPr>
              <a:t>er:</a:t>
            </a:r>
            <a:r>
              <a:rPr sz="1600" b="1" spc="5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397D5A"/>
                </a:solidFill>
                <a:latin typeface="Arial Narrow" panose="020B0606020202030204" pitchFamily="34" charset="0"/>
                <a:cs typeface="Arial" panose="020B0604020202020204" pitchFamily="34" charset="0"/>
                <a:hlinkClick r:id="rId3"/>
              </a:rPr>
              <a:t>@CA</a:t>
            </a:r>
            <a:r>
              <a:rPr sz="1600" b="1" spc="4" dirty="0" smtClean="0">
                <a:solidFill>
                  <a:srgbClr val="397D5A"/>
                </a:solidFill>
                <a:latin typeface="Arial Narrow" panose="020B0606020202030204" pitchFamily="34" charset="0"/>
                <a:cs typeface="Arial" panose="020B0604020202020204" pitchFamily="34" charset="0"/>
                <a:hlinkClick r:id="rId3"/>
              </a:rPr>
              <a:t>E</a:t>
            </a:r>
            <a:r>
              <a:rPr sz="1600" b="1" spc="0" dirty="0" smtClean="0">
                <a:solidFill>
                  <a:srgbClr val="397D5A"/>
                </a:solidFill>
                <a:latin typeface="Arial Narrow" panose="020B0606020202030204" pitchFamily="34" charset="0"/>
                <a:cs typeface="Arial" panose="020B0604020202020204" pitchFamily="34" charset="0"/>
                <a:hlinkClick r:id="rId3"/>
              </a:rPr>
              <a:t>Pup</a:t>
            </a:r>
            <a:r>
              <a:rPr sz="1600" b="1" spc="4" dirty="0" smtClean="0">
                <a:solidFill>
                  <a:srgbClr val="397D5A"/>
                </a:solidFill>
                <a:latin typeface="Arial Narrow" panose="020B0606020202030204" pitchFamily="34" charset="0"/>
                <a:cs typeface="Arial" panose="020B0604020202020204" pitchFamily="34" charset="0"/>
                <a:hlinkClick r:id="rId3"/>
              </a:rPr>
              <a:t>d</a:t>
            </a:r>
            <a:r>
              <a:rPr sz="1600" b="1" spc="-4" dirty="0" smtClean="0">
                <a:solidFill>
                  <a:srgbClr val="397D5A"/>
                </a:solidFill>
                <a:latin typeface="Arial Narrow" panose="020B0606020202030204" pitchFamily="34" charset="0"/>
                <a:cs typeface="Arial" panose="020B0604020202020204" pitchFamily="34" charset="0"/>
                <a:hlinkClick r:id="rId3"/>
              </a:rPr>
              <a:t>a</a:t>
            </a:r>
            <a:r>
              <a:rPr sz="1600" b="1" spc="-25" dirty="0" smtClean="0">
                <a:solidFill>
                  <a:srgbClr val="397D5A"/>
                </a:solidFill>
                <a:latin typeface="Arial Narrow" panose="020B0606020202030204" pitchFamily="34" charset="0"/>
                <a:cs typeface="Arial" panose="020B0604020202020204" pitchFamily="34" charset="0"/>
                <a:hlinkClick r:id="rId3"/>
              </a:rPr>
              <a:t>t</a:t>
            </a:r>
            <a:r>
              <a:rPr sz="1600" b="1" spc="0" dirty="0" smtClean="0">
                <a:solidFill>
                  <a:srgbClr val="397D5A"/>
                </a:solidFill>
                <a:latin typeface="Arial Narrow" panose="020B0606020202030204" pitchFamily="34" charset="0"/>
                <a:cs typeface="Arial" panose="020B0604020202020204" pitchFamily="34" charset="0"/>
                <a:hlinkClick r:id="rId3"/>
              </a:rPr>
              <a:t>es</a:t>
            </a:r>
            <a:endParaRPr sz="1600" b="1" dirty="0">
              <a:latin typeface="Arial Narrow" panose="020B0606020202030204" pitchFamily="34" charset="0"/>
              <a:cs typeface="Arial" panose="020B0604020202020204" pitchFamily="34" charset="0"/>
            </a:endParaRPr>
          </a:p>
        </p:txBody>
      </p:sp>
      <p:pic>
        <p:nvPicPr>
          <p:cNvPr id="20" name="Picture 19"/>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04800" y="6248400"/>
            <a:ext cx="1314450" cy="457200"/>
          </a:xfrm>
          <a:prstGeom prst="rect">
            <a:avLst/>
          </a:prstGeom>
        </p:spPr>
      </p:pic>
      <p:sp>
        <p:nvSpPr>
          <p:cNvPr id="21" name="object 10"/>
          <p:cNvSpPr txBox="1"/>
          <p:nvPr/>
        </p:nvSpPr>
        <p:spPr>
          <a:xfrm>
            <a:off x="402336" y="1828800"/>
            <a:ext cx="8208264" cy="4002621"/>
          </a:xfrm>
          <a:prstGeom prst="rect">
            <a:avLst/>
          </a:prstGeom>
        </p:spPr>
        <p:txBody>
          <a:bodyPr wrap="square" lIns="0" tIns="0" rIns="0" bIns="0" rtlCol="0">
            <a:noAutofit/>
          </a:bodyPr>
          <a:lstStyle/>
          <a:p>
            <a:pPr marL="12700">
              <a:spcAft>
                <a:spcPts val="1200"/>
              </a:spcAft>
              <a:buClr>
                <a:srgbClr val="DDC12E"/>
              </a:buClr>
            </a:pPr>
            <a:r>
              <a:rPr lang="en-US" sz="2800" spc="-629" dirty="0">
                <a:solidFill>
                  <a:srgbClr val="DDC12B"/>
                </a:solidFill>
                <a:latin typeface="Century Gothic" panose="020B0502020202020204" pitchFamily="34" charset="0"/>
                <a:cs typeface="Arial"/>
              </a:rPr>
              <a:t> </a:t>
            </a:r>
            <a:r>
              <a:rPr lang="en-US" sz="2800" b="1" dirty="0">
                <a:latin typeface="Century Gothic" panose="020B0502020202020204" pitchFamily="34" charset="0"/>
                <a:cs typeface="Century Gothic"/>
              </a:rPr>
              <a:t>What e</a:t>
            </a:r>
            <a:r>
              <a:rPr lang="en-US" sz="2800" b="1" spc="4" dirty="0">
                <a:latin typeface="Century Gothic" panose="020B0502020202020204" pitchFamily="34" charset="0"/>
                <a:cs typeface="Century Gothic"/>
              </a:rPr>
              <a:t>v</a:t>
            </a:r>
            <a:r>
              <a:rPr lang="en-US" sz="2800" b="1" dirty="0">
                <a:latin typeface="Century Gothic" panose="020B0502020202020204" pitchFamily="34" charset="0"/>
                <a:cs typeface="Century Gothic"/>
              </a:rPr>
              <a:t>idence </a:t>
            </a:r>
            <a:r>
              <a:rPr lang="en-US" sz="2800" b="1" dirty="0" smtClean="0">
                <a:latin typeface="Century Gothic" panose="020B0502020202020204" pitchFamily="34" charset="0"/>
                <a:cs typeface="Century Gothic"/>
              </a:rPr>
              <a:t>can UPRM offer to add</a:t>
            </a:r>
            <a:r>
              <a:rPr lang="en-US" sz="2800" b="1" spc="-14" dirty="0" smtClean="0">
                <a:latin typeface="Century Gothic" panose="020B0502020202020204" pitchFamily="34" charset="0"/>
                <a:cs typeface="Century Gothic"/>
              </a:rPr>
              <a:t>r</a:t>
            </a:r>
            <a:r>
              <a:rPr lang="en-US" sz="2800" b="1" dirty="0" smtClean="0">
                <a:latin typeface="Century Gothic" panose="020B0502020202020204" pitchFamily="34" charset="0"/>
                <a:cs typeface="Century Gothic"/>
              </a:rPr>
              <a:t>es</a:t>
            </a:r>
            <a:r>
              <a:rPr lang="en-US" sz="2800" b="1" spc="-9" dirty="0" smtClean="0">
                <a:latin typeface="Century Gothic" panose="020B0502020202020204" pitchFamily="34" charset="0"/>
                <a:cs typeface="Century Gothic"/>
              </a:rPr>
              <a:t>s</a:t>
            </a:r>
            <a:r>
              <a:rPr lang="en-US" sz="2800" b="1" dirty="0" smtClean="0">
                <a:latin typeface="Century Gothic" panose="020B0502020202020204" pitchFamily="34" charset="0"/>
                <a:cs typeface="Century Gothic"/>
              </a:rPr>
              <a:t> </a:t>
            </a:r>
            <a:r>
              <a:rPr lang="en-US" sz="2800" b="1" dirty="0">
                <a:latin typeface="Century Gothic" panose="020B0502020202020204" pitchFamily="34" charset="0"/>
                <a:cs typeface="Century Gothic"/>
              </a:rPr>
              <a:t>component </a:t>
            </a:r>
            <a:r>
              <a:rPr lang="en-US" sz="2800" b="1" dirty="0" smtClean="0">
                <a:latin typeface="Century Gothic"/>
                <a:cs typeface="Century Gothic"/>
              </a:rPr>
              <a:t>1.2?</a:t>
            </a:r>
          </a:p>
          <a:p>
            <a:pPr marL="12700">
              <a:spcAft>
                <a:spcPts val="1200"/>
              </a:spcAft>
              <a:buClr>
                <a:srgbClr val="DDC12E"/>
              </a:buClr>
            </a:pPr>
            <a:r>
              <a:rPr lang="en-US" sz="2400" dirty="0" smtClean="0">
                <a:latin typeface="Century Gothic"/>
                <a:cs typeface="Century Gothic"/>
              </a:rPr>
              <a:t>Prov</a:t>
            </a:r>
            <a:r>
              <a:rPr lang="en-US" sz="2400" spc="-9" dirty="0" smtClean="0">
                <a:latin typeface="Century Gothic"/>
                <a:cs typeface="Century Gothic"/>
              </a:rPr>
              <a:t>i</a:t>
            </a:r>
            <a:r>
              <a:rPr lang="en-US" sz="2400" dirty="0" smtClean="0">
                <a:latin typeface="Century Gothic"/>
                <a:cs typeface="Century Gothic"/>
              </a:rPr>
              <a:t>ders</a:t>
            </a:r>
            <a:r>
              <a:rPr lang="en-US" sz="2400" spc="-14" dirty="0" smtClean="0">
                <a:latin typeface="Century Gothic"/>
                <a:cs typeface="Century Gothic"/>
              </a:rPr>
              <a:t> </a:t>
            </a:r>
            <a:r>
              <a:rPr lang="en-US" sz="2400" dirty="0">
                <a:latin typeface="Century Gothic"/>
                <a:cs typeface="Century Gothic"/>
              </a:rPr>
              <a:t>ensure</a:t>
            </a:r>
            <a:r>
              <a:rPr lang="en-US" sz="2400" spc="-25" dirty="0">
                <a:latin typeface="Century Gothic"/>
                <a:cs typeface="Century Gothic"/>
              </a:rPr>
              <a:t> </a:t>
            </a:r>
            <a:r>
              <a:rPr lang="en-US" sz="2400" i="1" dirty="0">
                <a:latin typeface="Century Gothic"/>
                <a:cs typeface="Century Gothic"/>
              </a:rPr>
              <a:t>th</a:t>
            </a:r>
            <a:r>
              <a:rPr lang="en-US" sz="2400" i="1" spc="-9" dirty="0">
                <a:latin typeface="Century Gothic"/>
                <a:cs typeface="Century Gothic"/>
              </a:rPr>
              <a:t>a</a:t>
            </a:r>
            <a:r>
              <a:rPr lang="en-US" sz="2400" i="1" dirty="0">
                <a:latin typeface="Century Gothic"/>
                <a:cs typeface="Century Gothic"/>
              </a:rPr>
              <a:t>t comple</a:t>
            </a:r>
            <a:r>
              <a:rPr lang="en-US" sz="2400" i="1" spc="-9" dirty="0">
                <a:latin typeface="Century Gothic"/>
                <a:cs typeface="Century Gothic"/>
              </a:rPr>
              <a:t>t</a:t>
            </a:r>
            <a:r>
              <a:rPr lang="en-US" sz="2400" i="1" dirty="0">
                <a:latin typeface="Century Gothic"/>
                <a:cs typeface="Century Gothic"/>
              </a:rPr>
              <a:t>ers</a:t>
            </a:r>
            <a:r>
              <a:rPr lang="en-US" sz="2400" i="1" spc="-9" dirty="0">
                <a:latin typeface="Century Gothic"/>
                <a:cs typeface="Century Gothic"/>
              </a:rPr>
              <a:t> </a:t>
            </a:r>
            <a:r>
              <a:rPr lang="en-US" sz="2400" b="1" i="1" dirty="0">
                <a:latin typeface="Century Gothic"/>
                <a:cs typeface="Century Gothic"/>
              </a:rPr>
              <a:t>u</a:t>
            </a:r>
            <a:r>
              <a:rPr lang="en-US" sz="2400" b="1" i="1" spc="-9" dirty="0">
                <a:latin typeface="Century Gothic"/>
                <a:cs typeface="Century Gothic"/>
              </a:rPr>
              <a:t>s</a:t>
            </a:r>
            <a:r>
              <a:rPr lang="en-US" sz="2400" b="1" i="1" dirty="0">
                <a:latin typeface="Century Gothic"/>
                <a:cs typeface="Century Gothic"/>
              </a:rPr>
              <a:t>e </a:t>
            </a:r>
            <a:r>
              <a:rPr lang="en-US" sz="2400" i="1" u="heavy" dirty="0">
                <a:latin typeface="Century Gothic"/>
                <a:cs typeface="Century Gothic"/>
              </a:rPr>
              <a:t>res</a:t>
            </a:r>
            <a:r>
              <a:rPr lang="en-US" sz="2400" i="1" u="heavy" spc="9" dirty="0">
                <a:latin typeface="Century Gothic"/>
                <a:cs typeface="Century Gothic"/>
              </a:rPr>
              <a:t>e</a:t>
            </a:r>
            <a:r>
              <a:rPr lang="en-US" sz="2400" i="1" u="heavy" dirty="0">
                <a:latin typeface="Century Gothic"/>
                <a:cs typeface="Century Gothic"/>
              </a:rPr>
              <a:t>arch</a:t>
            </a:r>
            <a:r>
              <a:rPr lang="en-US" sz="2400" i="1" u="heavy" spc="-39" dirty="0">
                <a:latin typeface="Century Gothic"/>
                <a:cs typeface="Century Gothic"/>
              </a:rPr>
              <a:t> </a:t>
            </a:r>
            <a:r>
              <a:rPr lang="en-US" sz="2400" i="1" u="heavy" dirty="0">
                <a:latin typeface="Century Gothic"/>
                <a:cs typeface="Century Gothic"/>
              </a:rPr>
              <a:t>and</a:t>
            </a:r>
            <a:r>
              <a:rPr lang="en-US" sz="2400" i="1" u="heavy" spc="-14" dirty="0">
                <a:latin typeface="Century Gothic"/>
                <a:cs typeface="Century Gothic"/>
              </a:rPr>
              <a:t> </a:t>
            </a:r>
            <a:r>
              <a:rPr lang="en-US" sz="2400" i="1" u="heavy" dirty="0">
                <a:latin typeface="Century Gothic"/>
                <a:cs typeface="Century Gothic"/>
              </a:rPr>
              <a:t>evide</a:t>
            </a:r>
            <a:r>
              <a:rPr lang="en-US" sz="2400" i="1" u="heavy" spc="4" dirty="0">
                <a:latin typeface="Century Gothic"/>
                <a:cs typeface="Century Gothic"/>
              </a:rPr>
              <a:t>n</a:t>
            </a:r>
            <a:r>
              <a:rPr lang="en-US" sz="2400" i="1" u="heavy" dirty="0">
                <a:latin typeface="Century Gothic"/>
                <a:cs typeface="Century Gothic"/>
              </a:rPr>
              <a:t>ce</a:t>
            </a:r>
            <a:r>
              <a:rPr lang="en-US" sz="2400" i="1" u="heavy" spc="-39" dirty="0">
                <a:latin typeface="Century Gothic"/>
                <a:cs typeface="Century Gothic"/>
              </a:rPr>
              <a:t> </a:t>
            </a:r>
            <a:r>
              <a:rPr lang="en-US" sz="2400" i="1" u="heavy" dirty="0">
                <a:latin typeface="Century Gothic"/>
                <a:cs typeface="Century Gothic"/>
              </a:rPr>
              <a:t>to develop</a:t>
            </a:r>
            <a:r>
              <a:rPr lang="en-US" sz="2400" i="1" u="heavy" spc="-19" dirty="0">
                <a:latin typeface="Century Gothic"/>
                <a:cs typeface="Century Gothic"/>
              </a:rPr>
              <a:t> </a:t>
            </a:r>
            <a:r>
              <a:rPr lang="en-US" sz="2400" i="1" u="heavy" dirty="0">
                <a:latin typeface="Century Gothic"/>
                <a:cs typeface="Century Gothic"/>
              </a:rPr>
              <a:t>an understanding of the teaching profession and use both to measure their P‐12 students’ progress and their own professional practice.</a:t>
            </a:r>
          </a:p>
          <a:p>
            <a:pPr marL="469900" indent="-457200">
              <a:spcAft>
                <a:spcPts val="1200"/>
              </a:spcAft>
              <a:buClr>
                <a:srgbClr val="DDC12E"/>
              </a:buClr>
              <a:buFont typeface="Arial" panose="020B0604020202020204" pitchFamily="34" charset="0"/>
              <a:buChar char="•"/>
            </a:pPr>
            <a:endParaRPr lang="en-US" sz="2800" dirty="0">
              <a:latin typeface="Century Gothic"/>
              <a:cs typeface="Century Gothic"/>
            </a:endParaRPr>
          </a:p>
        </p:txBody>
      </p:sp>
    </p:spTree>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 name="object 17"/>
          <p:cNvSpPr/>
          <p:nvPr/>
        </p:nvSpPr>
        <p:spPr>
          <a:xfrm>
            <a:off x="0" y="1650"/>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18" name="object 18"/>
          <p:cNvSpPr/>
          <p:nvPr/>
        </p:nvSpPr>
        <p:spPr>
          <a:xfrm>
            <a:off x="326847" y="0"/>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15" name="object 15"/>
          <p:cNvSpPr/>
          <p:nvPr/>
        </p:nvSpPr>
        <p:spPr>
          <a:xfrm>
            <a:off x="6782434" y="6593421"/>
            <a:ext cx="48768" cy="0"/>
          </a:xfrm>
          <a:custGeom>
            <a:avLst/>
            <a:gdLst/>
            <a:ahLst/>
            <a:cxnLst/>
            <a:rect l="l" t="t" r="r" b="b"/>
            <a:pathLst>
              <a:path w="48768">
                <a:moveTo>
                  <a:pt x="0" y="0"/>
                </a:moveTo>
                <a:lnTo>
                  <a:pt x="48768" y="0"/>
                </a:lnTo>
              </a:path>
            </a:pathLst>
          </a:custGeom>
          <a:ln w="10413">
            <a:solidFill>
              <a:srgbClr val="397D5A"/>
            </a:solidFill>
          </a:ln>
        </p:spPr>
        <p:txBody>
          <a:bodyPr wrap="square" lIns="0" tIns="0" rIns="0" bIns="0" rtlCol="0">
            <a:noAutofit/>
          </a:bodyPr>
          <a:lstStyle/>
          <a:p>
            <a:endParaRPr/>
          </a:p>
        </p:txBody>
      </p:sp>
      <p:sp>
        <p:nvSpPr>
          <p:cNvPr id="16" name="object 16"/>
          <p:cNvSpPr/>
          <p:nvPr/>
        </p:nvSpPr>
        <p:spPr>
          <a:xfrm>
            <a:off x="3624707" y="6297574"/>
            <a:ext cx="5519293" cy="1587"/>
          </a:xfrm>
          <a:custGeom>
            <a:avLst/>
            <a:gdLst/>
            <a:ahLst/>
            <a:cxnLst/>
            <a:rect l="l" t="t" r="r" b="b"/>
            <a:pathLst>
              <a:path w="5519293" h="1587">
                <a:moveTo>
                  <a:pt x="5519292" y="1587"/>
                </a:moveTo>
                <a:lnTo>
                  <a:pt x="0" y="0"/>
                </a:lnTo>
              </a:path>
              <a:path w="5519293" h="1587">
                <a:moveTo>
                  <a:pt x="0" y="1"/>
                </a:moveTo>
                <a:lnTo>
                  <a:pt x="5519292" y="1587"/>
                </a:lnTo>
              </a:path>
            </a:pathLst>
          </a:custGeom>
          <a:ln w="25400">
            <a:solidFill>
              <a:srgbClr val="DDC12B"/>
            </a:solidFill>
          </a:ln>
        </p:spPr>
        <p:txBody>
          <a:bodyPr wrap="square" lIns="0" tIns="0" rIns="0" bIns="0" rtlCol="0">
            <a:noAutofit/>
          </a:bodyPr>
          <a:lstStyle/>
          <a:p>
            <a:endParaRPr/>
          </a:p>
        </p:txBody>
      </p:sp>
      <p:sp>
        <p:nvSpPr>
          <p:cNvPr id="9" name="object 9"/>
          <p:cNvSpPr/>
          <p:nvPr/>
        </p:nvSpPr>
        <p:spPr>
          <a:xfrm>
            <a:off x="357809" y="1685925"/>
            <a:ext cx="4247261" cy="370839"/>
          </a:xfrm>
          <a:custGeom>
            <a:avLst/>
            <a:gdLst/>
            <a:ahLst/>
            <a:cxnLst/>
            <a:rect l="l" t="t" r="r" b="b"/>
            <a:pathLst>
              <a:path w="4247261" h="370839">
                <a:moveTo>
                  <a:pt x="0" y="370839"/>
                </a:moveTo>
                <a:lnTo>
                  <a:pt x="4247261" y="370839"/>
                </a:lnTo>
                <a:lnTo>
                  <a:pt x="4247261" y="0"/>
                </a:lnTo>
                <a:lnTo>
                  <a:pt x="0" y="0"/>
                </a:lnTo>
                <a:lnTo>
                  <a:pt x="0" y="370839"/>
                </a:lnTo>
                <a:close/>
              </a:path>
            </a:pathLst>
          </a:custGeom>
          <a:solidFill>
            <a:srgbClr val="4F81BC"/>
          </a:solidFill>
        </p:spPr>
        <p:txBody>
          <a:bodyPr wrap="square" lIns="0" tIns="0" rIns="0" bIns="0" rtlCol="0">
            <a:noAutofit/>
          </a:bodyPr>
          <a:lstStyle/>
          <a:p>
            <a:endParaRPr/>
          </a:p>
        </p:txBody>
      </p:sp>
      <p:sp>
        <p:nvSpPr>
          <p:cNvPr id="10" name="object 10"/>
          <p:cNvSpPr/>
          <p:nvPr/>
        </p:nvSpPr>
        <p:spPr>
          <a:xfrm>
            <a:off x="4605147" y="1685925"/>
            <a:ext cx="4247260" cy="370839"/>
          </a:xfrm>
          <a:custGeom>
            <a:avLst/>
            <a:gdLst/>
            <a:ahLst/>
            <a:cxnLst/>
            <a:rect l="l" t="t" r="r" b="b"/>
            <a:pathLst>
              <a:path w="4247260" h="370839">
                <a:moveTo>
                  <a:pt x="0" y="370839"/>
                </a:moveTo>
                <a:lnTo>
                  <a:pt x="4247260" y="370839"/>
                </a:lnTo>
                <a:lnTo>
                  <a:pt x="4247260" y="0"/>
                </a:lnTo>
                <a:lnTo>
                  <a:pt x="0" y="0"/>
                </a:lnTo>
                <a:lnTo>
                  <a:pt x="0" y="370839"/>
                </a:lnTo>
                <a:close/>
              </a:path>
            </a:pathLst>
          </a:custGeom>
          <a:solidFill>
            <a:srgbClr val="4F81BC"/>
          </a:solidFill>
        </p:spPr>
        <p:txBody>
          <a:bodyPr wrap="square" lIns="0" tIns="0" rIns="0" bIns="0" rtlCol="0">
            <a:noAutofit/>
          </a:bodyPr>
          <a:lstStyle/>
          <a:p>
            <a:endParaRPr/>
          </a:p>
        </p:txBody>
      </p:sp>
      <p:sp>
        <p:nvSpPr>
          <p:cNvPr id="11" name="object 11"/>
          <p:cNvSpPr/>
          <p:nvPr/>
        </p:nvSpPr>
        <p:spPr>
          <a:xfrm>
            <a:off x="357809" y="2056764"/>
            <a:ext cx="4247261" cy="2286000"/>
          </a:xfrm>
          <a:custGeom>
            <a:avLst/>
            <a:gdLst/>
            <a:ahLst/>
            <a:cxnLst/>
            <a:rect l="l" t="t" r="r" b="b"/>
            <a:pathLst>
              <a:path w="4247261" h="2286000">
                <a:moveTo>
                  <a:pt x="0" y="2286000"/>
                </a:moveTo>
                <a:lnTo>
                  <a:pt x="4247261" y="2286000"/>
                </a:lnTo>
                <a:lnTo>
                  <a:pt x="4247261" y="0"/>
                </a:lnTo>
                <a:lnTo>
                  <a:pt x="0" y="0"/>
                </a:lnTo>
                <a:lnTo>
                  <a:pt x="0" y="2286000"/>
                </a:lnTo>
                <a:close/>
              </a:path>
            </a:pathLst>
          </a:custGeom>
          <a:solidFill>
            <a:srgbClr val="D0D7E8"/>
          </a:solidFill>
        </p:spPr>
        <p:txBody>
          <a:bodyPr wrap="square" lIns="0" tIns="0" rIns="0" bIns="0" rtlCol="0">
            <a:noAutofit/>
          </a:bodyPr>
          <a:lstStyle/>
          <a:p>
            <a:endParaRPr/>
          </a:p>
        </p:txBody>
      </p:sp>
      <p:sp>
        <p:nvSpPr>
          <p:cNvPr id="12" name="object 12"/>
          <p:cNvSpPr/>
          <p:nvPr/>
        </p:nvSpPr>
        <p:spPr>
          <a:xfrm>
            <a:off x="4605147" y="2056764"/>
            <a:ext cx="4247260" cy="2286000"/>
          </a:xfrm>
          <a:custGeom>
            <a:avLst/>
            <a:gdLst/>
            <a:ahLst/>
            <a:cxnLst/>
            <a:rect l="l" t="t" r="r" b="b"/>
            <a:pathLst>
              <a:path w="4247260" h="2286000">
                <a:moveTo>
                  <a:pt x="0" y="2286000"/>
                </a:moveTo>
                <a:lnTo>
                  <a:pt x="4247260" y="2286000"/>
                </a:lnTo>
                <a:lnTo>
                  <a:pt x="4247260" y="0"/>
                </a:lnTo>
                <a:lnTo>
                  <a:pt x="0" y="0"/>
                </a:lnTo>
                <a:lnTo>
                  <a:pt x="0" y="2286000"/>
                </a:lnTo>
                <a:close/>
              </a:path>
            </a:pathLst>
          </a:custGeom>
          <a:solidFill>
            <a:srgbClr val="D0D7E8"/>
          </a:solidFill>
        </p:spPr>
        <p:txBody>
          <a:bodyPr wrap="square" lIns="0" tIns="0" rIns="0" bIns="0" rtlCol="0">
            <a:noAutofit/>
          </a:bodyPr>
          <a:lstStyle/>
          <a:p>
            <a:endParaRPr/>
          </a:p>
        </p:txBody>
      </p:sp>
      <p:sp>
        <p:nvSpPr>
          <p:cNvPr id="13" name="object 13"/>
          <p:cNvSpPr/>
          <p:nvPr/>
        </p:nvSpPr>
        <p:spPr>
          <a:xfrm>
            <a:off x="351459" y="2056764"/>
            <a:ext cx="8507298" cy="0"/>
          </a:xfrm>
          <a:custGeom>
            <a:avLst/>
            <a:gdLst/>
            <a:ahLst/>
            <a:cxnLst/>
            <a:rect l="l" t="t" r="r" b="b"/>
            <a:pathLst>
              <a:path w="8507298">
                <a:moveTo>
                  <a:pt x="0" y="0"/>
                </a:moveTo>
                <a:lnTo>
                  <a:pt x="8507298" y="0"/>
                </a:lnTo>
              </a:path>
            </a:pathLst>
          </a:custGeom>
          <a:ln w="38100">
            <a:solidFill>
              <a:srgbClr val="FFFFFF"/>
            </a:solidFill>
          </a:ln>
        </p:spPr>
        <p:txBody>
          <a:bodyPr wrap="square" lIns="0" tIns="0" rIns="0" bIns="0" rtlCol="0">
            <a:noAutofit/>
          </a:bodyPr>
          <a:lstStyle/>
          <a:p>
            <a:endParaRPr/>
          </a:p>
        </p:txBody>
      </p:sp>
      <p:sp>
        <p:nvSpPr>
          <p:cNvPr id="8" name="object 8"/>
          <p:cNvSpPr txBox="1"/>
          <p:nvPr/>
        </p:nvSpPr>
        <p:spPr>
          <a:xfrm>
            <a:off x="583793" y="683704"/>
            <a:ext cx="1615717" cy="432612"/>
          </a:xfrm>
          <a:prstGeom prst="rect">
            <a:avLst/>
          </a:prstGeom>
        </p:spPr>
        <p:txBody>
          <a:bodyPr wrap="square" lIns="0" tIns="0" rIns="0" bIns="0" rtlCol="0">
            <a:noAutofit/>
          </a:bodyPr>
          <a:lstStyle/>
          <a:p>
            <a:pPr marL="12700">
              <a:lnSpc>
                <a:spcPts val="3404"/>
              </a:lnSpc>
              <a:spcBef>
                <a:spcPts val="170"/>
              </a:spcBef>
            </a:pPr>
            <a:r>
              <a:rPr sz="3200" spc="0" dirty="0" smtClean="0">
                <a:solidFill>
                  <a:srgbClr val="FFFFFF"/>
                </a:solidFill>
                <a:latin typeface="Century Gothic"/>
                <a:cs typeface="Century Gothic"/>
              </a:rPr>
              <a:t>Possible</a:t>
            </a:r>
            <a:endParaRPr sz="3200">
              <a:latin typeface="Century Gothic"/>
              <a:cs typeface="Century Gothic"/>
            </a:endParaRPr>
          </a:p>
        </p:txBody>
      </p:sp>
      <p:sp>
        <p:nvSpPr>
          <p:cNvPr id="7" name="object 7"/>
          <p:cNvSpPr txBox="1"/>
          <p:nvPr/>
        </p:nvSpPr>
        <p:spPr>
          <a:xfrm>
            <a:off x="2222010" y="683704"/>
            <a:ext cx="1932062" cy="432612"/>
          </a:xfrm>
          <a:prstGeom prst="rect">
            <a:avLst/>
          </a:prstGeom>
        </p:spPr>
        <p:txBody>
          <a:bodyPr wrap="square" lIns="0" tIns="0" rIns="0" bIns="0" rtlCol="0">
            <a:noAutofit/>
          </a:bodyPr>
          <a:lstStyle/>
          <a:p>
            <a:pPr marL="12700">
              <a:lnSpc>
                <a:spcPts val="3404"/>
              </a:lnSpc>
              <a:spcBef>
                <a:spcPts val="170"/>
              </a:spcBef>
            </a:pPr>
            <a:r>
              <a:rPr sz="3200" spc="0" dirty="0" smtClean="0">
                <a:solidFill>
                  <a:srgbClr val="FFFFFF"/>
                </a:solidFill>
                <a:latin typeface="Century Gothic"/>
                <a:cs typeface="Century Gothic"/>
              </a:rPr>
              <a:t>Evidence</a:t>
            </a:r>
            <a:endParaRPr sz="3200">
              <a:latin typeface="Century Gothic"/>
              <a:cs typeface="Century Gothic"/>
            </a:endParaRPr>
          </a:p>
        </p:txBody>
      </p:sp>
      <p:sp>
        <p:nvSpPr>
          <p:cNvPr id="3" name="object 3"/>
          <p:cNvSpPr txBox="1"/>
          <p:nvPr/>
        </p:nvSpPr>
        <p:spPr>
          <a:xfrm>
            <a:off x="357809" y="1685925"/>
            <a:ext cx="8494598" cy="370839"/>
          </a:xfrm>
          <a:prstGeom prst="rect">
            <a:avLst/>
          </a:prstGeom>
        </p:spPr>
        <p:txBody>
          <a:bodyPr wrap="square" lIns="0" tIns="0" rIns="0" bIns="0" rtlCol="0">
            <a:noAutofit/>
          </a:bodyPr>
          <a:lstStyle/>
          <a:p>
            <a:pPr marL="1567256">
              <a:lnSpc>
                <a:spcPct val="101725"/>
              </a:lnSpc>
              <a:spcBef>
                <a:spcPts val="330"/>
              </a:spcBef>
            </a:pPr>
            <a:r>
              <a:rPr sz="1800" b="1" spc="-4" dirty="0" smtClean="0">
                <a:solidFill>
                  <a:srgbClr val="FFFFFF"/>
                </a:solidFill>
                <a:latin typeface="Calibri"/>
                <a:cs typeface="Calibri"/>
              </a:rPr>
              <a:t>C</a:t>
            </a:r>
            <a:r>
              <a:rPr sz="1800" b="1" spc="0" dirty="0" smtClean="0">
                <a:solidFill>
                  <a:srgbClr val="FFFFFF"/>
                </a:solidFill>
                <a:latin typeface="Calibri"/>
                <a:cs typeface="Calibri"/>
              </a:rPr>
              <a:t>omp</a:t>
            </a:r>
            <a:r>
              <a:rPr sz="1800" b="1" spc="4" dirty="0" smtClean="0">
                <a:solidFill>
                  <a:srgbClr val="FFFFFF"/>
                </a:solidFill>
                <a:latin typeface="Calibri"/>
                <a:cs typeface="Calibri"/>
              </a:rPr>
              <a:t>o</a:t>
            </a:r>
            <a:r>
              <a:rPr sz="1800" b="1" spc="0" dirty="0" smtClean="0">
                <a:solidFill>
                  <a:srgbClr val="FFFFFF"/>
                </a:solidFill>
                <a:latin typeface="Calibri"/>
                <a:cs typeface="Calibri"/>
              </a:rPr>
              <a:t>ne</a:t>
            </a:r>
            <a:r>
              <a:rPr sz="1800" b="1" spc="-19" dirty="0" smtClean="0">
                <a:solidFill>
                  <a:srgbClr val="FFFFFF"/>
                </a:solidFill>
                <a:latin typeface="Calibri"/>
                <a:cs typeface="Calibri"/>
              </a:rPr>
              <a:t>n</a:t>
            </a:r>
            <a:r>
              <a:rPr sz="1800" b="1" spc="0" dirty="0" smtClean="0">
                <a:solidFill>
                  <a:srgbClr val="FFFFFF"/>
                </a:solidFill>
                <a:latin typeface="Calibri"/>
                <a:cs typeface="Calibri"/>
              </a:rPr>
              <a:t>t                                                      </a:t>
            </a:r>
            <a:r>
              <a:rPr sz="1800" b="1" spc="129" dirty="0" smtClean="0">
                <a:solidFill>
                  <a:srgbClr val="FFFFFF"/>
                </a:solidFill>
                <a:latin typeface="Calibri"/>
                <a:cs typeface="Calibri"/>
              </a:rPr>
              <a:t> </a:t>
            </a:r>
            <a:r>
              <a:rPr sz="1800" b="1" spc="-25" dirty="0" smtClean="0">
                <a:solidFill>
                  <a:srgbClr val="FFFFFF"/>
                </a:solidFill>
                <a:latin typeface="Calibri"/>
                <a:cs typeface="Calibri"/>
              </a:rPr>
              <a:t>P</a:t>
            </a:r>
            <a:r>
              <a:rPr sz="1800" b="1" spc="0" dirty="0" smtClean="0">
                <a:solidFill>
                  <a:srgbClr val="FFFFFF"/>
                </a:solidFill>
                <a:latin typeface="Calibri"/>
                <a:cs typeface="Calibri"/>
              </a:rPr>
              <a:t>ossible</a:t>
            </a:r>
            <a:r>
              <a:rPr sz="1800" b="1" spc="-39" dirty="0" smtClean="0">
                <a:solidFill>
                  <a:srgbClr val="FFFFFF"/>
                </a:solidFill>
                <a:latin typeface="Calibri"/>
                <a:cs typeface="Calibri"/>
              </a:rPr>
              <a:t> </a:t>
            </a:r>
            <a:r>
              <a:rPr sz="1800" b="1" spc="-50" dirty="0" smtClean="0">
                <a:solidFill>
                  <a:srgbClr val="FFFFFF"/>
                </a:solidFill>
                <a:latin typeface="Calibri"/>
                <a:cs typeface="Calibri"/>
              </a:rPr>
              <a:t>E</a:t>
            </a:r>
            <a:r>
              <a:rPr sz="1800" b="1" spc="0" dirty="0" smtClean="0">
                <a:solidFill>
                  <a:srgbClr val="FFFFFF"/>
                </a:solidFill>
                <a:latin typeface="Calibri"/>
                <a:cs typeface="Calibri"/>
              </a:rPr>
              <a:t>vid</a:t>
            </a:r>
            <a:r>
              <a:rPr sz="1800" b="1" spc="9" dirty="0" smtClean="0">
                <a:solidFill>
                  <a:srgbClr val="FFFFFF"/>
                </a:solidFill>
                <a:latin typeface="Calibri"/>
                <a:cs typeface="Calibri"/>
              </a:rPr>
              <a:t>e</a:t>
            </a:r>
            <a:r>
              <a:rPr sz="1800" b="1" spc="0" dirty="0" smtClean="0">
                <a:solidFill>
                  <a:srgbClr val="FFFFFF"/>
                </a:solidFill>
                <a:latin typeface="Calibri"/>
                <a:cs typeface="Calibri"/>
              </a:rPr>
              <a:t>nce</a:t>
            </a:r>
            <a:endParaRPr sz="1800">
              <a:latin typeface="Calibri"/>
              <a:cs typeface="Calibri"/>
            </a:endParaRPr>
          </a:p>
        </p:txBody>
      </p:sp>
      <p:sp>
        <p:nvSpPr>
          <p:cNvPr id="2" name="object 2"/>
          <p:cNvSpPr txBox="1"/>
          <p:nvPr/>
        </p:nvSpPr>
        <p:spPr>
          <a:xfrm>
            <a:off x="357809" y="2056764"/>
            <a:ext cx="4247261" cy="2286000"/>
          </a:xfrm>
          <a:prstGeom prst="rect">
            <a:avLst/>
          </a:prstGeom>
        </p:spPr>
        <p:txBody>
          <a:bodyPr wrap="square" lIns="0" tIns="0" rIns="0" bIns="0" rtlCol="0">
            <a:noAutofit/>
          </a:bodyPr>
          <a:lstStyle/>
          <a:p>
            <a:pPr marL="91465">
              <a:lnSpc>
                <a:spcPct val="101725"/>
              </a:lnSpc>
              <a:spcBef>
                <a:spcPts val="330"/>
              </a:spcBef>
            </a:pPr>
            <a:r>
              <a:rPr lang="en-US" dirty="0">
                <a:cs typeface="Calibri"/>
              </a:rPr>
              <a:t>1.2</a:t>
            </a:r>
          </a:p>
          <a:p>
            <a:pPr marL="91465">
              <a:lnSpc>
                <a:spcPct val="101725"/>
              </a:lnSpc>
              <a:spcBef>
                <a:spcPts val="330"/>
              </a:spcBef>
            </a:pPr>
            <a:r>
              <a:rPr lang="en-US" dirty="0">
                <a:cs typeface="Calibri"/>
              </a:rPr>
              <a:t>Providers ensure that completers use</a:t>
            </a:r>
          </a:p>
          <a:p>
            <a:pPr marL="91465">
              <a:lnSpc>
                <a:spcPct val="101725"/>
              </a:lnSpc>
              <a:spcBef>
                <a:spcPts val="330"/>
              </a:spcBef>
            </a:pPr>
            <a:r>
              <a:rPr lang="en-US" dirty="0">
                <a:cs typeface="Calibri"/>
              </a:rPr>
              <a:t>research and evidence to develop an</a:t>
            </a:r>
          </a:p>
          <a:p>
            <a:pPr marL="91465">
              <a:lnSpc>
                <a:spcPct val="101725"/>
              </a:lnSpc>
              <a:spcBef>
                <a:spcPts val="330"/>
              </a:spcBef>
            </a:pPr>
            <a:r>
              <a:rPr lang="en-US" dirty="0">
                <a:cs typeface="Calibri"/>
              </a:rPr>
              <a:t>understanding of the teaching profession</a:t>
            </a:r>
          </a:p>
          <a:p>
            <a:pPr marL="91465">
              <a:lnSpc>
                <a:spcPct val="101725"/>
              </a:lnSpc>
              <a:spcBef>
                <a:spcPts val="330"/>
              </a:spcBef>
            </a:pPr>
            <a:r>
              <a:rPr lang="en-US" dirty="0">
                <a:cs typeface="Calibri"/>
              </a:rPr>
              <a:t>and use both to measure their P‐12</a:t>
            </a:r>
          </a:p>
          <a:p>
            <a:pPr marL="91465">
              <a:lnSpc>
                <a:spcPct val="101725"/>
              </a:lnSpc>
              <a:spcBef>
                <a:spcPts val="330"/>
              </a:spcBef>
            </a:pPr>
            <a:r>
              <a:rPr lang="en-US" dirty="0">
                <a:cs typeface="Calibri"/>
              </a:rPr>
              <a:t>students’ progress and their own</a:t>
            </a:r>
          </a:p>
          <a:p>
            <a:pPr marL="91465">
              <a:lnSpc>
                <a:spcPct val="101725"/>
              </a:lnSpc>
              <a:spcBef>
                <a:spcPts val="330"/>
              </a:spcBef>
            </a:pPr>
            <a:r>
              <a:rPr lang="en-US" dirty="0">
                <a:cs typeface="Calibri"/>
              </a:rPr>
              <a:t>professional practice</a:t>
            </a:r>
            <a:r>
              <a:rPr lang="en-US" dirty="0" smtClean="0">
                <a:cs typeface="Calibri"/>
              </a:rPr>
              <a:t>.</a:t>
            </a:r>
            <a:endParaRPr lang="en-US" dirty="0">
              <a:cs typeface="Calibri"/>
            </a:endParaRPr>
          </a:p>
        </p:txBody>
      </p:sp>
      <p:sp>
        <p:nvSpPr>
          <p:cNvPr id="19" name="object 4"/>
          <p:cNvSpPr txBox="1"/>
          <p:nvPr/>
        </p:nvSpPr>
        <p:spPr>
          <a:xfrm>
            <a:off x="1788667" y="6307573"/>
            <a:ext cx="1411733" cy="990600"/>
          </a:xfrm>
          <a:prstGeom prst="rect">
            <a:avLst/>
          </a:prstGeom>
        </p:spPr>
        <p:txBody>
          <a:bodyPr wrap="square" lIns="0" tIns="0" rIns="0" bIns="0" rtlCol="0">
            <a:noAutofit/>
          </a:bodyPr>
          <a:lstStyle/>
          <a:p>
            <a:pPr marL="12700">
              <a:lnSpc>
                <a:spcPct val="96400"/>
              </a:lnSpc>
              <a:spcBef>
                <a:spcPts val="10"/>
              </a:spcBef>
            </a:pPr>
            <a:r>
              <a:rPr sz="1200" b="1" spc="0" dirty="0" smtClean="0">
                <a:solidFill>
                  <a:srgbClr val="397D5A"/>
                </a:solidFill>
                <a:latin typeface="Arial Narrow" panose="020B0606020202030204" pitchFamily="34" charset="0"/>
                <a:cs typeface="Times New Roman"/>
              </a:rPr>
              <a:t>Council</a:t>
            </a:r>
            <a:r>
              <a:rPr sz="1200" b="1" spc="54"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for</a:t>
            </a:r>
            <a:r>
              <a:rPr sz="1200" b="1" spc="125"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the Accreditation</a:t>
            </a:r>
            <a:r>
              <a:rPr sz="1200" b="1" spc="19"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of Educator Preparation</a:t>
            </a:r>
            <a:endParaRPr sz="1200" b="1" dirty="0">
              <a:solidFill>
                <a:srgbClr val="397D5A"/>
              </a:solidFill>
              <a:latin typeface="Arial Narrow" panose="020B0606020202030204" pitchFamily="34" charset="0"/>
              <a:cs typeface="Times New Roman"/>
            </a:endParaRPr>
          </a:p>
        </p:txBody>
      </p:sp>
      <p:sp>
        <p:nvSpPr>
          <p:cNvPr id="20" name="object 2"/>
          <p:cNvSpPr txBox="1"/>
          <p:nvPr/>
        </p:nvSpPr>
        <p:spPr>
          <a:xfrm>
            <a:off x="3581400" y="6437113"/>
            <a:ext cx="5989320" cy="365760"/>
          </a:xfrm>
          <a:prstGeom prst="rect">
            <a:avLst/>
          </a:prstGeom>
        </p:spPr>
        <p:txBody>
          <a:bodyPr wrap="square" lIns="0" tIns="0" rIns="0" bIns="0" rtlCol="0">
            <a:noAutofit/>
          </a:bodyPr>
          <a:lstStyle/>
          <a:p>
            <a:pPr marL="12700">
              <a:lnSpc>
                <a:spcPts val="1350"/>
              </a:lnSpc>
              <a:spcBef>
                <a:spcPts val="67"/>
              </a:spcBef>
            </a:pP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ONN</a:t>
            </a:r>
            <a:r>
              <a:rPr sz="1600" b="1" spc="4" dirty="0" smtClean="0">
                <a:solidFill>
                  <a:srgbClr val="397D5A"/>
                </a:solidFill>
                <a:latin typeface="Arial Narrow" panose="020B0606020202030204" pitchFamily="34" charset="0"/>
                <a:cs typeface="Arial" panose="020B0604020202020204" pitchFamily="34" charset="0"/>
              </a:rPr>
              <a:t>E</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T</a:t>
            </a:r>
            <a:r>
              <a:rPr sz="1600" b="1" spc="-4" dirty="0" smtClean="0">
                <a:solidFill>
                  <a:srgbClr val="397D5A"/>
                </a:solidFill>
                <a:latin typeface="Arial Narrow" panose="020B0606020202030204" pitchFamily="34" charset="0"/>
                <a:cs typeface="Arial" panose="020B0604020202020204" pitchFamily="34" charset="0"/>
              </a:rPr>
              <a:t> </a:t>
            </a:r>
            <a:r>
              <a:rPr sz="1600" b="1" spc="-19" dirty="0" smtClean="0">
                <a:solidFill>
                  <a:srgbClr val="397D5A"/>
                </a:solidFill>
                <a:latin typeface="Arial Narrow" panose="020B0606020202030204" pitchFamily="34" charset="0"/>
                <a:cs typeface="Arial" panose="020B0604020202020204" pitchFamily="34" charset="0"/>
              </a:rPr>
              <a:t>W</a:t>
            </a:r>
            <a:r>
              <a:rPr sz="1600" b="1" spc="29" dirty="0" smtClean="0">
                <a:solidFill>
                  <a:srgbClr val="397D5A"/>
                </a:solidFill>
                <a:latin typeface="Arial Narrow" panose="020B0606020202030204" pitchFamily="34" charset="0"/>
                <a:cs typeface="Arial" panose="020B0604020202020204" pitchFamily="34" charset="0"/>
              </a:rPr>
              <a:t>I</a:t>
            </a:r>
            <a:r>
              <a:rPr sz="1600" b="1" spc="-4" dirty="0" smtClean="0">
                <a:solidFill>
                  <a:srgbClr val="397D5A"/>
                </a:solidFill>
                <a:latin typeface="Arial Narrow" panose="020B0606020202030204" pitchFamily="34" charset="0"/>
                <a:cs typeface="Arial" panose="020B0604020202020204" pitchFamily="34" charset="0"/>
              </a:rPr>
              <a:t>T</a:t>
            </a:r>
            <a:r>
              <a:rPr sz="1600" b="1" spc="0" dirty="0" smtClean="0">
                <a:solidFill>
                  <a:srgbClr val="397D5A"/>
                </a:solidFill>
                <a:latin typeface="Arial Narrow" panose="020B0606020202030204" pitchFamily="34" charset="0"/>
                <a:cs typeface="Arial" panose="020B0604020202020204" pitchFamily="34" charset="0"/>
              </a:rPr>
              <a:t>H</a:t>
            </a:r>
            <a:r>
              <a:rPr sz="1600" b="1" spc="14" dirty="0" smtClean="0">
                <a:solidFill>
                  <a:srgbClr val="397D5A"/>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A</a:t>
            </a:r>
            <a:r>
              <a:rPr sz="1600" b="1" spc="4" dirty="0" smtClean="0">
                <a:solidFill>
                  <a:srgbClr val="397D5A"/>
                </a:solidFill>
                <a:latin typeface="Arial Narrow" panose="020B0606020202030204" pitchFamily="34" charset="0"/>
                <a:cs typeface="Arial" panose="020B0604020202020204" pitchFamily="34" charset="0"/>
              </a:rPr>
              <a:t>E</a:t>
            </a:r>
            <a:r>
              <a:rPr sz="1600" b="1" spc="0" dirty="0" smtClean="0">
                <a:solidFill>
                  <a:srgbClr val="397D5A"/>
                </a:solidFill>
                <a:latin typeface="Arial Narrow" panose="020B0606020202030204" pitchFamily="34" charset="0"/>
                <a:cs typeface="Arial" panose="020B0604020202020204" pitchFamily="34" charset="0"/>
              </a:rPr>
              <a:t>P</a:t>
            </a:r>
            <a:r>
              <a:rPr sz="1600" b="1" spc="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DDC12B"/>
                </a:solidFill>
                <a:latin typeface="Arial Narrow" panose="020B0606020202030204" pitchFamily="34" charset="0"/>
                <a:cs typeface="Arial" panose="020B0604020202020204" pitchFamily="34" charset="0"/>
              </a:rPr>
              <a:t>|  </a:t>
            </a:r>
            <a:r>
              <a:rPr sz="1600" b="1" spc="-319" dirty="0" smtClean="0">
                <a:solidFill>
                  <a:srgbClr val="0000FF"/>
                </a:solidFill>
                <a:latin typeface="Arial Narrow" panose="020B0606020202030204" pitchFamily="34" charset="0"/>
                <a:cs typeface="Arial" panose="020B0604020202020204" pitchFamily="34" charset="0"/>
              </a:rPr>
              <a:t> </a:t>
            </a:r>
            <a:r>
              <a:rPr sz="1600" b="1" u="sng" spc="9" dirty="0" smtClean="0">
                <a:solidFill>
                  <a:srgbClr val="0000FF"/>
                </a:solidFill>
                <a:latin typeface="Arial Narrow" panose="020B0606020202030204" pitchFamily="34" charset="0"/>
                <a:cs typeface="Arial" panose="020B0604020202020204" pitchFamily="34" charset="0"/>
                <a:hlinkClick r:id="rId2"/>
              </a:rPr>
              <a:t>www</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C</a:t>
            </a:r>
            <a:r>
              <a:rPr sz="1600" b="1" u="sng" spc="0" dirty="0" smtClean="0">
                <a:solidFill>
                  <a:srgbClr val="0000FF"/>
                </a:solidFill>
                <a:latin typeface="Arial Narrow" panose="020B0606020202030204" pitchFamily="34" charset="0"/>
                <a:cs typeface="Arial" panose="020B0604020202020204" pitchFamily="34" charset="0"/>
                <a:hlinkClick r:id="rId2"/>
              </a:rPr>
              <a:t>A</a:t>
            </a:r>
            <a:r>
              <a:rPr sz="1600" b="1" u="sng" spc="4" dirty="0" smtClean="0">
                <a:solidFill>
                  <a:srgbClr val="0000FF"/>
                </a:solidFill>
                <a:latin typeface="Arial Narrow" panose="020B0606020202030204" pitchFamily="34" charset="0"/>
                <a:cs typeface="Arial" panose="020B0604020202020204" pitchFamily="34" charset="0"/>
                <a:hlinkClick r:id="rId2"/>
              </a:rPr>
              <a:t>E</a:t>
            </a:r>
            <a:r>
              <a:rPr sz="1600" b="1" u="sng" spc="0" dirty="0" smtClean="0">
                <a:solidFill>
                  <a:srgbClr val="0000FF"/>
                </a:solidFill>
                <a:latin typeface="Arial Narrow" panose="020B0606020202030204" pitchFamily="34" charset="0"/>
                <a:cs typeface="Arial" panose="020B0604020202020204" pitchFamily="34" charset="0"/>
                <a:hlinkClick r:id="rId2"/>
              </a:rPr>
              <a:t>Pne</a:t>
            </a:r>
            <a:r>
              <a:rPr sz="1600" b="1" u="sng" spc="-25" dirty="0" smtClean="0">
                <a:solidFill>
                  <a:srgbClr val="0000FF"/>
                </a:solidFill>
                <a:latin typeface="Arial Narrow" panose="020B0606020202030204" pitchFamily="34" charset="0"/>
                <a:cs typeface="Arial" panose="020B0604020202020204" pitchFamily="34" charset="0"/>
                <a:hlinkClick r:id="rId2"/>
              </a:rPr>
              <a:t>t</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o</a:t>
            </a:r>
            <a:r>
              <a:rPr sz="1600" b="1" u="sng" spc="0" dirty="0" smtClean="0">
                <a:solidFill>
                  <a:srgbClr val="0000FF"/>
                </a:solidFill>
                <a:latin typeface="Arial Narrow" panose="020B0606020202030204" pitchFamily="34" charset="0"/>
                <a:cs typeface="Arial" panose="020B0604020202020204" pitchFamily="34" charset="0"/>
                <a:hlinkClick r:id="rId2"/>
              </a:rPr>
              <a:t>rg</a:t>
            </a:r>
            <a:r>
              <a:rPr sz="1600" b="1" spc="0" dirty="0" smtClean="0">
                <a:solidFill>
                  <a:srgbClr val="0000FF"/>
                </a:solidFill>
                <a:latin typeface="Arial Narrow" panose="020B0606020202030204" pitchFamily="34" charset="0"/>
                <a:cs typeface="Arial" panose="020B0604020202020204" pitchFamily="34" charset="0"/>
                <a:hlinkClick r:id="rId2"/>
              </a:rPr>
              <a:t> </a:t>
            </a:r>
            <a:r>
              <a:rPr sz="1600" b="1" spc="-276" dirty="0" smtClean="0">
                <a:solidFill>
                  <a:srgbClr val="DDC12B"/>
                </a:solidFill>
                <a:latin typeface="Arial Narrow" panose="020B0606020202030204" pitchFamily="34" charset="0"/>
                <a:cs typeface="Arial" panose="020B0604020202020204" pitchFamily="34" charset="0"/>
                <a:hlinkClick r:id="rId2"/>
              </a:rPr>
              <a:t> </a:t>
            </a:r>
            <a:r>
              <a:rPr sz="1600" b="1" u="sng" spc="0" dirty="0" smtClean="0">
                <a:solidFill>
                  <a:srgbClr val="DDC12B"/>
                </a:solidFill>
                <a:latin typeface="Arial Narrow" panose="020B0606020202030204" pitchFamily="34" charset="0"/>
                <a:cs typeface="Arial" panose="020B0604020202020204" pitchFamily="34" charset="0"/>
                <a:hlinkClick r:id="rId2"/>
              </a:rPr>
              <a:t>|</a:t>
            </a:r>
            <a:r>
              <a:rPr sz="1600" b="1" u="sng" spc="0" dirty="0" smtClean="0">
                <a:solidFill>
                  <a:srgbClr val="DDC12B"/>
                </a:solidFill>
                <a:latin typeface="Arial Narrow" panose="020B0606020202030204" pitchFamily="34" charset="0"/>
                <a:cs typeface="Arial" panose="020B0604020202020204" pitchFamily="34" charset="0"/>
              </a:rPr>
              <a:t> </a:t>
            </a:r>
            <a:r>
              <a:rPr sz="1600" b="1" spc="-316" dirty="0" smtClean="0">
                <a:solidFill>
                  <a:srgbClr val="DDC12B"/>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T</a:t>
            </a:r>
            <a:r>
              <a:rPr sz="1600" b="1" spc="9" dirty="0" smtClean="0">
                <a:solidFill>
                  <a:srgbClr val="397D5A"/>
                </a:solidFill>
                <a:latin typeface="Arial Narrow" panose="020B0606020202030204" pitchFamily="34" charset="0"/>
                <a:cs typeface="Arial" panose="020B0604020202020204" pitchFamily="34" charset="0"/>
              </a:rPr>
              <a:t>w</a:t>
            </a:r>
            <a:r>
              <a:rPr sz="1600" b="1" spc="0" dirty="0" smtClean="0">
                <a:solidFill>
                  <a:srgbClr val="397D5A"/>
                </a:solidFill>
                <a:latin typeface="Arial Narrow" panose="020B0606020202030204" pitchFamily="34" charset="0"/>
                <a:cs typeface="Arial" panose="020B0604020202020204" pitchFamily="34" charset="0"/>
              </a:rPr>
              <a:t>i</a:t>
            </a:r>
            <a:r>
              <a:rPr sz="1600" b="1" spc="-25" dirty="0" smtClean="0">
                <a:solidFill>
                  <a:srgbClr val="397D5A"/>
                </a:solidFill>
                <a:latin typeface="Arial Narrow" panose="020B0606020202030204" pitchFamily="34" charset="0"/>
                <a:cs typeface="Arial" panose="020B0604020202020204" pitchFamily="34" charset="0"/>
              </a:rPr>
              <a:t>tt</a:t>
            </a:r>
            <a:r>
              <a:rPr sz="1600" b="1" spc="0" dirty="0" smtClean="0">
                <a:solidFill>
                  <a:srgbClr val="397D5A"/>
                </a:solidFill>
                <a:latin typeface="Arial Narrow" panose="020B0606020202030204" pitchFamily="34" charset="0"/>
                <a:cs typeface="Arial" panose="020B0604020202020204" pitchFamily="34" charset="0"/>
              </a:rPr>
              <a:t>er:</a:t>
            </a:r>
            <a:r>
              <a:rPr sz="1600" b="1" spc="5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397D5A"/>
                </a:solidFill>
                <a:latin typeface="Arial Narrow" panose="020B0606020202030204" pitchFamily="34" charset="0"/>
                <a:cs typeface="Arial" panose="020B0604020202020204" pitchFamily="34" charset="0"/>
                <a:hlinkClick r:id="rId3"/>
              </a:rPr>
              <a:t>@CA</a:t>
            </a:r>
            <a:r>
              <a:rPr sz="1600" b="1" spc="4" dirty="0" smtClean="0">
                <a:solidFill>
                  <a:srgbClr val="397D5A"/>
                </a:solidFill>
                <a:latin typeface="Arial Narrow" panose="020B0606020202030204" pitchFamily="34" charset="0"/>
                <a:cs typeface="Arial" panose="020B0604020202020204" pitchFamily="34" charset="0"/>
                <a:hlinkClick r:id="rId3"/>
              </a:rPr>
              <a:t>E</a:t>
            </a:r>
            <a:r>
              <a:rPr sz="1600" b="1" spc="0" dirty="0" smtClean="0">
                <a:solidFill>
                  <a:srgbClr val="397D5A"/>
                </a:solidFill>
                <a:latin typeface="Arial Narrow" panose="020B0606020202030204" pitchFamily="34" charset="0"/>
                <a:cs typeface="Arial" panose="020B0604020202020204" pitchFamily="34" charset="0"/>
                <a:hlinkClick r:id="rId3"/>
              </a:rPr>
              <a:t>Pup</a:t>
            </a:r>
            <a:r>
              <a:rPr sz="1600" b="1" spc="4" dirty="0" smtClean="0">
                <a:solidFill>
                  <a:srgbClr val="397D5A"/>
                </a:solidFill>
                <a:latin typeface="Arial Narrow" panose="020B0606020202030204" pitchFamily="34" charset="0"/>
                <a:cs typeface="Arial" panose="020B0604020202020204" pitchFamily="34" charset="0"/>
                <a:hlinkClick r:id="rId3"/>
              </a:rPr>
              <a:t>d</a:t>
            </a:r>
            <a:r>
              <a:rPr sz="1600" b="1" spc="-4" dirty="0" smtClean="0">
                <a:solidFill>
                  <a:srgbClr val="397D5A"/>
                </a:solidFill>
                <a:latin typeface="Arial Narrow" panose="020B0606020202030204" pitchFamily="34" charset="0"/>
                <a:cs typeface="Arial" panose="020B0604020202020204" pitchFamily="34" charset="0"/>
                <a:hlinkClick r:id="rId3"/>
              </a:rPr>
              <a:t>a</a:t>
            </a:r>
            <a:r>
              <a:rPr sz="1600" b="1" spc="-25" dirty="0" smtClean="0">
                <a:solidFill>
                  <a:srgbClr val="397D5A"/>
                </a:solidFill>
                <a:latin typeface="Arial Narrow" panose="020B0606020202030204" pitchFamily="34" charset="0"/>
                <a:cs typeface="Arial" panose="020B0604020202020204" pitchFamily="34" charset="0"/>
                <a:hlinkClick r:id="rId3"/>
              </a:rPr>
              <a:t>t</a:t>
            </a:r>
            <a:r>
              <a:rPr sz="1600" b="1" spc="0" dirty="0" smtClean="0">
                <a:solidFill>
                  <a:srgbClr val="397D5A"/>
                </a:solidFill>
                <a:latin typeface="Arial Narrow" panose="020B0606020202030204" pitchFamily="34" charset="0"/>
                <a:cs typeface="Arial" panose="020B0604020202020204" pitchFamily="34" charset="0"/>
                <a:hlinkClick r:id="rId3"/>
              </a:rPr>
              <a:t>es</a:t>
            </a:r>
            <a:endParaRPr sz="1600" b="1" dirty="0">
              <a:latin typeface="Arial Narrow" panose="020B0606020202030204" pitchFamily="34" charset="0"/>
              <a:cs typeface="Arial" panose="020B0604020202020204" pitchFamily="34" charset="0"/>
            </a:endParaRPr>
          </a:p>
        </p:txBody>
      </p:sp>
      <p:pic>
        <p:nvPicPr>
          <p:cNvPr id="21" name="Picture 20"/>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04800" y="6248400"/>
            <a:ext cx="1314450" cy="457200"/>
          </a:xfrm>
          <a:prstGeom prst="rect">
            <a:avLst/>
          </a:prstGeom>
        </p:spPr>
      </p:pic>
      <p:sp>
        <p:nvSpPr>
          <p:cNvPr id="4" name="TextBox 3"/>
          <p:cNvSpPr txBox="1"/>
          <p:nvPr/>
        </p:nvSpPr>
        <p:spPr>
          <a:xfrm>
            <a:off x="4724400" y="2209800"/>
            <a:ext cx="4128007" cy="369332"/>
          </a:xfrm>
          <a:prstGeom prst="rect">
            <a:avLst/>
          </a:prstGeom>
          <a:noFill/>
        </p:spPr>
        <p:txBody>
          <a:bodyPr wrap="square" rtlCol="0">
            <a:spAutoFit/>
          </a:bodyPr>
          <a:lstStyle/>
          <a:p>
            <a:r>
              <a:rPr lang="en-US" spc="-159" dirty="0">
                <a:cs typeface="Calibri"/>
              </a:rPr>
              <a:t>T</a:t>
            </a:r>
            <a:r>
              <a:rPr lang="en-US" dirty="0">
                <a:cs typeface="Calibri"/>
              </a:rPr>
              <a:t>e</a:t>
            </a:r>
            <a:r>
              <a:rPr lang="en-US" spc="4" dirty="0">
                <a:cs typeface="Calibri"/>
              </a:rPr>
              <a:t>a</a:t>
            </a:r>
            <a:r>
              <a:rPr lang="en-US" spc="-4" dirty="0">
                <a:cs typeface="Calibri"/>
              </a:rPr>
              <a:t>c</a:t>
            </a:r>
            <a:r>
              <a:rPr lang="en-US" dirty="0">
                <a:cs typeface="Calibri"/>
              </a:rPr>
              <a:t>h</a:t>
            </a:r>
            <a:r>
              <a:rPr lang="en-US" spc="4" dirty="0">
                <a:cs typeface="Calibri"/>
              </a:rPr>
              <a:t>e</a:t>
            </a:r>
            <a:r>
              <a:rPr lang="en-US" dirty="0">
                <a:cs typeface="Calibri"/>
              </a:rPr>
              <a:t>r</a:t>
            </a:r>
            <a:r>
              <a:rPr lang="en-US" spc="9" dirty="0">
                <a:cs typeface="Calibri"/>
              </a:rPr>
              <a:t> </a:t>
            </a:r>
            <a:r>
              <a:rPr lang="en-US" spc="-75" dirty="0">
                <a:cs typeface="Calibri"/>
              </a:rPr>
              <a:t>W</a:t>
            </a:r>
            <a:r>
              <a:rPr lang="en-US" dirty="0">
                <a:cs typeface="Calibri"/>
              </a:rPr>
              <a:t>ork</a:t>
            </a:r>
            <a:r>
              <a:rPr lang="en-US" spc="-9" dirty="0">
                <a:cs typeface="Calibri"/>
              </a:rPr>
              <a:t> </a:t>
            </a:r>
            <a:r>
              <a:rPr lang="en-US" dirty="0">
                <a:cs typeface="Calibri"/>
              </a:rPr>
              <a:t>Sa</a:t>
            </a:r>
            <a:r>
              <a:rPr lang="en-US" spc="4" dirty="0">
                <a:cs typeface="Calibri"/>
              </a:rPr>
              <a:t>m</a:t>
            </a:r>
            <a:r>
              <a:rPr lang="en-US" dirty="0">
                <a:cs typeface="Calibri"/>
              </a:rPr>
              <a:t>ple</a:t>
            </a:r>
            <a:endParaRPr lang="en-US" dirty="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object 23"/>
          <p:cNvSpPr/>
          <p:nvPr/>
        </p:nvSpPr>
        <p:spPr>
          <a:xfrm>
            <a:off x="0" y="1650"/>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24" name="object 24"/>
          <p:cNvSpPr/>
          <p:nvPr/>
        </p:nvSpPr>
        <p:spPr>
          <a:xfrm>
            <a:off x="326847" y="0"/>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21" name="object 21"/>
          <p:cNvSpPr/>
          <p:nvPr/>
        </p:nvSpPr>
        <p:spPr>
          <a:xfrm>
            <a:off x="6782434" y="6593421"/>
            <a:ext cx="48768" cy="0"/>
          </a:xfrm>
          <a:custGeom>
            <a:avLst/>
            <a:gdLst/>
            <a:ahLst/>
            <a:cxnLst/>
            <a:rect l="l" t="t" r="r" b="b"/>
            <a:pathLst>
              <a:path w="48768">
                <a:moveTo>
                  <a:pt x="0" y="0"/>
                </a:moveTo>
                <a:lnTo>
                  <a:pt x="48768" y="0"/>
                </a:lnTo>
              </a:path>
            </a:pathLst>
          </a:custGeom>
          <a:ln w="10413">
            <a:solidFill>
              <a:srgbClr val="397D5A"/>
            </a:solidFill>
          </a:ln>
        </p:spPr>
        <p:txBody>
          <a:bodyPr wrap="square" lIns="0" tIns="0" rIns="0" bIns="0" rtlCol="0">
            <a:noAutofit/>
          </a:bodyPr>
          <a:lstStyle/>
          <a:p>
            <a:endParaRPr/>
          </a:p>
        </p:txBody>
      </p:sp>
      <p:sp>
        <p:nvSpPr>
          <p:cNvPr id="22" name="object 22"/>
          <p:cNvSpPr/>
          <p:nvPr/>
        </p:nvSpPr>
        <p:spPr>
          <a:xfrm>
            <a:off x="3624707" y="6297574"/>
            <a:ext cx="5519293" cy="1587"/>
          </a:xfrm>
          <a:custGeom>
            <a:avLst/>
            <a:gdLst/>
            <a:ahLst/>
            <a:cxnLst/>
            <a:rect l="l" t="t" r="r" b="b"/>
            <a:pathLst>
              <a:path w="5519293" h="1587">
                <a:moveTo>
                  <a:pt x="5519292" y="1587"/>
                </a:moveTo>
                <a:lnTo>
                  <a:pt x="0" y="0"/>
                </a:lnTo>
              </a:path>
              <a:path w="5519293" h="1587">
                <a:moveTo>
                  <a:pt x="0" y="1"/>
                </a:moveTo>
                <a:lnTo>
                  <a:pt x="5519292" y="1587"/>
                </a:lnTo>
              </a:path>
            </a:pathLst>
          </a:custGeom>
          <a:ln w="25400">
            <a:solidFill>
              <a:srgbClr val="DDC12B"/>
            </a:solidFill>
          </a:ln>
        </p:spPr>
        <p:txBody>
          <a:bodyPr wrap="square" lIns="0" tIns="0" rIns="0" bIns="0" rtlCol="0">
            <a:noAutofit/>
          </a:bodyPr>
          <a:lstStyle/>
          <a:p>
            <a:endParaRPr/>
          </a:p>
        </p:txBody>
      </p:sp>
      <p:sp>
        <p:nvSpPr>
          <p:cNvPr id="19" name="object 19"/>
          <p:cNvSpPr txBox="1"/>
          <p:nvPr/>
        </p:nvSpPr>
        <p:spPr>
          <a:xfrm>
            <a:off x="583793" y="683704"/>
            <a:ext cx="4745252" cy="432612"/>
          </a:xfrm>
          <a:prstGeom prst="rect">
            <a:avLst/>
          </a:prstGeom>
        </p:spPr>
        <p:txBody>
          <a:bodyPr wrap="square" lIns="0" tIns="0" rIns="0" bIns="0" rtlCol="0">
            <a:noAutofit/>
          </a:bodyPr>
          <a:lstStyle/>
          <a:p>
            <a:pPr marL="12700">
              <a:lnSpc>
                <a:spcPts val="3404"/>
              </a:lnSpc>
              <a:spcBef>
                <a:spcPts val="170"/>
              </a:spcBef>
            </a:pPr>
            <a:r>
              <a:rPr sz="3200" b="1" spc="0" dirty="0" smtClean="0">
                <a:solidFill>
                  <a:srgbClr val="FFFFFF"/>
                </a:solidFill>
                <a:latin typeface="Century Gothic"/>
                <a:cs typeface="Century Gothic"/>
              </a:rPr>
              <a:t>Provider</a:t>
            </a:r>
            <a:r>
              <a:rPr sz="3200" b="1" spc="-25" dirty="0" smtClean="0">
                <a:solidFill>
                  <a:srgbClr val="FFFFFF"/>
                </a:solidFill>
                <a:latin typeface="Century Gothic"/>
                <a:cs typeface="Century Gothic"/>
              </a:rPr>
              <a:t> </a:t>
            </a:r>
            <a:r>
              <a:rPr sz="3200" b="1" spc="0" dirty="0" smtClean="0">
                <a:solidFill>
                  <a:srgbClr val="FFFFFF"/>
                </a:solidFill>
                <a:latin typeface="Century Gothic"/>
                <a:cs typeface="Century Gothic"/>
              </a:rPr>
              <a:t>Res</a:t>
            </a:r>
            <a:r>
              <a:rPr sz="3200" b="1" spc="-9" dirty="0" smtClean="0">
                <a:solidFill>
                  <a:srgbClr val="FFFFFF"/>
                </a:solidFill>
                <a:latin typeface="Century Gothic"/>
                <a:cs typeface="Century Gothic"/>
              </a:rPr>
              <a:t>p</a:t>
            </a:r>
            <a:r>
              <a:rPr sz="3200" b="1" spc="0" dirty="0" smtClean="0">
                <a:solidFill>
                  <a:srgbClr val="FFFFFF"/>
                </a:solidFill>
                <a:latin typeface="Century Gothic"/>
                <a:cs typeface="Century Gothic"/>
              </a:rPr>
              <a:t>on</a:t>
            </a:r>
            <a:r>
              <a:rPr sz="3200" b="1" spc="-9" dirty="0" smtClean="0">
                <a:solidFill>
                  <a:srgbClr val="FFFFFF"/>
                </a:solidFill>
                <a:latin typeface="Century Gothic"/>
                <a:cs typeface="Century Gothic"/>
              </a:rPr>
              <a:t>s</a:t>
            </a:r>
            <a:r>
              <a:rPr sz="3200" b="1" spc="0" dirty="0" smtClean="0">
                <a:solidFill>
                  <a:srgbClr val="FFFFFF"/>
                </a:solidFill>
                <a:latin typeface="Century Gothic"/>
                <a:cs typeface="Century Gothic"/>
              </a:rPr>
              <a:t>ibil</a:t>
            </a:r>
            <a:r>
              <a:rPr sz="3200" b="1" spc="-4" dirty="0" smtClean="0">
                <a:solidFill>
                  <a:srgbClr val="FFFFFF"/>
                </a:solidFill>
                <a:latin typeface="Century Gothic"/>
                <a:cs typeface="Century Gothic"/>
              </a:rPr>
              <a:t>i</a:t>
            </a:r>
            <a:r>
              <a:rPr sz="3200" b="1" spc="0" dirty="0" smtClean="0">
                <a:solidFill>
                  <a:srgbClr val="FFFFFF"/>
                </a:solidFill>
                <a:latin typeface="Century Gothic"/>
                <a:cs typeface="Century Gothic"/>
              </a:rPr>
              <a:t>ties</a:t>
            </a:r>
            <a:endParaRPr sz="3200">
              <a:latin typeface="Century Gothic"/>
              <a:cs typeface="Century Gothic"/>
            </a:endParaRPr>
          </a:p>
        </p:txBody>
      </p:sp>
      <p:sp>
        <p:nvSpPr>
          <p:cNvPr id="18" name="object 18"/>
          <p:cNvSpPr txBox="1"/>
          <p:nvPr/>
        </p:nvSpPr>
        <p:spPr>
          <a:xfrm>
            <a:off x="304800" y="1731164"/>
            <a:ext cx="8381999" cy="4136236"/>
          </a:xfrm>
          <a:prstGeom prst="rect">
            <a:avLst/>
          </a:prstGeom>
        </p:spPr>
        <p:txBody>
          <a:bodyPr wrap="square" lIns="0" tIns="0" rIns="0" bIns="0" rtlCol="0">
            <a:noAutofit/>
          </a:bodyPr>
          <a:lstStyle/>
          <a:p>
            <a:pPr marL="457200" indent="-457200">
              <a:spcAft>
                <a:spcPts val="1200"/>
              </a:spcAft>
              <a:buClr>
                <a:srgbClr val="DDC12E"/>
              </a:buClr>
              <a:buFont typeface="Arial" panose="020B0604020202020204" pitchFamily="34" charset="0"/>
              <a:buChar char="•"/>
            </a:pPr>
            <a:r>
              <a:rPr sz="2800" spc="0" dirty="0" smtClean="0">
                <a:latin typeface="Century Gothic"/>
                <a:cs typeface="Century Gothic"/>
              </a:rPr>
              <a:t>1</a:t>
            </a:r>
            <a:r>
              <a:rPr sz="2800" spc="-25" dirty="0" smtClean="0">
                <a:latin typeface="Century Gothic"/>
                <a:cs typeface="Century Gothic"/>
              </a:rPr>
              <a:t>.</a:t>
            </a:r>
            <a:r>
              <a:rPr sz="2800" spc="0" dirty="0" smtClean="0">
                <a:latin typeface="Century Gothic"/>
                <a:cs typeface="Century Gothic"/>
              </a:rPr>
              <a:t>3 Prov</a:t>
            </a:r>
            <a:r>
              <a:rPr sz="2800" spc="9" dirty="0" smtClean="0">
                <a:latin typeface="Century Gothic"/>
                <a:cs typeface="Century Gothic"/>
              </a:rPr>
              <a:t>i</a:t>
            </a:r>
            <a:r>
              <a:rPr sz="2800" spc="0" dirty="0" smtClean="0">
                <a:latin typeface="Century Gothic"/>
                <a:cs typeface="Century Gothic"/>
              </a:rPr>
              <a:t>ders</a:t>
            </a:r>
            <a:r>
              <a:rPr sz="2800" spc="-9" dirty="0" smtClean="0">
                <a:latin typeface="Century Gothic"/>
                <a:cs typeface="Century Gothic"/>
              </a:rPr>
              <a:t> </a:t>
            </a:r>
            <a:r>
              <a:rPr sz="2800" spc="0" dirty="0" smtClean="0">
                <a:latin typeface="Century Gothic"/>
                <a:cs typeface="Century Gothic"/>
              </a:rPr>
              <a:t>en</a:t>
            </a:r>
            <a:r>
              <a:rPr sz="2800" spc="-9" dirty="0" smtClean="0">
                <a:latin typeface="Century Gothic"/>
                <a:cs typeface="Century Gothic"/>
              </a:rPr>
              <a:t>s</a:t>
            </a:r>
            <a:r>
              <a:rPr sz="2800" spc="0" dirty="0" smtClean="0">
                <a:latin typeface="Century Gothic"/>
                <a:cs typeface="Century Gothic"/>
              </a:rPr>
              <a:t>ure</a:t>
            </a:r>
            <a:r>
              <a:rPr sz="2800" spc="50" dirty="0" smtClean="0">
                <a:latin typeface="Century Gothic"/>
                <a:cs typeface="Century Gothic"/>
              </a:rPr>
              <a:t> </a:t>
            </a:r>
            <a:r>
              <a:rPr sz="2800" i="1" spc="0" dirty="0" smtClean="0">
                <a:latin typeface="Century Gothic"/>
                <a:cs typeface="Century Gothic"/>
              </a:rPr>
              <a:t>that</a:t>
            </a:r>
            <a:r>
              <a:rPr sz="2800" i="1" spc="9" dirty="0" smtClean="0">
                <a:latin typeface="Century Gothic"/>
                <a:cs typeface="Century Gothic"/>
              </a:rPr>
              <a:t> </a:t>
            </a:r>
            <a:r>
              <a:rPr sz="2800" i="1" spc="0" dirty="0" smtClean="0">
                <a:latin typeface="Century Gothic"/>
                <a:cs typeface="Century Gothic"/>
              </a:rPr>
              <a:t>comp</a:t>
            </a:r>
            <a:r>
              <a:rPr sz="2800" i="1" spc="9" dirty="0" smtClean="0">
                <a:latin typeface="Century Gothic"/>
                <a:cs typeface="Century Gothic"/>
              </a:rPr>
              <a:t>l</a:t>
            </a:r>
            <a:r>
              <a:rPr sz="2800" i="1" spc="0" dirty="0" smtClean="0">
                <a:latin typeface="Century Gothic"/>
                <a:cs typeface="Century Gothic"/>
              </a:rPr>
              <a:t>et</a:t>
            </a:r>
            <a:r>
              <a:rPr sz="2800" i="1" spc="-14" dirty="0" smtClean="0">
                <a:latin typeface="Century Gothic"/>
                <a:cs typeface="Century Gothic"/>
              </a:rPr>
              <a:t>e</a:t>
            </a:r>
            <a:r>
              <a:rPr sz="2800" i="1" spc="0" dirty="0" smtClean="0">
                <a:latin typeface="Century Gothic"/>
                <a:cs typeface="Century Gothic"/>
              </a:rPr>
              <a:t>rs</a:t>
            </a:r>
            <a:r>
              <a:rPr sz="2800" i="1" spc="44" dirty="0" smtClean="0">
                <a:latin typeface="Century Gothic"/>
                <a:cs typeface="Century Gothic"/>
              </a:rPr>
              <a:t> </a:t>
            </a:r>
            <a:r>
              <a:rPr sz="2800" b="1" i="1" spc="0" dirty="0" smtClean="0">
                <a:latin typeface="Century Gothic"/>
                <a:cs typeface="Century Gothic"/>
              </a:rPr>
              <a:t>apply</a:t>
            </a:r>
            <a:r>
              <a:rPr lang="en-US" sz="2800" b="1" i="1" spc="0" dirty="0" smtClean="0">
                <a:latin typeface="Century Gothic"/>
                <a:cs typeface="Century Gothic"/>
              </a:rPr>
              <a:t> </a:t>
            </a:r>
            <a:r>
              <a:rPr sz="2800" i="1" u="heavy" spc="0" dirty="0" smtClean="0">
                <a:latin typeface="Century Gothic"/>
                <a:cs typeface="Century Gothic"/>
              </a:rPr>
              <a:t>content</a:t>
            </a:r>
            <a:r>
              <a:rPr sz="2800" i="1" u="heavy" spc="39" dirty="0" smtClean="0">
                <a:latin typeface="Century Gothic"/>
                <a:cs typeface="Century Gothic"/>
              </a:rPr>
              <a:t> </a:t>
            </a:r>
            <a:r>
              <a:rPr sz="2800" i="1" u="heavy" spc="0" dirty="0" smtClean="0">
                <a:latin typeface="Century Gothic"/>
                <a:cs typeface="Century Gothic"/>
              </a:rPr>
              <a:t>and</a:t>
            </a:r>
            <a:r>
              <a:rPr sz="2800" i="1" u="heavy" spc="-55" dirty="0" smtClean="0">
                <a:latin typeface="Century Gothic"/>
                <a:cs typeface="Century Gothic"/>
              </a:rPr>
              <a:t> </a:t>
            </a:r>
            <a:r>
              <a:rPr sz="2800" i="1" u="heavy" spc="0" dirty="0" smtClean="0">
                <a:latin typeface="Century Gothic"/>
                <a:cs typeface="Century Gothic"/>
              </a:rPr>
              <a:t>pedag</a:t>
            </a:r>
            <a:r>
              <a:rPr sz="2800" i="1" u="heavy" spc="9" dirty="0" smtClean="0">
                <a:latin typeface="Century Gothic"/>
                <a:cs typeface="Century Gothic"/>
              </a:rPr>
              <a:t>o</a:t>
            </a:r>
            <a:r>
              <a:rPr sz="2800" i="1" u="heavy" spc="0" dirty="0" smtClean="0">
                <a:latin typeface="Century Gothic"/>
                <a:cs typeface="Century Gothic"/>
              </a:rPr>
              <a:t>g</a:t>
            </a:r>
            <a:r>
              <a:rPr sz="2800" i="1" u="heavy" spc="14" dirty="0" smtClean="0">
                <a:latin typeface="Century Gothic"/>
                <a:cs typeface="Century Gothic"/>
              </a:rPr>
              <a:t>i</a:t>
            </a:r>
            <a:r>
              <a:rPr sz="2800" i="1" u="heavy" spc="0" dirty="0" smtClean="0">
                <a:latin typeface="Century Gothic"/>
                <a:cs typeface="Century Gothic"/>
              </a:rPr>
              <a:t>cal</a:t>
            </a:r>
            <a:r>
              <a:rPr sz="2800" i="1" u="heavy" spc="-169" dirty="0" smtClean="0">
                <a:latin typeface="Century Gothic"/>
                <a:cs typeface="Century Gothic"/>
              </a:rPr>
              <a:t> </a:t>
            </a:r>
            <a:r>
              <a:rPr sz="2800" i="1" u="heavy" spc="0" dirty="0" smtClean="0">
                <a:latin typeface="Century Gothic"/>
                <a:cs typeface="Century Gothic"/>
              </a:rPr>
              <a:t>know</a:t>
            </a:r>
            <a:r>
              <a:rPr sz="2800" i="1" u="heavy" spc="9" dirty="0" smtClean="0">
                <a:latin typeface="Century Gothic"/>
                <a:cs typeface="Century Gothic"/>
              </a:rPr>
              <a:t>l</a:t>
            </a:r>
            <a:r>
              <a:rPr sz="2800" i="1" u="heavy" spc="0" dirty="0" smtClean="0">
                <a:latin typeface="Century Gothic"/>
                <a:cs typeface="Century Gothic"/>
              </a:rPr>
              <a:t>edge</a:t>
            </a:r>
            <a:r>
              <a:rPr sz="2800" i="1" u="heavy" spc="-127" dirty="0" smtClean="0">
                <a:latin typeface="Century Gothic"/>
                <a:cs typeface="Century Gothic"/>
              </a:rPr>
              <a:t> </a:t>
            </a:r>
            <a:r>
              <a:rPr sz="2800" i="1" u="heavy" spc="0" dirty="0" smtClean="0">
                <a:latin typeface="Century Gothic"/>
                <a:cs typeface="Century Gothic"/>
              </a:rPr>
              <a:t>as</a:t>
            </a:r>
            <a:r>
              <a:rPr lang="en-US" sz="2800" i="1" u="heavy" dirty="0">
                <a:latin typeface="Century Gothic"/>
                <a:cs typeface="Century Gothic"/>
              </a:rPr>
              <a:t> reflected in outcome assessments in </a:t>
            </a:r>
            <a:r>
              <a:rPr lang="en-US" sz="2800" i="1" u="heavy" dirty="0" smtClean="0">
                <a:latin typeface="Century Gothic"/>
                <a:cs typeface="Century Gothic"/>
              </a:rPr>
              <a:t>response </a:t>
            </a:r>
            <a:r>
              <a:rPr lang="en-US" sz="2800" i="1" u="heavy" dirty="0">
                <a:latin typeface="Century Gothic"/>
                <a:cs typeface="Century Gothic"/>
              </a:rPr>
              <a:t>to standards </a:t>
            </a:r>
            <a:r>
              <a:rPr lang="en-US" sz="2800" i="1" spc="-762" dirty="0">
                <a:latin typeface="Century Gothic"/>
                <a:cs typeface="Century Gothic"/>
              </a:rPr>
              <a:t> </a:t>
            </a:r>
            <a:r>
              <a:rPr lang="en-US" sz="2800" dirty="0">
                <a:latin typeface="Century Gothic"/>
                <a:cs typeface="Century Gothic"/>
              </a:rPr>
              <a:t>of Spec</a:t>
            </a:r>
            <a:r>
              <a:rPr lang="en-US" sz="2800" spc="9" dirty="0">
                <a:latin typeface="Century Gothic"/>
                <a:cs typeface="Century Gothic"/>
              </a:rPr>
              <a:t>i</a:t>
            </a:r>
            <a:r>
              <a:rPr lang="en-US" sz="2800" dirty="0">
                <a:latin typeface="Century Gothic"/>
                <a:cs typeface="Century Gothic"/>
              </a:rPr>
              <a:t>al</a:t>
            </a:r>
            <a:r>
              <a:rPr lang="en-US" sz="2800" spc="14" dirty="0">
                <a:latin typeface="Century Gothic"/>
                <a:cs typeface="Century Gothic"/>
              </a:rPr>
              <a:t>i</a:t>
            </a:r>
            <a:r>
              <a:rPr lang="en-US" sz="2800" dirty="0">
                <a:latin typeface="Century Gothic"/>
                <a:cs typeface="Century Gothic"/>
              </a:rPr>
              <a:t>zed</a:t>
            </a:r>
            <a:r>
              <a:rPr lang="en-US" sz="2800" spc="-30" dirty="0">
                <a:latin typeface="Century Gothic"/>
                <a:cs typeface="Century Gothic"/>
              </a:rPr>
              <a:t> </a:t>
            </a:r>
            <a:r>
              <a:rPr lang="en-US" sz="2800" dirty="0" smtClean="0">
                <a:latin typeface="Century Gothic"/>
                <a:cs typeface="Century Gothic"/>
              </a:rPr>
              <a:t>Prof</a:t>
            </a:r>
            <a:r>
              <a:rPr lang="en-US" sz="2800" spc="-9" dirty="0" smtClean="0">
                <a:latin typeface="Century Gothic"/>
                <a:cs typeface="Century Gothic"/>
              </a:rPr>
              <a:t>e</a:t>
            </a:r>
            <a:r>
              <a:rPr lang="en-US" sz="2800" dirty="0" smtClean="0">
                <a:latin typeface="Century Gothic"/>
                <a:cs typeface="Century Gothic"/>
              </a:rPr>
              <a:t>s</a:t>
            </a:r>
            <a:r>
              <a:rPr lang="en-US" sz="2800" spc="-9" dirty="0" smtClean="0">
                <a:latin typeface="Century Gothic"/>
                <a:cs typeface="Century Gothic"/>
              </a:rPr>
              <a:t>s</a:t>
            </a:r>
            <a:r>
              <a:rPr lang="en-US" sz="2800" spc="14" dirty="0" smtClean="0">
                <a:latin typeface="Century Gothic"/>
                <a:cs typeface="Century Gothic"/>
              </a:rPr>
              <a:t>i</a:t>
            </a:r>
            <a:r>
              <a:rPr lang="en-US" sz="2800" dirty="0" smtClean="0">
                <a:latin typeface="Century Gothic"/>
                <a:cs typeface="Century Gothic"/>
              </a:rPr>
              <a:t>onal </a:t>
            </a:r>
            <a:r>
              <a:rPr lang="en-US" sz="2800" dirty="0">
                <a:latin typeface="Century Gothic"/>
                <a:cs typeface="Century Gothic"/>
              </a:rPr>
              <a:t>A</a:t>
            </a:r>
            <a:r>
              <a:rPr lang="en-US" sz="2800" spc="-9" dirty="0">
                <a:latin typeface="Century Gothic"/>
                <a:cs typeface="Century Gothic"/>
              </a:rPr>
              <a:t>s</a:t>
            </a:r>
            <a:r>
              <a:rPr lang="en-US" sz="2800" dirty="0">
                <a:latin typeface="Century Gothic"/>
                <a:cs typeface="Century Gothic"/>
              </a:rPr>
              <a:t>soc</a:t>
            </a:r>
            <a:r>
              <a:rPr lang="en-US" sz="2800" spc="14" dirty="0">
                <a:latin typeface="Century Gothic"/>
                <a:cs typeface="Century Gothic"/>
              </a:rPr>
              <a:t>i</a:t>
            </a:r>
            <a:r>
              <a:rPr lang="en-US" sz="2800" dirty="0">
                <a:latin typeface="Century Gothic"/>
                <a:cs typeface="Century Gothic"/>
              </a:rPr>
              <a:t>at</a:t>
            </a:r>
            <a:r>
              <a:rPr lang="en-US" sz="2800" spc="9" dirty="0">
                <a:latin typeface="Century Gothic"/>
                <a:cs typeface="Century Gothic"/>
              </a:rPr>
              <a:t>i</a:t>
            </a:r>
            <a:r>
              <a:rPr lang="en-US" sz="2800" dirty="0">
                <a:latin typeface="Century Gothic"/>
                <a:cs typeface="Century Gothic"/>
              </a:rPr>
              <a:t>ons</a:t>
            </a:r>
            <a:r>
              <a:rPr lang="en-US" sz="2800" spc="-139" dirty="0">
                <a:latin typeface="Century Gothic"/>
                <a:cs typeface="Century Gothic"/>
              </a:rPr>
              <a:t> </a:t>
            </a:r>
            <a:r>
              <a:rPr lang="en-US" sz="2800" spc="9" dirty="0">
                <a:latin typeface="Century Gothic"/>
                <a:cs typeface="Century Gothic"/>
              </a:rPr>
              <a:t>(</a:t>
            </a:r>
            <a:r>
              <a:rPr lang="en-US" sz="2800" dirty="0">
                <a:latin typeface="Century Gothic"/>
                <a:cs typeface="Century Gothic"/>
              </a:rPr>
              <a:t>SPA</a:t>
            </a:r>
            <a:r>
              <a:rPr lang="en-US" sz="2800" spc="-25" dirty="0">
                <a:latin typeface="Century Gothic"/>
                <a:cs typeface="Century Gothic"/>
              </a:rPr>
              <a:t>)</a:t>
            </a:r>
            <a:r>
              <a:rPr lang="en-US" sz="2800" dirty="0">
                <a:latin typeface="Century Gothic"/>
                <a:cs typeface="Century Gothic"/>
              </a:rPr>
              <a:t>,</a:t>
            </a:r>
            <a:r>
              <a:rPr lang="en-US" sz="2800" spc="-26" dirty="0">
                <a:latin typeface="Century Gothic"/>
                <a:cs typeface="Century Gothic"/>
              </a:rPr>
              <a:t> </a:t>
            </a:r>
            <a:r>
              <a:rPr lang="en-US" sz="2800" dirty="0">
                <a:latin typeface="Century Gothic"/>
                <a:cs typeface="Century Gothic"/>
              </a:rPr>
              <a:t>the</a:t>
            </a:r>
            <a:r>
              <a:rPr lang="en-US" sz="2800" spc="9" dirty="0">
                <a:latin typeface="Century Gothic"/>
                <a:cs typeface="Century Gothic"/>
              </a:rPr>
              <a:t> </a:t>
            </a:r>
            <a:r>
              <a:rPr lang="en-US" sz="2800" dirty="0">
                <a:latin typeface="Century Gothic"/>
                <a:cs typeface="Century Gothic"/>
              </a:rPr>
              <a:t>Nat</a:t>
            </a:r>
            <a:r>
              <a:rPr lang="en-US" sz="2800" spc="9" dirty="0">
                <a:latin typeface="Century Gothic"/>
                <a:cs typeface="Century Gothic"/>
              </a:rPr>
              <a:t>i</a:t>
            </a:r>
            <a:r>
              <a:rPr lang="en-US" sz="2800" dirty="0">
                <a:latin typeface="Century Gothic"/>
                <a:cs typeface="Century Gothic"/>
              </a:rPr>
              <a:t>onal</a:t>
            </a:r>
            <a:r>
              <a:rPr lang="en-US" sz="2800" spc="-95" dirty="0">
                <a:latin typeface="Century Gothic"/>
                <a:cs typeface="Century Gothic"/>
              </a:rPr>
              <a:t> </a:t>
            </a:r>
            <a:r>
              <a:rPr lang="en-US" sz="2800" dirty="0">
                <a:latin typeface="Century Gothic"/>
                <a:cs typeface="Century Gothic"/>
              </a:rPr>
              <a:t>Board</a:t>
            </a:r>
            <a:r>
              <a:rPr lang="en-US" sz="2800" spc="-81" dirty="0">
                <a:latin typeface="Century Gothic"/>
                <a:cs typeface="Century Gothic"/>
              </a:rPr>
              <a:t> </a:t>
            </a:r>
            <a:r>
              <a:rPr lang="en-US" sz="2800" dirty="0" smtClean="0">
                <a:latin typeface="Century Gothic"/>
                <a:cs typeface="Century Gothic"/>
              </a:rPr>
              <a:t>for Profe</a:t>
            </a:r>
            <a:r>
              <a:rPr lang="en-US" sz="2800" spc="-4" dirty="0" smtClean="0">
                <a:latin typeface="Century Gothic"/>
                <a:cs typeface="Century Gothic"/>
              </a:rPr>
              <a:t>s</a:t>
            </a:r>
            <a:r>
              <a:rPr lang="en-US" sz="2800" dirty="0" smtClean="0">
                <a:latin typeface="Century Gothic"/>
                <a:cs typeface="Century Gothic"/>
              </a:rPr>
              <a:t>s</a:t>
            </a:r>
            <a:r>
              <a:rPr lang="en-US" sz="2800" spc="4" dirty="0" smtClean="0">
                <a:latin typeface="Century Gothic"/>
                <a:cs typeface="Century Gothic"/>
              </a:rPr>
              <a:t>i</a:t>
            </a:r>
            <a:r>
              <a:rPr lang="en-US" sz="2800" dirty="0" smtClean="0">
                <a:latin typeface="Century Gothic"/>
                <a:cs typeface="Century Gothic"/>
              </a:rPr>
              <a:t>onal</a:t>
            </a:r>
            <a:r>
              <a:rPr lang="en-US" sz="2800" spc="-41" dirty="0" smtClean="0">
                <a:latin typeface="Century Gothic"/>
                <a:cs typeface="Century Gothic"/>
              </a:rPr>
              <a:t> </a:t>
            </a:r>
            <a:r>
              <a:rPr lang="en-US" sz="2800" dirty="0">
                <a:latin typeface="Century Gothic"/>
                <a:cs typeface="Century Gothic"/>
              </a:rPr>
              <a:t>T</a:t>
            </a:r>
            <a:r>
              <a:rPr lang="en-US" sz="2800" spc="-9" dirty="0">
                <a:latin typeface="Century Gothic"/>
                <a:cs typeface="Century Gothic"/>
              </a:rPr>
              <a:t>e</a:t>
            </a:r>
            <a:r>
              <a:rPr lang="en-US" sz="2800" dirty="0">
                <a:latin typeface="Century Gothic"/>
                <a:cs typeface="Century Gothic"/>
              </a:rPr>
              <a:t>ach</a:t>
            </a:r>
            <a:r>
              <a:rPr lang="en-US" sz="2800" spc="14" dirty="0">
                <a:latin typeface="Century Gothic"/>
                <a:cs typeface="Century Gothic"/>
              </a:rPr>
              <a:t>i</a:t>
            </a:r>
            <a:r>
              <a:rPr lang="en-US" sz="2800" dirty="0">
                <a:latin typeface="Century Gothic"/>
                <a:cs typeface="Century Gothic"/>
              </a:rPr>
              <a:t>ng</a:t>
            </a:r>
            <a:r>
              <a:rPr lang="en-US" sz="2800" spc="-65" dirty="0">
                <a:latin typeface="Century Gothic"/>
                <a:cs typeface="Century Gothic"/>
              </a:rPr>
              <a:t> </a:t>
            </a:r>
            <a:r>
              <a:rPr lang="en-US" sz="2800" dirty="0">
                <a:latin typeface="Century Gothic"/>
                <a:cs typeface="Century Gothic"/>
              </a:rPr>
              <a:t>Standards</a:t>
            </a:r>
            <a:r>
              <a:rPr lang="en-US" sz="2800" spc="-121" dirty="0">
                <a:latin typeface="Century Gothic"/>
                <a:cs typeface="Century Gothic"/>
              </a:rPr>
              <a:t> </a:t>
            </a:r>
            <a:r>
              <a:rPr lang="en-US" sz="2800" spc="9" dirty="0">
                <a:latin typeface="Century Gothic"/>
                <a:cs typeface="Century Gothic"/>
              </a:rPr>
              <a:t>(</a:t>
            </a:r>
            <a:r>
              <a:rPr lang="en-US" sz="2800" dirty="0">
                <a:latin typeface="Century Gothic"/>
                <a:cs typeface="Century Gothic"/>
              </a:rPr>
              <a:t>NBPTS</a:t>
            </a:r>
            <a:r>
              <a:rPr lang="en-US" sz="2800" spc="-25" dirty="0">
                <a:latin typeface="Century Gothic"/>
                <a:cs typeface="Century Gothic"/>
              </a:rPr>
              <a:t>)</a:t>
            </a:r>
            <a:r>
              <a:rPr lang="en-US" sz="2800" dirty="0">
                <a:latin typeface="Century Gothic"/>
                <a:cs typeface="Century Gothic"/>
              </a:rPr>
              <a:t>, stat</a:t>
            </a:r>
            <a:r>
              <a:rPr lang="en-US" sz="2800" spc="-9" dirty="0">
                <a:latin typeface="Century Gothic"/>
                <a:cs typeface="Century Gothic"/>
              </a:rPr>
              <a:t>e</a:t>
            </a:r>
            <a:r>
              <a:rPr lang="en-US" sz="2800" dirty="0">
                <a:latin typeface="Century Gothic"/>
                <a:cs typeface="Century Gothic"/>
              </a:rPr>
              <a:t>s,</a:t>
            </a:r>
            <a:r>
              <a:rPr lang="en-US" sz="2800" spc="-37" dirty="0">
                <a:latin typeface="Century Gothic"/>
                <a:cs typeface="Century Gothic"/>
              </a:rPr>
              <a:t> </a:t>
            </a:r>
            <a:r>
              <a:rPr lang="en-US" sz="2800" dirty="0">
                <a:latin typeface="Century Gothic"/>
                <a:cs typeface="Century Gothic"/>
              </a:rPr>
              <a:t>or</a:t>
            </a:r>
            <a:r>
              <a:rPr lang="en-US" sz="2800" spc="9" dirty="0">
                <a:latin typeface="Century Gothic"/>
                <a:cs typeface="Century Gothic"/>
              </a:rPr>
              <a:t> </a:t>
            </a:r>
            <a:r>
              <a:rPr lang="en-US" sz="2800" dirty="0">
                <a:latin typeface="Century Gothic"/>
                <a:cs typeface="Century Gothic"/>
              </a:rPr>
              <a:t>other</a:t>
            </a:r>
            <a:r>
              <a:rPr lang="en-US" sz="2800" spc="14" dirty="0">
                <a:latin typeface="Century Gothic"/>
                <a:cs typeface="Century Gothic"/>
              </a:rPr>
              <a:t> </a:t>
            </a:r>
            <a:r>
              <a:rPr lang="en-US" sz="2800" dirty="0">
                <a:latin typeface="Century Gothic"/>
                <a:cs typeface="Century Gothic"/>
              </a:rPr>
              <a:t>accred</a:t>
            </a:r>
            <a:r>
              <a:rPr lang="en-US" sz="2800" spc="14" dirty="0">
                <a:latin typeface="Century Gothic"/>
                <a:cs typeface="Century Gothic"/>
              </a:rPr>
              <a:t>i</a:t>
            </a:r>
            <a:r>
              <a:rPr lang="en-US" sz="2800" dirty="0">
                <a:latin typeface="Century Gothic"/>
                <a:cs typeface="Century Gothic"/>
              </a:rPr>
              <a:t>t</a:t>
            </a:r>
            <a:r>
              <a:rPr lang="en-US" sz="2800" spc="14" dirty="0">
                <a:latin typeface="Century Gothic"/>
                <a:cs typeface="Century Gothic"/>
              </a:rPr>
              <a:t>i</a:t>
            </a:r>
            <a:r>
              <a:rPr lang="en-US" sz="2800" dirty="0">
                <a:latin typeface="Century Gothic"/>
                <a:cs typeface="Century Gothic"/>
              </a:rPr>
              <a:t>ng</a:t>
            </a:r>
            <a:r>
              <a:rPr lang="en-US" sz="2800" spc="-142" dirty="0">
                <a:latin typeface="Century Gothic"/>
                <a:cs typeface="Century Gothic"/>
              </a:rPr>
              <a:t> </a:t>
            </a:r>
            <a:r>
              <a:rPr lang="en-US" sz="2800" dirty="0">
                <a:latin typeface="Century Gothic"/>
                <a:cs typeface="Century Gothic"/>
              </a:rPr>
              <a:t>bod</a:t>
            </a:r>
            <a:r>
              <a:rPr lang="en-US" sz="2800" spc="19" dirty="0">
                <a:latin typeface="Century Gothic"/>
                <a:cs typeface="Century Gothic"/>
              </a:rPr>
              <a:t>i</a:t>
            </a:r>
            <a:r>
              <a:rPr lang="en-US" sz="2800" dirty="0">
                <a:latin typeface="Century Gothic"/>
                <a:cs typeface="Century Gothic"/>
              </a:rPr>
              <a:t>es</a:t>
            </a:r>
            <a:r>
              <a:rPr lang="en-US" sz="2800" spc="-101" dirty="0">
                <a:latin typeface="Century Gothic"/>
                <a:cs typeface="Century Gothic"/>
              </a:rPr>
              <a:t> </a:t>
            </a:r>
            <a:r>
              <a:rPr lang="en-US" sz="2800" spc="14" dirty="0">
                <a:latin typeface="Century Gothic"/>
                <a:cs typeface="Century Gothic"/>
              </a:rPr>
              <a:t>(</a:t>
            </a:r>
            <a:r>
              <a:rPr lang="en-US" sz="2800" dirty="0">
                <a:latin typeface="Century Gothic"/>
                <a:cs typeface="Century Gothic"/>
              </a:rPr>
              <a:t>e</a:t>
            </a:r>
            <a:r>
              <a:rPr lang="en-US" sz="2800" spc="-25" dirty="0">
                <a:latin typeface="Century Gothic"/>
                <a:cs typeface="Century Gothic"/>
              </a:rPr>
              <a:t>.</a:t>
            </a:r>
            <a:r>
              <a:rPr lang="en-US" sz="2800" dirty="0">
                <a:latin typeface="Century Gothic"/>
                <a:cs typeface="Century Gothic"/>
              </a:rPr>
              <a:t>g</a:t>
            </a:r>
            <a:r>
              <a:rPr lang="en-US" sz="2800" spc="-14" dirty="0" smtClean="0">
                <a:latin typeface="Century Gothic"/>
                <a:cs typeface="Century Gothic"/>
              </a:rPr>
              <a:t>.</a:t>
            </a:r>
            <a:r>
              <a:rPr lang="en-US" sz="2800" dirty="0" smtClean="0">
                <a:latin typeface="Century Gothic"/>
                <a:cs typeface="Century Gothic"/>
              </a:rPr>
              <a:t>, N</a:t>
            </a:r>
            <a:r>
              <a:rPr lang="en-US" sz="2800" spc="-9" dirty="0" smtClean="0">
                <a:latin typeface="Century Gothic"/>
                <a:cs typeface="Century Gothic"/>
              </a:rPr>
              <a:t>a</a:t>
            </a:r>
            <a:r>
              <a:rPr lang="en-US" sz="2800" dirty="0" smtClean="0">
                <a:latin typeface="Century Gothic"/>
                <a:cs typeface="Century Gothic"/>
              </a:rPr>
              <a:t>t</a:t>
            </a:r>
            <a:r>
              <a:rPr lang="en-US" sz="2800" spc="14" dirty="0" smtClean="0">
                <a:latin typeface="Century Gothic"/>
                <a:cs typeface="Century Gothic"/>
              </a:rPr>
              <a:t>i</a:t>
            </a:r>
            <a:r>
              <a:rPr lang="en-US" sz="2800" dirty="0" smtClean="0">
                <a:latin typeface="Century Gothic"/>
                <a:cs typeface="Century Gothic"/>
              </a:rPr>
              <a:t>onal</a:t>
            </a:r>
            <a:r>
              <a:rPr lang="en-US" sz="2800" spc="14" dirty="0" smtClean="0">
                <a:latin typeface="Century Gothic"/>
                <a:cs typeface="Century Gothic"/>
              </a:rPr>
              <a:t> </a:t>
            </a:r>
            <a:r>
              <a:rPr lang="en-US" sz="2800" dirty="0">
                <a:latin typeface="Century Gothic"/>
                <a:cs typeface="Century Gothic"/>
              </a:rPr>
              <a:t>A</a:t>
            </a:r>
            <a:r>
              <a:rPr lang="en-US" sz="2800" spc="-14" dirty="0">
                <a:latin typeface="Century Gothic"/>
                <a:cs typeface="Century Gothic"/>
              </a:rPr>
              <a:t>s</a:t>
            </a:r>
            <a:r>
              <a:rPr lang="en-US" sz="2800" dirty="0">
                <a:latin typeface="Century Gothic"/>
                <a:cs typeface="Century Gothic"/>
              </a:rPr>
              <a:t>soc</a:t>
            </a:r>
            <a:r>
              <a:rPr lang="en-US" sz="2800" spc="9" dirty="0">
                <a:latin typeface="Century Gothic"/>
                <a:cs typeface="Century Gothic"/>
              </a:rPr>
              <a:t>i</a:t>
            </a:r>
            <a:r>
              <a:rPr lang="en-US" sz="2800" dirty="0">
                <a:latin typeface="Century Gothic"/>
                <a:cs typeface="Century Gothic"/>
              </a:rPr>
              <a:t>at</a:t>
            </a:r>
            <a:r>
              <a:rPr lang="en-US" sz="2800" spc="9" dirty="0">
                <a:latin typeface="Century Gothic"/>
                <a:cs typeface="Century Gothic"/>
              </a:rPr>
              <a:t>i</a:t>
            </a:r>
            <a:r>
              <a:rPr lang="en-US" sz="2800" dirty="0">
                <a:latin typeface="Century Gothic"/>
                <a:cs typeface="Century Gothic"/>
              </a:rPr>
              <a:t>on</a:t>
            </a:r>
            <a:r>
              <a:rPr lang="en-US" sz="2800" spc="14" dirty="0">
                <a:latin typeface="Century Gothic"/>
                <a:cs typeface="Century Gothic"/>
              </a:rPr>
              <a:t> </a:t>
            </a:r>
            <a:r>
              <a:rPr lang="en-US" sz="2800" dirty="0">
                <a:latin typeface="Century Gothic"/>
                <a:cs typeface="Century Gothic"/>
              </a:rPr>
              <a:t>of Schoo</a:t>
            </a:r>
            <a:r>
              <a:rPr lang="en-US" sz="2800" spc="9" dirty="0">
                <a:latin typeface="Century Gothic"/>
                <a:cs typeface="Century Gothic"/>
              </a:rPr>
              <a:t>l</a:t>
            </a:r>
            <a:r>
              <a:rPr lang="en-US" sz="2800" dirty="0">
                <a:latin typeface="Century Gothic"/>
                <a:cs typeface="Century Gothic"/>
              </a:rPr>
              <a:t>s of Mus</a:t>
            </a:r>
            <a:r>
              <a:rPr lang="en-US" sz="2800" spc="9" dirty="0">
                <a:latin typeface="Century Gothic"/>
                <a:cs typeface="Century Gothic"/>
              </a:rPr>
              <a:t>i</a:t>
            </a:r>
            <a:r>
              <a:rPr lang="en-US" sz="2800" dirty="0">
                <a:latin typeface="Century Gothic"/>
                <a:cs typeface="Century Gothic"/>
              </a:rPr>
              <a:t>c</a:t>
            </a:r>
            <a:r>
              <a:rPr lang="en-US" sz="2800" spc="34" dirty="0">
                <a:latin typeface="Century Gothic"/>
                <a:cs typeface="Century Gothic"/>
              </a:rPr>
              <a:t> </a:t>
            </a:r>
            <a:r>
              <a:rPr lang="en-US" sz="2800" dirty="0" smtClean="0">
                <a:latin typeface="Century Gothic"/>
                <a:cs typeface="Century Gothic"/>
              </a:rPr>
              <a:t>– N</a:t>
            </a:r>
            <a:r>
              <a:rPr lang="en-US" sz="2800" spc="-9" dirty="0" smtClean="0">
                <a:latin typeface="Century Gothic"/>
                <a:cs typeface="Century Gothic"/>
              </a:rPr>
              <a:t>A</a:t>
            </a:r>
            <a:r>
              <a:rPr lang="en-US" sz="2800" dirty="0" smtClean="0">
                <a:latin typeface="Century Gothic"/>
                <a:cs typeface="Century Gothic"/>
              </a:rPr>
              <a:t>S</a:t>
            </a:r>
            <a:r>
              <a:rPr lang="en-US" sz="2800" spc="9" dirty="0" smtClean="0">
                <a:latin typeface="Century Gothic"/>
                <a:cs typeface="Century Gothic"/>
              </a:rPr>
              <a:t>M</a:t>
            </a:r>
            <a:r>
              <a:rPr lang="en-US" sz="2800" spc="-9" dirty="0" smtClean="0">
                <a:latin typeface="Century Gothic"/>
                <a:cs typeface="Century Gothic"/>
              </a:rPr>
              <a:t>)</a:t>
            </a:r>
            <a:r>
              <a:rPr lang="en-US" sz="2800" dirty="0" smtClean="0">
                <a:latin typeface="Century Gothic"/>
                <a:cs typeface="Century Gothic"/>
              </a:rPr>
              <a:t>.</a:t>
            </a:r>
            <a:endParaRPr lang="en-US" sz="2800" dirty="0">
              <a:latin typeface="Century Gothic"/>
              <a:cs typeface="Century Gothic"/>
            </a:endParaRPr>
          </a:p>
        </p:txBody>
      </p:sp>
      <p:sp>
        <p:nvSpPr>
          <p:cNvPr id="16" name="object 16"/>
          <p:cNvSpPr txBox="1"/>
          <p:nvPr/>
        </p:nvSpPr>
        <p:spPr>
          <a:xfrm>
            <a:off x="759053" y="3010181"/>
            <a:ext cx="6830507" cy="380796"/>
          </a:xfrm>
          <a:prstGeom prst="rect">
            <a:avLst/>
          </a:prstGeom>
        </p:spPr>
        <p:txBody>
          <a:bodyPr wrap="square" lIns="0" tIns="0" rIns="0" bIns="0" rtlCol="0">
            <a:noAutofit/>
          </a:bodyPr>
          <a:lstStyle/>
          <a:p>
            <a:pPr marL="12700">
              <a:lnSpc>
                <a:spcPts val="3000"/>
              </a:lnSpc>
              <a:spcBef>
                <a:spcPts val="150"/>
              </a:spcBef>
            </a:pPr>
            <a:endParaRPr sz="2800" dirty="0">
              <a:latin typeface="Century Gothic"/>
              <a:cs typeface="Century Gothic"/>
            </a:endParaRPr>
          </a:p>
        </p:txBody>
      </p:sp>
      <p:sp>
        <p:nvSpPr>
          <p:cNvPr id="12" name="object 12"/>
          <p:cNvSpPr txBox="1"/>
          <p:nvPr/>
        </p:nvSpPr>
        <p:spPr>
          <a:xfrm>
            <a:off x="2138545" y="2320925"/>
            <a:ext cx="103643" cy="152400"/>
          </a:xfrm>
          <a:prstGeom prst="rect">
            <a:avLst/>
          </a:prstGeom>
        </p:spPr>
        <p:txBody>
          <a:bodyPr wrap="square" lIns="0" tIns="0" rIns="0" bIns="0" rtlCol="0">
            <a:noAutofit/>
          </a:bodyPr>
          <a:lstStyle/>
          <a:p>
            <a:pPr marL="25400">
              <a:lnSpc>
                <a:spcPts val="1000"/>
              </a:lnSpc>
            </a:pPr>
            <a:endParaRPr sz="1000"/>
          </a:p>
        </p:txBody>
      </p:sp>
      <p:sp>
        <p:nvSpPr>
          <p:cNvPr id="11" name="object 11"/>
          <p:cNvSpPr txBox="1"/>
          <p:nvPr/>
        </p:nvSpPr>
        <p:spPr>
          <a:xfrm>
            <a:off x="2944571" y="2320925"/>
            <a:ext cx="98350" cy="152400"/>
          </a:xfrm>
          <a:prstGeom prst="rect">
            <a:avLst/>
          </a:prstGeom>
        </p:spPr>
        <p:txBody>
          <a:bodyPr wrap="square" lIns="0" tIns="0" rIns="0" bIns="0" rtlCol="0">
            <a:noAutofit/>
          </a:bodyPr>
          <a:lstStyle/>
          <a:p>
            <a:pPr marL="25400">
              <a:lnSpc>
                <a:spcPts val="1000"/>
              </a:lnSpc>
            </a:pPr>
            <a:endParaRPr sz="1000"/>
          </a:p>
        </p:txBody>
      </p:sp>
      <p:sp>
        <p:nvSpPr>
          <p:cNvPr id="10" name="object 10"/>
          <p:cNvSpPr txBox="1"/>
          <p:nvPr/>
        </p:nvSpPr>
        <p:spPr>
          <a:xfrm>
            <a:off x="5330166" y="2320925"/>
            <a:ext cx="99328" cy="152400"/>
          </a:xfrm>
          <a:prstGeom prst="rect">
            <a:avLst/>
          </a:prstGeom>
        </p:spPr>
        <p:txBody>
          <a:bodyPr wrap="square" lIns="0" tIns="0" rIns="0" bIns="0" rtlCol="0">
            <a:noAutofit/>
          </a:bodyPr>
          <a:lstStyle/>
          <a:p>
            <a:pPr marL="25400">
              <a:lnSpc>
                <a:spcPts val="1000"/>
              </a:lnSpc>
            </a:pPr>
            <a:endParaRPr sz="1000"/>
          </a:p>
        </p:txBody>
      </p:sp>
      <p:sp>
        <p:nvSpPr>
          <p:cNvPr id="9" name="object 9"/>
          <p:cNvSpPr txBox="1"/>
          <p:nvPr/>
        </p:nvSpPr>
        <p:spPr>
          <a:xfrm>
            <a:off x="7368196" y="2320925"/>
            <a:ext cx="101302" cy="152400"/>
          </a:xfrm>
          <a:prstGeom prst="rect">
            <a:avLst/>
          </a:prstGeom>
        </p:spPr>
        <p:txBody>
          <a:bodyPr wrap="square" lIns="0" tIns="0" rIns="0" bIns="0" rtlCol="0">
            <a:noAutofit/>
          </a:bodyPr>
          <a:lstStyle/>
          <a:p>
            <a:pPr marL="25400">
              <a:lnSpc>
                <a:spcPts val="1000"/>
              </a:lnSpc>
            </a:pPr>
            <a:endParaRPr sz="1000"/>
          </a:p>
        </p:txBody>
      </p:sp>
      <p:sp>
        <p:nvSpPr>
          <p:cNvPr id="8" name="object 8"/>
          <p:cNvSpPr txBox="1"/>
          <p:nvPr/>
        </p:nvSpPr>
        <p:spPr>
          <a:xfrm>
            <a:off x="2345840" y="2747645"/>
            <a:ext cx="101947" cy="152400"/>
          </a:xfrm>
          <a:prstGeom prst="rect">
            <a:avLst/>
          </a:prstGeom>
        </p:spPr>
        <p:txBody>
          <a:bodyPr wrap="square" lIns="0" tIns="0" rIns="0" bIns="0" rtlCol="0">
            <a:noAutofit/>
          </a:bodyPr>
          <a:lstStyle/>
          <a:p>
            <a:pPr marL="25400">
              <a:lnSpc>
                <a:spcPts val="1000"/>
              </a:lnSpc>
            </a:pPr>
            <a:endParaRPr sz="1000"/>
          </a:p>
        </p:txBody>
      </p:sp>
      <p:sp>
        <p:nvSpPr>
          <p:cNvPr id="7" name="object 7"/>
          <p:cNvSpPr txBox="1"/>
          <p:nvPr/>
        </p:nvSpPr>
        <p:spPr>
          <a:xfrm>
            <a:off x="2737139" y="2747645"/>
            <a:ext cx="98409" cy="152400"/>
          </a:xfrm>
          <a:prstGeom prst="rect">
            <a:avLst/>
          </a:prstGeom>
        </p:spPr>
        <p:txBody>
          <a:bodyPr wrap="square" lIns="0" tIns="0" rIns="0" bIns="0" rtlCol="0">
            <a:noAutofit/>
          </a:bodyPr>
          <a:lstStyle/>
          <a:p>
            <a:pPr marL="25400">
              <a:lnSpc>
                <a:spcPts val="1000"/>
              </a:lnSpc>
            </a:pPr>
            <a:endParaRPr sz="1000"/>
          </a:p>
        </p:txBody>
      </p:sp>
      <p:sp>
        <p:nvSpPr>
          <p:cNvPr id="6" name="object 6"/>
          <p:cNvSpPr txBox="1"/>
          <p:nvPr/>
        </p:nvSpPr>
        <p:spPr>
          <a:xfrm>
            <a:off x="4432007" y="2747645"/>
            <a:ext cx="99460" cy="152400"/>
          </a:xfrm>
          <a:prstGeom prst="rect">
            <a:avLst/>
          </a:prstGeom>
        </p:spPr>
        <p:txBody>
          <a:bodyPr wrap="square" lIns="0" tIns="0" rIns="0" bIns="0" rtlCol="0">
            <a:noAutofit/>
          </a:bodyPr>
          <a:lstStyle/>
          <a:p>
            <a:pPr marL="25400">
              <a:lnSpc>
                <a:spcPts val="1000"/>
              </a:lnSpc>
            </a:pPr>
            <a:endParaRPr sz="1000"/>
          </a:p>
        </p:txBody>
      </p:sp>
      <p:sp>
        <p:nvSpPr>
          <p:cNvPr id="5" name="object 5"/>
          <p:cNvSpPr txBox="1"/>
          <p:nvPr/>
        </p:nvSpPr>
        <p:spPr>
          <a:xfrm>
            <a:off x="6591707" y="2747645"/>
            <a:ext cx="106531" cy="152400"/>
          </a:xfrm>
          <a:prstGeom prst="rect">
            <a:avLst/>
          </a:prstGeom>
        </p:spPr>
        <p:txBody>
          <a:bodyPr wrap="square" lIns="0" tIns="0" rIns="0" bIns="0" rtlCol="0">
            <a:noAutofit/>
          </a:bodyPr>
          <a:lstStyle/>
          <a:p>
            <a:pPr marL="25400">
              <a:lnSpc>
                <a:spcPts val="1000"/>
              </a:lnSpc>
            </a:pPr>
            <a:endParaRPr sz="1000"/>
          </a:p>
        </p:txBody>
      </p:sp>
      <p:sp>
        <p:nvSpPr>
          <p:cNvPr id="4" name="object 4"/>
          <p:cNvSpPr txBox="1"/>
          <p:nvPr/>
        </p:nvSpPr>
        <p:spPr>
          <a:xfrm>
            <a:off x="6987590" y="2747645"/>
            <a:ext cx="98409" cy="152400"/>
          </a:xfrm>
          <a:prstGeom prst="rect">
            <a:avLst/>
          </a:prstGeom>
        </p:spPr>
        <p:txBody>
          <a:bodyPr wrap="square" lIns="0" tIns="0" rIns="0" bIns="0" rtlCol="0">
            <a:noAutofit/>
          </a:bodyPr>
          <a:lstStyle/>
          <a:p>
            <a:pPr marL="25400">
              <a:lnSpc>
                <a:spcPts val="1000"/>
              </a:lnSpc>
            </a:pPr>
            <a:endParaRPr sz="1000"/>
          </a:p>
        </p:txBody>
      </p:sp>
      <p:sp>
        <p:nvSpPr>
          <p:cNvPr id="3" name="object 3"/>
          <p:cNvSpPr txBox="1"/>
          <p:nvPr/>
        </p:nvSpPr>
        <p:spPr>
          <a:xfrm>
            <a:off x="1124894" y="3174746"/>
            <a:ext cx="98568" cy="152400"/>
          </a:xfrm>
          <a:prstGeom prst="rect">
            <a:avLst/>
          </a:prstGeom>
        </p:spPr>
        <p:txBody>
          <a:bodyPr wrap="square" lIns="0" tIns="0" rIns="0" bIns="0" rtlCol="0">
            <a:noAutofit/>
          </a:bodyPr>
          <a:lstStyle/>
          <a:p>
            <a:pPr marL="25400">
              <a:lnSpc>
                <a:spcPts val="1000"/>
              </a:lnSpc>
            </a:pPr>
            <a:endParaRPr sz="1000"/>
          </a:p>
        </p:txBody>
      </p:sp>
      <p:sp>
        <p:nvSpPr>
          <p:cNvPr id="2" name="object 2"/>
          <p:cNvSpPr txBox="1"/>
          <p:nvPr/>
        </p:nvSpPr>
        <p:spPr>
          <a:xfrm>
            <a:off x="2915936" y="3174746"/>
            <a:ext cx="98916" cy="152400"/>
          </a:xfrm>
          <a:prstGeom prst="rect">
            <a:avLst/>
          </a:prstGeom>
        </p:spPr>
        <p:txBody>
          <a:bodyPr wrap="square" lIns="0" tIns="0" rIns="0" bIns="0" rtlCol="0">
            <a:noAutofit/>
          </a:bodyPr>
          <a:lstStyle/>
          <a:p>
            <a:pPr marL="25400">
              <a:lnSpc>
                <a:spcPts val="1000"/>
              </a:lnSpc>
            </a:pPr>
            <a:endParaRPr sz="1000"/>
          </a:p>
        </p:txBody>
      </p:sp>
      <p:sp>
        <p:nvSpPr>
          <p:cNvPr id="25" name="object 4"/>
          <p:cNvSpPr txBox="1"/>
          <p:nvPr/>
        </p:nvSpPr>
        <p:spPr>
          <a:xfrm>
            <a:off x="1788667" y="6307573"/>
            <a:ext cx="1411733" cy="990600"/>
          </a:xfrm>
          <a:prstGeom prst="rect">
            <a:avLst/>
          </a:prstGeom>
        </p:spPr>
        <p:txBody>
          <a:bodyPr wrap="square" lIns="0" tIns="0" rIns="0" bIns="0" rtlCol="0">
            <a:noAutofit/>
          </a:bodyPr>
          <a:lstStyle/>
          <a:p>
            <a:pPr marL="12700">
              <a:lnSpc>
                <a:spcPct val="96400"/>
              </a:lnSpc>
              <a:spcBef>
                <a:spcPts val="10"/>
              </a:spcBef>
            </a:pPr>
            <a:r>
              <a:rPr sz="1200" b="1" spc="0" dirty="0" smtClean="0">
                <a:solidFill>
                  <a:srgbClr val="397D5A"/>
                </a:solidFill>
                <a:latin typeface="Arial Narrow" panose="020B0606020202030204" pitchFamily="34" charset="0"/>
                <a:cs typeface="Times New Roman"/>
              </a:rPr>
              <a:t>Council</a:t>
            </a:r>
            <a:r>
              <a:rPr sz="1200" b="1" spc="54"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for</a:t>
            </a:r>
            <a:r>
              <a:rPr sz="1200" b="1" spc="125"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the Accreditation</a:t>
            </a:r>
            <a:r>
              <a:rPr sz="1200" b="1" spc="19"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of Educator Preparation</a:t>
            </a:r>
            <a:endParaRPr sz="1200" b="1" dirty="0">
              <a:solidFill>
                <a:srgbClr val="397D5A"/>
              </a:solidFill>
              <a:latin typeface="Arial Narrow" panose="020B0606020202030204" pitchFamily="34" charset="0"/>
              <a:cs typeface="Times New Roman"/>
            </a:endParaRPr>
          </a:p>
        </p:txBody>
      </p:sp>
      <p:sp>
        <p:nvSpPr>
          <p:cNvPr id="26" name="object 2"/>
          <p:cNvSpPr txBox="1"/>
          <p:nvPr/>
        </p:nvSpPr>
        <p:spPr>
          <a:xfrm>
            <a:off x="3581400" y="6437113"/>
            <a:ext cx="5989320" cy="365760"/>
          </a:xfrm>
          <a:prstGeom prst="rect">
            <a:avLst/>
          </a:prstGeom>
        </p:spPr>
        <p:txBody>
          <a:bodyPr wrap="square" lIns="0" tIns="0" rIns="0" bIns="0" rtlCol="0">
            <a:noAutofit/>
          </a:bodyPr>
          <a:lstStyle/>
          <a:p>
            <a:pPr marL="12700">
              <a:lnSpc>
                <a:spcPts val="1350"/>
              </a:lnSpc>
              <a:spcBef>
                <a:spcPts val="67"/>
              </a:spcBef>
            </a:pP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ONN</a:t>
            </a:r>
            <a:r>
              <a:rPr sz="1600" b="1" spc="4" dirty="0" smtClean="0">
                <a:solidFill>
                  <a:srgbClr val="397D5A"/>
                </a:solidFill>
                <a:latin typeface="Arial Narrow" panose="020B0606020202030204" pitchFamily="34" charset="0"/>
                <a:cs typeface="Arial" panose="020B0604020202020204" pitchFamily="34" charset="0"/>
              </a:rPr>
              <a:t>E</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T</a:t>
            </a:r>
            <a:r>
              <a:rPr sz="1600" b="1" spc="-4" dirty="0" smtClean="0">
                <a:solidFill>
                  <a:srgbClr val="397D5A"/>
                </a:solidFill>
                <a:latin typeface="Arial Narrow" panose="020B0606020202030204" pitchFamily="34" charset="0"/>
                <a:cs typeface="Arial" panose="020B0604020202020204" pitchFamily="34" charset="0"/>
              </a:rPr>
              <a:t> </a:t>
            </a:r>
            <a:r>
              <a:rPr sz="1600" b="1" spc="-19" dirty="0" smtClean="0">
                <a:solidFill>
                  <a:srgbClr val="397D5A"/>
                </a:solidFill>
                <a:latin typeface="Arial Narrow" panose="020B0606020202030204" pitchFamily="34" charset="0"/>
                <a:cs typeface="Arial" panose="020B0604020202020204" pitchFamily="34" charset="0"/>
              </a:rPr>
              <a:t>W</a:t>
            </a:r>
            <a:r>
              <a:rPr sz="1600" b="1" spc="29" dirty="0" smtClean="0">
                <a:solidFill>
                  <a:srgbClr val="397D5A"/>
                </a:solidFill>
                <a:latin typeface="Arial Narrow" panose="020B0606020202030204" pitchFamily="34" charset="0"/>
                <a:cs typeface="Arial" panose="020B0604020202020204" pitchFamily="34" charset="0"/>
              </a:rPr>
              <a:t>I</a:t>
            </a:r>
            <a:r>
              <a:rPr sz="1600" b="1" spc="-4" dirty="0" smtClean="0">
                <a:solidFill>
                  <a:srgbClr val="397D5A"/>
                </a:solidFill>
                <a:latin typeface="Arial Narrow" panose="020B0606020202030204" pitchFamily="34" charset="0"/>
                <a:cs typeface="Arial" panose="020B0604020202020204" pitchFamily="34" charset="0"/>
              </a:rPr>
              <a:t>T</a:t>
            </a:r>
            <a:r>
              <a:rPr sz="1600" b="1" spc="0" dirty="0" smtClean="0">
                <a:solidFill>
                  <a:srgbClr val="397D5A"/>
                </a:solidFill>
                <a:latin typeface="Arial Narrow" panose="020B0606020202030204" pitchFamily="34" charset="0"/>
                <a:cs typeface="Arial" panose="020B0604020202020204" pitchFamily="34" charset="0"/>
              </a:rPr>
              <a:t>H</a:t>
            </a:r>
            <a:r>
              <a:rPr sz="1600" b="1" spc="14" dirty="0" smtClean="0">
                <a:solidFill>
                  <a:srgbClr val="397D5A"/>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A</a:t>
            </a:r>
            <a:r>
              <a:rPr sz="1600" b="1" spc="4" dirty="0" smtClean="0">
                <a:solidFill>
                  <a:srgbClr val="397D5A"/>
                </a:solidFill>
                <a:latin typeface="Arial Narrow" panose="020B0606020202030204" pitchFamily="34" charset="0"/>
                <a:cs typeface="Arial" panose="020B0604020202020204" pitchFamily="34" charset="0"/>
              </a:rPr>
              <a:t>E</a:t>
            </a:r>
            <a:r>
              <a:rPr sz="1600" b="1" spc="0" dirty="0" smtClean="0">
                <a:solidFill>
                  <a:srgbClr val="397D5A"/>
                </a:solidFill>
                <a:latin typeface="Arial Narrow" panose="020B0606020202030204" pitchFamily="34" charset="0"/>
                <a:cs typeface="Arial" panose="020B0604020202020204" pitchFamily="34" charset="0"/>
              </a:rPr>
              <a:t>P</a:t>
            </a:r>
            <a:r>
              <a:rPr sz="1600" b="1" spc="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DDC12B"/>
                </a:solidFill>
                <a:latin typeface="Arial Narrow" panose="020B0606020202030204" pitchFamily="34" charset="0"/>
                <a:cs typeface="Arial" panose="020B0604020202020204" pitchFamily="34" charset="0"/>
              </a:rPr>
              <a:t>|  </a:t>
            </a:r>
            <a:r>
              <a:rPr sz="1600" b="1" spc="-319" dirty="0" smtClean="0">
                <a:solidFill>
                  <a:srgbClr val="0000FF"/>
                </a:solidFill>
                <a:latin typeface="Arial Narrow" panose="020B0606020202030204" pitchFamily="34" charset="0"/>
                <a:cs typeface="Arial" panose="020B0604020202020204" pitchFamily="34" charset="0"/>
              </a:rPr>
              <a:t> </a:t>
            </a:r>
            <a:r>
              <a:rPr sz="1600" b="1" u="sng" spc="9" dirty="0" smtClean="0">
                <a:solidFill>
                  <a:srgbClr val="0000FF"/>
                </a:solidFill>
                <a:latin typeface="Arial Narrow" panose="020B0606020202030204" pitchFamily="34" charset="0"/>
                <a:cs typeface="Arial" panose="020B0604020202020204" pitchFamily="34" charset="0"/>
                <a:hlinkClick r:id="rId2"/>
              </a:rPr>
              <a:t>www</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C</a:t>
            </a:r>
            <a:r>
              <a:rPr sz="1600" b="1" u="sng" spc="0" dirty="0" smtClean="0">
                <a:solidFill>
                  <a:srgbClr val="0000FF"/>
                </a:solidFill>
                <a:latin typeface="Arial Narrow" panose="020B0606020202030204" pitchFamily="34" charset="0"/>
                <a:cs typeface="Arial" panose="020B0604020202020204" pitchFamily="34" charset="0"/>
                <a:hlinkClick r:id="rId2"/>
              </a:rPr>
              <a:t>A</a:t>
            </a:r>
            <a:r>
              <a:rPr sz="1600" b="1" u="sng" spc="4" dirty="0" smtClean="0">
                <a:solidFill>
                  <a:srgbClr val="0000FF"/>
                </a:solidFill>
                <a:latin typeface="Arial Narrow" panose="020B0606020202030204" pitchFamily="34" charset="0"/>
                <a:cs typeface="Arial" panose="020B0604020202020204" pitchFamily="34" charset="0"/>
                <a:hlinkClick r:id="rId2"/>
              </a:rPr>
              <a:t>E</a:t>
            </a:r>
            <a:r>
              <a:rPr sz="1600" b="1" u="sng" spc="0" dirty="0" smtClean="0">
                <a:solidFill>
                  <a:srgbClr val="0000FF"/>
                </a:solidFill>
                <a:latin typeface="Arial Narrow" panose="020B0606020202030204" pitchFamily="34" charset="0"/>
                <a:cs typeface="Arial" panose="020B0604020202020204" pitchFamily="34" charset="0"/>
                <a:hlinkClick r:id="rId2"/>
              </a:rPr>
              <a:t>Pne</a:t>
            </a:r>
            <a:r>
              <a:rPr sz="1600" b="1" u="sng" spc="-25" dirty="0" smtClean="0">
                <a:solidFill>
                  <a:srgbClr val="0000FF"/>
                </a:solidFill>
                <a:latin typeface="Arial Narrow" panose="020B0606020202030204" pitchFamily="34" charset="0"/>
                <a:cs typeface="Arial" panose="020B0604020202020204" pitchFamily="34" charset="0"/>
                <a:hlinkClick r:id="rId2"/>
              </a:rPr>
              <a:t>t</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o</a:t>
            </a:r>
            <a:r>
              <a:rPr sz="1600" b="1" u="sng" spc="0" dirty="0" smtClean="0">
                <a:solidFill>
                  <a:srgbClr val="0000FF"/>
                </a:solidFill>
                <a:latin typeface="Arial Narrow" panose="020B0606020202030204" pitchFamily="34" charset="0"/>
                <a:cs typeface="Arial" panose="020B0604020202020204" pitchFamily="34" charset="0"/>
                <a:hlinkClick r:id="rId2"/>
              </a:rPr>
              <a:t>rg</a:t>
            </a:r>
            <a:r>
              <a:rPr sz="1600" b="1" spc="0" dirty="0" smtClean="0">
                <a:solidFill>
                  <a:srgbClr val="0000FF"/>
                </a:solidFill>
                <a:latin typeface="Arial Narrow" panose="020B0606020202030204" pitchFamily="34" charset="0"/>
                <a:cs typeface="Arial" panose="020B0604020202020204" pitchFamily="34" charset="0"/>
                <a:hlinkClick r:id="rId2"/>
              </a:rPr>
              <a:t> </a:t>
            </a:r>
            <a:r>
              <a:rPr sz="1600" b="1" spc="-276" dirty="0" smtClean="0">
                <a:solidFill>
                  <a:srgbClr val="DDC12B"/>
                </a:solidFill>
                <a:latin typeface="Arial Narrow" panose="020B0606020202030204" pitchFamily="34" charset="0"/>
                <a:cs typeface="Arial" panose="020B0604020202020204" pitchFamily="34" charset="0"/>
                <a:hlinkClick r:id="rId2"/>
              </a:rPr>
              <a:t> </a:t>
            </a:r>
            <a:r>
              <a:rPr sz="1600" b="1" u="sng" spc="0" dirty="0" smtClean="0">
                <a:solidFill>
                  <a:srgbClr val="DDC12B"/>
                </a:solidFill>
                <a:latin typeface="Arial Narrow" panose="020B0606020202030204" pitchFamily="34" charset="0"/>
                <a:cs typeface="Arial" panose="020B0604020202020204" pitchFamily="34" charset="0"/>
                <a:hlinkClick r:id="rId2"/>
              </a:rPr>
              <a:t>|</a:t>
            </a:r>
            <a:r>
              <a:rPr sz="1600" b="1" u="sng" spc="0" dirty="0" smtClean="0">
                <a:solidFill>
                  <a:srgbClr val="DDC12B"/>
                </a:solidFill>
                <a:latin typeface="Arial Narrow" panose="020B0606020202030204" pitchFamily="34" charset="0"/>
                <a:cs typeface="Arial" panose="020B0604020202020204" pitchFamily="34" charset="0"/>
              </a:rPr>
              <a:t> </a:t>
            </a:r>
            <a:r>
              <a:rPr sz="1600" b="1" spc="-316" dirty="0" smtClean="0">
                <a:solidFill>
                  <a:srgbClr val="DDC12B"/>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T</a:t>
            </a:r>
            <a:r>
              <a:rPr sz="1600" b="1" spc="9" dirty="0" smtClean="0">
                <a:solidFill>
                  <a:srgbClr val="397D5A"/>
                </a:solidFill>
                <a:latin typeface="Arial Narrow" panose="020B0606020202030204" pitchFamily="34" charset="0"/>
                <a:cs typeface="Arial" panose="020B0604020202020204" pitchFamily="34" charset="0"/>
              </a:rPr>
              <a:t>w</a:t>
            </a:r>
            <a:r>
              <a:rPr sz="1600" b="1" spc="0" dirty="0" smtClean="0">
                <a:solidFill>
                  <a:srgbClr val="397D5A"/>
                </a:solidFill>
                <a:latin typeface="Arial Narrow" panose="020B0606020202030204" pitchFamily="34" charset="0"/>
                <a:cs typeface="Arial" panose="020B0604020202020204" pitchFamily="34" charset="0"/>
              </a:rPr>
              <a:t>i</a:t>
            </a:r>
            <a:r>
              <a:rPr sz="1600" b="1" spc="-25" dirty="0" smtClean="0">
                <a:solidFill>
                  <a:srgbClr val="397D5A"/>
                </a:solidFill>
                <a:latin typeface="Arial Narrow" panose="020B0606020202030204" pitchFamily="34" charset="0"/>
                <a:cs typeface="Arial" panose="020B0604020202020204" pitchFamily="34" charset="0"/>
              </a:rPr>
              <a:t>tt</a:t>
            </a:r>
            <a:r>
              <a:rPr sz="1600" b="1" spc="0" dirty="0" smtClean="0">
                <a:solidFill>
                  <a:srgbClr val="397D5A"/>
                </a:solidFill>
                <a:latin typeface="Arial Narrow" panose="020B0606020202030204" pitchFamily="34" charset="0"/>
                <a:cs typeface="Arial" panose="020B0604020202020204" pitchFamily="34" charset="0"/>
              </a:rPr>
              <a:t>er:</a:t>
            </a:r>
            <a:r>
              <a:rPr sz="1600" b="1" spc="5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397D5A"/>
                </a:solidFill>
                <a:latin typeface="Arial Narrow" panose="020B0606020202030204" pitchFamily="34" charset="0"/>
                <a:cs typeface="Arial" panose="020B0604020202020204" pitchFamily="34" charset="0"/>
                <a:hlinkClick r:id="rId3"/>
              </a:rPr>
              <a:t>@CA</a:t>
            </a:r>
            <a:r>
              <a:rPr sz="1600" b="1" spc="4" dirty="0" smtClean="0">
                <a:solidFill>
                  <a:srgbClr val="397D5A"/>
                </a:solidFill>
                <a:latin typeface="Arial Narrow" panose="020B0606020202030204" pitchFamily="34" charset="0"/>
                <a:cs typeface="Arial" panose="020B0604020202020204" pitchFamily="34" charset="0"/>
                <a:hlinkClick r:id="rId3"/>
              </a:rPr>
              <a:t>E</a:t>
            </a:r>
            <a:r>
              <a:rPr sz="1600" b="1" spc="0" dirty="0" smtClean="0">
                <a:solidFill>
                  <a:srgbClr val="397D5A"/>
                </a:solidFill>
                <a:latin typeface="Arial Narrow" panose="020B0606020202030204" pitchFamily="34" charset="0"/>
                <a:cs typeface="Arial" panose="020B0604020202020204" pitchFamily="34" charset="0"/>
                <a:hlinkClick r:id="rId3"/>
              </a:rPr>
              <a:t>Pup</a:t>
            </a:r>
            <a:r>
              <a:rPr sz="1600" b="1" spc="4" dirty="0" smtClean="0">
                <a:solidFill>
                  <a:srgbClr val="397D5A"/>
                </a:solidFill>
                <a:latin typeface="Arial Narrow" panose="020B0606020202030204" pitchFamily="34" charset="0"/>
                <a:cs typeface="Arial" panose="020B0604020202020204" pitchFamily="34" charset="0"/>
                <a:hlinkClick r:id="rId3"/>
              </a:rPr>
              <a:t>d</a:t>
            </a:r>
            <a:r>
              <a:rPr sz="1600" b="1" spc="-4" dirty="0" smtClean="0">
                <a:solidFill>
                  <a:srgbClr val="397D5A"/>
                </a:solidFill>
                <a:latin typeface="Arial Narrow" panose="020B0606020202030204" pitchFamily="34" charset="0"/>
                <a:cs typeface="Arial" panose="020B0604020202020204" pitchFamily="34" charset="0"/>
                <a:hlinkClick r:id="rId3"/>
              </a:rPr>
              <a:t>a</a:t>
            </a:r>
            <a:r>
              <a:rPr sz="1600" b="1" spc="-25" dirty="0" smtClean="0">
                <a:solidFill>
                  <a:srgbClr val="397D5A"/>
                </a:solidFill>
                <a:latin typeface="Arial Narrow" panose="020B0606020202030204" pitchFamily="34" charset="0"/>
                <a:cs typeface="Arial" panose="020B0604020202020204" pitchFamily="34" charset="0"/>
                <a:hlinkClick r:id="rId3"/>
              </a:rPr>
              <a:t>t</a:t>
            </a:r>
            <a:r>
              <a:rPr sz="1600" b="1" spc="0" dirty="0" smtClean="0">
                <a:solidFill>
                  <a:srgbClr val="397D5A"/>
                </a:solidFill>
                <a:latin typeface="Arial Narrow" panose="020B0606020202030204" pitchFamily="34" charset="0"/>
                <a:cs typeface="Arial" panose="020B0604020202020204" pitchFamily="34" charset="0"/>
                <a:hlinkClick r:id="rId3"/>
              </a:rPr>
              <a:t>es</a:t>
            </a:r>
            <a:endParaRPr sz="1600" b="1" dirty="0">
              <a:latin typeface="Arial Narrow" panose="020B0606020202030204" pitchFamily="34" charset="0"/>
              <a:cs typeface="Arial" panose="020B0604020202020204" pitchFamily="34" charset="0"/>
            </a:endParaRPr>
          </a:p>
        </p:txBody>
      </p:sp>
      <p:pic>
        <p:nvPicPr>
          <p:cNvPr id="27" name="Picture 26"/>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04800" y="6248400"/>
            <a:ext cx="1314450" cy="457200"/>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object 16"/>
          <p:cNvSpPr/>
          <p:nvPr/>
        </p:nvSpPr>
        <p:spPr>
          <a:xfrm>
            <a:off x="0" y="1650"/>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17" name="object 17"/>
          <p:cNvSpPr/>
          <p:nvPr/>
        </p:nvSpPr>
        <p:spPr>
          <a:xfrm>
            <a:off x="326847" y="0"/>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14" name="object 14"/>
          <p:cNvSpPr/>
          <p:nvPr/>
        </p:nvSpPr>
        <p:spPr>
          <a:xfrm>
            <a:off x="6782434" y="6593421"/>
            <a:ext cx="48768" cy="0"/>
          </a:xfrm>
          <a:custGeom>
            <a:avLst/>
            <a:gdLst/>
            <a:ahLst/>
            <a:cxnLst/>
            <a:rect l="l" t="t" r="r" b="b"/>
            <a:pathLst>
              <a:path w="48768">
                <a:moveTo>
                  <a:pt x="0" y="0"/>
                </a:moveTo>
                <a:lnTo>
                  <a:pt x="48768" y="0"/>
                </a:lnTo>
              </a:path>
            </a:pathLst>
          </a:custGeom>
          <a:ln w="10413">
            <a:solidFill>
              <a:srgbClr val="397D5A"/>
            </a:solidFill>
          </a:ln>
        </p:spPr>
        <p:txBody>
          <a:bodyPr wrap="square" lIns="0" tIns="0" rIns="0" bIns="0" rtlCol="0">
            <a:noAutofit/>
          </a:bodyPr>
          <a:lstStyle/>
          <a:p>
            <a:endParaRPr/>
          </a:p>
        </p:txBody>
      </p:sp>
      <p:sp>
        <p:nvSpPr>
          <p:cNvPr id="15" name="object 15"/>
          <p:cNvSpPr/>
          <p:nvPr/>
        </p:nvSpPr>
        <p:spPr>
          <a:xfrm>
            <a:off x="3624707" y="6297574"/>
            <a:ext cx="5519293" cy="1587"/>
          </a:xfrm>
          <a:custGeom>
            <a:avLst/>
            <a:gdLst/>
            <a:ahLst/>
            <a:cxnLst/>
            <a:rect l="l" t="t" r="r" b="b"/>
            <a:pathLst>
              <a:path w="5519293" h="1587">
                <a:moveTo>
                  <a:pt x="5519292" y="1587"/>
                </a:moveTo>
                <a:lnTo>
                  <a:pt x="0" y="0"/>
                </a:lnTo>
              </a:path>
              <a:path w="5519293" h="1587">
                <a:moveTo>
                  <a:pt x="0" y="1"/>
                </a:moveTo>
                <a:lnTo>
                  <a:pt x="5519292" y="1587"/>
                </a:lnTo>
              </a:path>
            </a:pathLst>
          </a:custGeom>
          <a:ln w="25400">
            <a:solidFill>
              <a:srgbClr val="DDC12B"/>
            </a:solidFill>
          </a:ln>
        </p:spPr>
        <p:txBody>
          <a:bodyPr wrap="square" lIns="0" tIns="0" rIns="0" bIns="0" rtlCol="0">
            <a:noAutofit/>
          </a:bodyPr>
          <a:lstStyle/>
          <a:p>
            <a:endParaRPr/>
          </a:p>
        </p:txBody>
      </p:sp>
      <p:sp>
        <p:nvSpPr>
          <p:cNvPr id="12" name="object 12"/>
          <p:cNvSpPr txBox="1"/>
          <p:nvPr/>
        </p:nvSpPr>
        <p:spPr>
          <a:xfrm>
            <a:off x="583793" y="683704"/>
            <a:ext cx="7036207" cy="611696"/>
          </a:xfrm>
          <a:prstGeom prst="rect">
            <a:avLst/>
          </a:prstGeom>
        </p:spPr>
        <p:txBody>
          <a:bodyPr wrap="square" lIns="0" tIns="0" rIns="0" bIns="0" rtlCol="0">
            <a:noAutofit/>
          </a:bodyPr>
          <a:lstStyle/>
          <a:p>
            <a:pPr marL="12700">
              <a:lnSpc>
                <a:spcPts val="3404"/>
              </a:lnSpc>
              <a:spcBef>
                <a:spcPts val="170"/>
              </a:spcBef>
            </a:pPr>
            <a:r>
              <a:rPr sz="3200" spc="0" dirty="0" smtClean="0">
                <a:solidFill>
                  <a:srgbClr val="FFFFFF"/>
                </a:solidFill>
                <a:latin typeface="Century Gothic"/>
                <a:cs typeface="Century Gothic"/>
              </a:rPr>
              <a:t>Wo</a:t>
            </a:r>
            <a:r>
              <a:rPr sz="3200" spc="-9" dirty="0" smtClean="0">
                <a:solidFill>
                  <a:srgbClr val="FFFFFF"/>
                </a:solidFill>
                <a:latin typeface="Century Gothic"/>
                <a:cs typeface="Century Gothic"/>
              </a:rPr>
              <a:t>r</a:t>
            </a:r>
            <a:r>
              <a:rPr sz="3200" spc="0" dirty="0" smtClean="0">
                <a:solidFill>
                  <a:srgbClr val="FFFFFF"/>
                </a:solidFill>
                <a:latin typeface="Century Gothic"/>
                <a:cs typeface="Century Gothic"/>
              </a:rPr>
              <a:t>k</a:t>
            </a:r>
            <a:r>
              <a:rPr sz="3200" spc="9" dirty="0" smtClean="0">
                <a:solidFill>
                  <a:srgbClr val="FFFFFF"/>
                </a:solidFill>
                <a:latin typeface="Century Gothic"/>
                <a:cs typeface="Century Gothic"/>
              </a:rPr>
              <a:t> </a:t>
            </a:r>
            <a:r>
              <a:rPr sz="3200" spc="0" dirty="0" smtClean="0">
                <a:solidFill>
                  <a:srgbClr val="FFFFFF"/>
                </a:solidFill>
                <a:latin typeface="Century Gothic"/>
                <a:cs typeface="Century Gothic"/>
              </a:rPr>
              <a:t>Task</a:t>
            </a:r>
            <a:r>
              <a:rPr lang="en-US" sz="3200" spc="0" dirty="0" smtClean="0">
                <a:solidFill>
                  <a:srgbClr val="FFFFFF"/>
                </a:solidFill>
                <a:latin typeface="Century Gothic"/>
                <a:cs typeface="Century Gothic"/>
              </a:rPr>
              <a:t> - Tomorrow</a:t>
            </a:r>
            <a:endParaRPr sz="3200" dirty="0">
              <a:latin typeface="Century Gothic"/>
              <a:cs typeface="Century Gothic"/>
            </a:endParaRPr>
          </a:p>
        </p:txBody>
      </p:sp>
      <p:sp>
        <p:nvSpPr>
          <p:cNvPr id="10" name="object 10"/>
          <p:cNvSpPr txBox="1"/>
          <p:nvPr/>
        </p:nvSpPr>
        <p:spPr>
          <a:xfrm>
            <a:off x="402336" y="1679448"/>
            <a:ext cx="7950607" cy="4949952"/>
          </a:xfrm>
          <a:prstGeom prst="rect">
            <a:avLst/>
          </a:prstGeom>
        </p:spPr>
        <p:txBody>
          <a:bodyPr wrap="square" lIns="0" tIns="0" rIns="0" bIns="0" rtlCol="0">
            <a:noAutofit/>
          </a:bodyPr>
          <a:lstStyle/>
          <a:p>
            <a:pPr marL="12700">
              <a:spcAft>
                <a:spcPts val="1200"/>
              </a:spcAft>
              <a:buClr>
                <a:srgbClr val="DDC12E"/>
              </a:buClr>
            </a:pPr>
            <a:r>
              <a:rPr lang="en-US" sz="2800" spc="-629" dirty="0">
                <a:solidFill>
                  <a:srgbClr val="DDC12B"/>
                </a:solidFill>
                <a:latin typeface="Arial"/>
                <a:cs typeface="Arial"/>
              </a:rPr>
              <a:t> </a:t>
            </a:r>
            <a:r>
              <a:rPr lang="en-US" sz="2800" spc="-629" dirty="0">
                <a:solidFill>
                  <a:srgbClr val="DDC12B"/>
                </a:solidFill>
                <a:latin typeface="Century Gothic" panose="020B0502020202020204" pitchFamily="34" charset="0"/>
                <a:cs typeface="Arial"/>
              </a:rPr>
              <a:t> </a:t>
            </a:r>
            <a:r>
              <a:rPr lang="en-US" sz="2800" b="1" dirty="0">
                <a:latin typeface="Century Gothic" panose="020B0502020202020204" pitchFamily="34" charset="0"/>
                <a:cs typeface="Century Gothic"/>
              </a:rPr>
              <a:t>What e</a:t>
            </a:r>
            <a:r>
              <a:rPr lang="en-US" sz="2800" b="1" spc="4" dirty="0">
                <a:latin typeface="Century Gothic" panose="020B0502020202020204" pitchFamily="34" charset="0"/>
                <a:cs typeface="Century Gothic"/>
              </a:rPr>
              <a:t>v</a:t>
            </a:r>
            <a:r>
              <a:rPr lang="en-US" sz="2800" b="1" dirty="0">
                <a:latin typeface="Century Gothic" panose="020B0502020202020204" pitchFamily="34" charset="0"/>
                <a:cs typeface="Century Gothic"/>
              </a:rPr>
              <a:t>idence </a:t>
            </a:r>
            <a:r>
              <a:rPr lang="en-US" sz="2800" b="1" dirty="0" smtClean="0">
                <a:latin typeface="Century Gothic" panose="020B0502020202020204" pitchFamily="34" charset="0"/>
                <a:cs typeface="Century Gothic"/>
              </a:rPr>
              <a:t>can UPRM offer to add</a:t>
            </a:r>
            <a:r>
              <a:rPr lang="en-US" sz="2800" b="1" spc="-14" dirty="0" smtClean="0">
                <a:latin typeface="Century Gothic" panose="020B0502020202020204" pitchFamily="34" charset="0"/>
                <a:cs typeface="Century Gothic"/>
              </a:rPr>
              <a:t>r</a:t>
            </a:r>
            <a:r>
              <a:rPr lang="en-US" sz="2800" b="1" dirty="0" smtClean="0">
                <a:latin typeface="Century Gothic" panose="020B0502020202020204" pitchFamily="34" charset="0"/>
                <a:cs typeface="Century Gothic"/>
              </a:rPr>
              <a:t>es</a:t>
            </a:r>
            <a:r>
              <a:rPr lang="en-US" sz="2800" b="1" spc="-9" dirty="0" smtClean="0">
                <a:latin typeface="Century Gothic" panose="020B0502020202020204" pitchFamily="34" charset="0"/>
                <a:cs typeface="Century Gothic"/>
              </a:rPr>
              <a:t>s</a:t>
            </a:r>
            <a:r>
              <a:rPr lang="en-US" sz="2800" b="1" dirty="0" smtClean="0">
                <a:latin typeface="Century Gothic" panose="020B0502020202020204" pitchFamily="34" charset="0"/>
                <a:cs typeface="Century Gothic"/>
              </a:rPr>
              <a:t> </a:t>
            </a:r>
            <a:r>
              <a:rPr lang="en-US" sz="2800" b="1" dirty="0">
                <a:latin typeface="Century Gothic" panose="020B0502020202020204" pitchFamily="34" charset="0"/>
                <a:cs typeface="Century Gothic"/>
              </a:rPr>
              <a:t>component </a:t>
            </a:r>
            <a:r>
              <a:rPr lang="en-US" sz="2800" b="1" dirty="0" smtClean="0">
                <a:latin typeface="Century Gothic"/>
                <a:cs typeface="Century Gothic"/>
              </a:rPr>
              <a:t>1.</a:t>
            </a:r>
            <a:r>
              <a:rPr lang="en-US" sz="2800" b="1" spc="14" dirty="0" smtClean="0">
                <a:latin typeface="Century Gothic"/>
                <a:cs typeface="Century Gothic"/>
              </a:rPr>
              <a:t>3</a:t>
            </a:r>
            <a:r>
              <a:rPr lang="en-US" sz="2800" b="1" dirty="0" smtClean="0">
                <a:latin typeface="Century Gothic"/>
                <a:cs typeface="Century Gothic"/>
              </a:rPr>
              <a:t>?</a:t>
            </a:r>
          </a:p>
          <a:p>
            <a:pPr marL="12700">
              <a:spcAft>
                <a:spcPts val="1200"/>
              </a:spcAft>
              <a:buClr>
                <a:srgbClr val="DDC12E"/>
              </a:buClr>
            </a:pPr>
            <a:r>
              <a:rPr lang="en-US" sz="2800" dirty="0" smtClean="0">
                <a:latin typeface="Century Gothic"/>
                <a:cs typeface="Century Gothic"/>
              </a:rPr>
              <a:t>Prov</a:t>
            </a:r>
            <a:r>
              <a:rPr lang="en-US" sz="2800" spc="9" dirty="0" smtClean="0">
                <a:latin typeface="Century Gothic"/>
                <a:cs typeface="Century Gothic"/>
              </a:rPr>
              <a:t>i</a:t>
            </a:r>
            <a:r>
              <a:rPr lang="en-US" sz="2800" dirty="0" smtClean="0">
                <a:latin typeface="Century Gothic"/>
                <a:cs typeface="Century Gothic"/>
              </a:rPr>
              <a:t>ders</a:t>
            </a:r>
            <a:r>
              <a:rPr lang="en-US" sz="2800" spc="-9" dirty="0" smtClean="0">
                <a:latin typeface="Century Gothic"/>
                <a:cs typeface="Century Gothic"/>
              </a:rPr>
              <a:t> </a:t>
            </a:r>
            <a:r>
              <a:rPr lang="en-US" sz="2800" dirty="0">
                <a:latin typeface="Century Gothic"/>
                <a:cs typeface="Century Gothic"/>
              </a:rPr>
              <a:t>en</a:t>
            </a:r>
            <a:r>
              <a:rPr lang="en-US" sz="2800" spc="-9" dirty="0">
                <a:latin typeface="Century Gothic"/>
                <a:cs typeface="Century Gothic"/>
              </a:rPr>
              <a:t>s</a:t>
            </a:r>
            <a:r>
              <a:rPr lang="en-US" sz="2800" dirty="0">
                <a:latin typeface="Century Gothic"/>
                <a:cs typeface="Century Gothic"/>
              </a:rPr>
              <a:t>ure</a:t>
            </a:r>
            <a:r>
              <a:rPr lang="en-US" sz="2800" spc="50" dirty="0">
                <a:latin typeface="Century Gothic"/>
                <a:cs typeface="Century Gothic"/>
              </a:rPr>
              <a:t> </a:t>
            </a:r>
            <a:r>
              <a:rPr lang="en-US" sz="2800" i="1" dirty="0">
                <a:latin typeface="Century Gothic"/>
                <a:cs typeface="Century Gothic"/>
              </a:rPr>
              <a:t>that</a:t>
            </a:r>
            <a:r>
              <a:rPr lang="en-US" sz="2800" i="1" spc="9" dirty="0">
                <a:latin typeface="Century Gothic"/>
                <a:cs typeface="Century Gothic"/>
              </a:rPr>
              <a:t> </a:t>
            </a:r>
            <a:r>
              <a:rPr lang="en-US" sz="2800" i="1" dirty="0">
                <a:latin typeface="Century Gothic"/>
                <a:cs typeface="Century Gothic"/>
              </a:rPr>
              <a:t>comp</a:t>
            </a:r>
            <a:r>
              <a:rPr lang="en-US" sz="2800" i="1" spc="9" dirty="0">
                <a:latin typeface="Century Gothic"/>
                <a:cs typeface="Century Gothic"/>
              </a:rPr>
              <a:t>l</a:t>
            </a:r>
            <a:r>
              <a:rPr lang="en-US" sz="2800" i="1" dirty="0">
                <a:latin typeface="Century Gothic"/>
                <a:cs typeface="Century Gothic"/>
              </a:rPr>
              <a:t>et</a:t>
            </a:r>
            <a:r>
              <a:rPr lang="en-US" sz="2800" i="1" spc="-14" dirty="0">
                <a:latin typeface="Century Gothic"/>
                <a:cs typeface="Century Gothic"/>
              </a:rPr>
              <a:t>e</a:t>
            </a:r>
            <a:r>
              <a:rPr lang="en-US" sz="2800" i="1" dirty="0">
                <a:latin typeface="Century Gothic"/>
                <a:cs typeface="Century Gothic"/>
              </a:rPr>
              <a:t>rs</a:t>
            </a:r>
            <a:r>
              <a:rPr lang="en-US" sz="2800" i="1" spc="44" dirty="0">
                <a:latin typeface="Century Gothic"/>
                <a:cs typeface="Century Gothic"/>
              </a:rPr>
              <a:t> </a:t>
            </a:r>
            <a:r>
              <a:rPr lang="en-US" sz="2800" b="1" i="1" dirty="0">
                <a:latin typeface="Century Gothic"/>
                <a:cs typeface="Century Gothic"/>
              </a:rPr>
              <a:t>apply </a:t>
            </a:r>
            <a:r>
              <a:rPr lang="en-US" sz="2800" i="1" u="heavy" dirty="0">
                <a:latin typeface="Century Gothic"/>
                <a:cs typeface="Century Gothic"/>
              </a:rPr>
              <a:t>content</a:t>
            </a:r>
            <a:r>
              <a:rPr lang="en-US" sz="2800" i="1" u="heavy" spc="39" dirty="0">
                <a:latin typeface="Century Gothic"/>
                <a:cs typeface="Century Gothic"/>
              </a:rPr>
              <a:t> </a:t>
            </a:r>
            <a:r>
              <a:rPr lang="en-US" sz="2800" i="1" u="heavy" dirty="0">
                <a:latin typeface="Century Gothic"/>
                <a:cs typeface="Century Gothic"/>
              </a:rPr>
              <a:t>and</a:t>
            </a:r>
            <a:r>
              <a:rPr lang="en-US" sz="2800" i="1" u="heavy" spc="-55" dirty="0">
                <a:latin typeface="Century Gothic"/>
                <a:cs typeface="Century Gothic"/>
              </a:rPr>
              <a:t> </a:t>
            </a:r>
            <a:r>
              <a:rPr lang="en-US" sz="2800" i="1" u="heavy" dirty="0">
                <a:latin typeface="Century Gothic"/>
                <a:cs typeface="Century Gothic"/>
              </a:rPr>
              <a:t>pedag</a:t>
            </a:r>
            <a:r>
              <a:rPr lang="en-US" sz="2800" i="1" u="heavy" spc="9" dirty="0">
                <a:latin typeface="Century Gothic"/>
                <a:cs typeface="Century Gothic"/>
              </a:rPr>
              <a:t>o</a:t>
            </a:r>
            <a:r>
              <a:rPr lang="en-US" sz="2800" i="1" u="heavy" dirty="0">
                <a:latin typeface="Century Gothic"/>
                <a:cs typeface="Century Gothic"/>
              </a:rPr>
              <a:t>g</a:t>
            </a:r>
            <a:r>
              <a:rPr lang="en-US" sz="2800" i="1" u="heavy" spc="14" dirty="0">
                <a:latin typeface="Century Gothic"/>
                <a:cs typeface="Century Gothic"/>
              </a:rPr>
              <a:t>i</a:t>
            </a:r>
            <a:r>
              <a:rPr lang="en-US" sz="2800" i="1" u="heavy" dirty="0">
                <a:latin typeface="Century Gothic"/>
                <a:cs typeface="Century Gothic"/>
              </a:rPr>
              <a:t>cal</a:t>
            </a:r>
            <a:r>
              <a:rPr lang="en-US" sz="2800" i="1" u="heavy" spc="-169" dirty="0">
                <a:latin typeface="Century Gothic"/>
                <a:cs typeface="Century Gothic"/>
              </a:rPr>
              <a:t> </a:t>
            </a:r>
            <a:r>
              <a:rPr lang="en-US" sz="2800" i="1" u="heavy" dirty="0">
                <a:latin typeface="Century Gothic"/>
                <a:cs typeface="Century Gothic"/>
              </a:rPr>
              <a:t>know</a:t>
            </a:r>
            <a:r>
              <a:rPr lang="en-US" sz="2800" i="1" u="heavy" spc="9" dirty="0">
                <a:latin typeface="Century Gothic"/>
                <a:cs typeface="Century Gothic"/>
              </a:rPr>
              <a:t>l</a:t>
            </a:r>
            <a:r>
              <a:rPr lang="en-US" sz="2800" i="1" u="heavy" dirty="0">
                <a:latin typeface="Century Gothic"/>
                <a:cs typeface="Century Gothic"/>
              </a:rPr>
              <a:t>edge</a:t>
            </a:r>
            <a:r>
              <a:rPr lang="en-US" sz="2800" i="1" u="heavy" spc="-127" dirty="0">
                <a:latin typeface="Century Gothic"/>
                <a:cs typeface="Century Gothic"/>
              </a:rPr>
              <a:t> </a:t>
            </a:r>
            <a:r>
              <a:rPr lang="en-US" sz="2800" i="1" u="heavy" dirty="0">
                <a:latin typeface="Century Gothic"/>
                <a:cs typeface="Century Gothic"/>
              </a:rPr>
              <a:t>as reflected in outcome assessments in response to standards </a:t>
            </a:r>
            <a:r>
              <a:rPr lang="en-US" sz="2800" i="1" spc="-762" dirty="0">
                <a:latin typeface="Century Gothic"/>
                <a:cs typeface="Century Gothic"/>
              </a:rPr>
              <a:t> </a:t>
            </a:r>
            <a:r>
              <a:rPr lang="en-US" sz="2800" dirty="0">
                <a:latin typeface="Century Gothic"/>
                <a:cs typeface="Century Gothic"/>
              </a:rPr>
              <a:t>of </a:t>
            </a:r>
            <a:r>
              <a:rPr lang="en-US" sz="2800" dirty="0" smtClean="0">
                <a:latin typeface="Century Gothic"/>
                <a:cs typeface="Century Gothic"/>
              </a:rPr>
              <a:t>SPAs,</a:t>
            </a:r>
            <a:r>
              <a:rPr lang="en-US" sz="2800" spc="-26" dirty="0" smtClean="0">
                <a:latin typeface="Century Gothic"/>
                <a:cs typeface="Century Gothic"/>
              </a:rPr>
              <a:t> </a:t>
            </a:r>
            <a:r>
              <a:rPr lang="en-US" sz="2800" dirty="0">
                <a:latin typeface="Century Gothic"/>
                <a:cs typeface="Century Gothic"/>
              </a:rPr>
              <a:t>the</a:t>
            </a:r>
            <a:r>
              <a:rPr lang="en-US" sz="2800" spc="9" dirty="0">
                <a:latin typeface="Century Gothic"/>
                <a:cs typeface="Century Gothic"/>
              </a:rPr>
              <a:t> </a:t>
            </a:r>
            <a:r>
              <a:rPr lang="en-US" sz="2800" dirty="0" smtClean="0">
                <a:latin typeface="Century Gothic"/>
                <a:cs typeface="Century Gothic"/>
              </a:rPr>
              <a:t>NBPTS, Puerto Rico,</a:t>
            </a:r>
            <a:r>
              <a:rPr lang="en-US" sz="2800" spc="-37" dirty="0" smtClean="0">
                <a:latin typeface="Century Gothic"/>
                <a:cs typeface="Century Gothic"/>
              </a:rPr>
              <a:t> </a:t>
            </a:r>
            <a:r>
              <a:rPr lang="en-US" sz="2800" dirty="0">
                <a:latin typeface="Century Gothic"/>
                <a:cs typeface="Century Gothic"/>
              </a:rPr>
              <a:t>or</a:t>
            </a:r>
            <a:r>
              <a:rPr lang="en-US" sz="2800" spc="9" dirty="0">
                <a:latin typeface="Century Gothic"/>
                <a:cs typeface="Century Gothic"/>
              </a:rPr>
              <a:t> </a:t>
            </a:r>
            <a:r>
              <a:rPr lang="en-US" sz="2800" dirty="0">
                <a:latin typeface="Century Gothic"/>
                <a:cs typeface="Century Gothic"/>
              </a:rPr>
              <a:t>other</a:t>
            </a:r>
            <a:r>
              <a:rPr lang="en-US" sz="2800" spc="14" dirty="0">
                <a:latin typeface="Century Gothic"/>
                <a:cs typeface="Century Gothic"/>
              </a:rPr>
              <a:t> </a:t>
            </a:r>
            <a:r>
              <a:rPr lang="en-US" sz="2800" dirty="0">
                <a:latin typeface="Century Gothic"/>
                <a:cs typeface="Century Gothic"/>
              </a:rPr>
              <a:t>accred</a:t>
            </a:r>
            <a:r>
              <a:rPr lang="en-US" sz="2800" spc="14" dirty="0">
                <a:latin typeface="Century Gothic"/>
                <a:cs typeface="Century Gothic"/>
              </a:rPr>
              <a:t>i</a:t>
            </a:r>
            <a:r>
              <a:rPr lang="en-US" sz="2800" dirty="0">
                <a:latin typeface="Century Gothic"/>
                <a:cs typeface="Century Gothic"/>
              </a:rPr>
              <a:t>t</a:t>
            </a:r>
            <a:r>
              <a:rPr lang="en-US" sz="2800" spc="14" dirty="0">
                <a:latin typeface="Century Gothic"/>
                <a:cs typeface="Century Gothic"/>
              </a:rPr>
              <a:t>i</a:t>
            </a:r>
            <a:r>
              <a:rPr lang="en-US" sz="2800" dirty="0">
                <a:latin typeface="Century Gothic"/>
                <a:cs typeface="Century Gothic"/>
              </a:rPr>
              <a:t>ng</a:t>
            </a:r>
            <a:r>
              <a:rPr lang="en-US" sz="2800" spc="-142" dirty="0">
                <a:latin typeface="Century Gothic"/>
                <a:cs typeface="Century Gothic"/>
              </a:rPr>
              <a:t> </a:t>
            </a:r>
            <a:r>
              <a:rPr lang="en-US" sz="2800" dirty="0" smtClean="0">
                <a:latin typeface="Century Gothic"/>
                <a:cs typeface="Century Gothic"/>
              </a:rPr>
              <a:t>bod</a:t>
            </a:r>
            <a:r>
              <a:rPr lang="en-US" sz="2800" spc="19" dirty="0" smtClean="0">
                <a:latin typeface="Century Gothic"/>
                <a:cs typeface="Century Gothic"/>
              </a:rPr>
              <a:t>i</a:t>
            </a:r>
            <a:r>
              <a:rPr lang="en-US" sz="2800" dirty="0" smtClean="0">
                <a:latin typeface="Century Gothic"/>
                <a:cs typeface="Century Gothic"/>
              </a:rPr>
              <a:t>es.</a:t>
            </a:r>
            <a:endParaRPr lang="en-US" sz="2800" dirty="0">
              <a:latin typeface="Century Gothic"/>
              <a:cs typeface="Century Gothic"/>
            </a:endParaRPr>
          </a:p>
        </p:txBody>
      </p:sp>
      <p:sp>
        <p:nvSpPr>
          <p:cNvPr id="18" name="object 4"/>
          <p:cNvSpPr txBox="1"/>
          <p:nvPr/>
        </p:nvSpPr>
        <p:spPr>
          <a:xfrm>
            <a:off x="1788667" y="6307573"/>
            <a:ext cx="1411733" cy="990600"/>
          </a:xfrm>
          <a:prstGeom prst="rect">
            <a:avLst/>
          </a:prstGeom>
        </p:spPr>
        <p:txBody>
          <a:bodyPr wrap="square" lIns="0" tIns="0" rIns="0" bIns="0" rtlCol="0">
            <a:noAutofit/>
          </a:bodyPr>
          <a:lstStyle/>
          <a:p>
            <a:pPr marL="12700">
              <a:lnSpc>
                <a:spcPct val="96400"/>
              </a:lnSpc>
              <a:spcBef>
                <a:spcPts val="10"/>
              </a:spcBef>
            </a:pPr>
            <a:r>
              <a:rPr sz="1200" b="1" spc="0" dirty="0" smtClean="0">
                <a:solidFill>
                  <a:srgbClr val="397D5A"/>
                </a:solidFill>
                <a:latin typeface="Arial Narrow" panose="020B0606020202030204" pitchFamily="34" charset="0"/>
                <a:cs typeface="Times New Roman"/>
              </a:rPr>
              <a:t>Council</a:t>
            </a:r>
            <a:r>
              <a:rPr sz="1200" b="1" spc="54"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for</a:t>
            </a:r>
            <a:r>
              <a:rPr sz="1200" b="1" spc="125"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the Accreditation</a:t>
            </a:r>
            <a:r>
              <a:rPr sz="1200" b="1" spc="19"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of Educator Preparation</a:t>
            </a:r>
            <a:endParaRPr sz="1200" b="1" dirty="0">
              <a:solidFill>
                <a:srgbClr val="397D5A"/>
              </a:solidFill>
              <a:latin typeface="Arial Narrow" panose="020B0606020202030204" pitchFamily="34" charset="0"/>
              <a:cs typeface="Times New Roman"/>
            </a:endParaRPr>
          </a:p>
        </p:txBody>
      </p:sp>
      <p:sp>
        <p:nvSpPr>
          <p:cNvPr id="19" name="object 2"/>
          <p:cNvSpPr txBox="1"/>
          <p:nvPr/>
        </p:nvSpPr>
        <p:spPr>
          <a:xfrm>
            <a:off x="3581400" y="6437113"/>
            <a:ext cx="5989320" cy="365760"/>
          </a:xfrm>
          <a:prstGeom prst="rect">
            <a:avLst/>
          </a:prstGeom>
        </p:spPr>
        <p:txBody>
          <a:bodyPr wrap="square" lIns="0" tIns="0" rIns="0" bIns="0" rtlCol="0">
            <a:noAutofit/>
          </a:bodyPr>
          <a:lstStyle/>
          <a:p>
            <a:pPr marL="12700">
              <a:lnSpc>
                <a:spcPts val="1350"/>
              </a:lnSpc>
              <a:spcBef>
                <a:spcPts val="67"/>
              </a:spcBef>
            </a:pP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ONN</a:t>
            </a:r>
            <a:r>
              <a:rPr sz="1600" b="1" spc="4" dirty="0" smtClean="0">
                <a:solidFill>
                  <a:srgbClr val="397D5A"/>
                </a:solidFill>
                <a:latin typeface="Arial Narrow" panose="020B0606020202030204" pitchFamily="34" charset="0"/>
                <a:cs typeface="Arial" panose="020B0604020202020204" pitchFamily="34" charset="0"/>
              </a:rPr>
              <a:t>E</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T</a:t>
            </a:r>
            <a:r>
              <a:rPr sz="1600" b="1" spc="-4" dirty="0" smtClean="0">
                <a:solidFill>
                  <a:srgbClr val="397D5A"/>
                </a:solidFill>
                <a:latin typeface="Arial Narrow" panose="020B0606020202030204" pitchFamily="34" charset="0"/>
                <a:cs typeface="Arial" panose="020B0604020202020204" pitchFamily="34" charset="0"/>
              </a:rPr>
              <a:t> </a:t>
            </a:r>
            <a:r>
              <a:rPr sz="1600" b="1" spc="-19" dirty="0" smtClean="0">
                <a:solidFill>
                  <a:srgbClr val="397D5A"/>
                </a:solidFill>
                <a:latin typeface="Arial Narrow" panose="020B0606020202030204" pitchFamily="34" charset="0"/>
                <a:cs typeface="Arial" panose="020B0604020202020204" pitchFamily="34" charset="0"/>
              </a:rPr>
              <a:t>W</a:t>
            </a:r>
            <a:r>
              <a:rPr sz="1600" b="1" spc="29" dirty="0" smtClean="0">
                <a:solidFill>
                  <a:srgbClr val="397D5A"/>
                </a:solidFill>
                <a:latin typeface="Arial Narrow" panose="020B0606020202030204" pitchFamily="34" charset="0"/>
                <a:cs typeface="Arial" panose="020B0604020202020204" pitchFamily="34" charset="0"/>
              </a:rPr>
              <a:t>I</a:t>
            </a:r>
            <a:r>
              <a:rPr sz="1600" b="1" spc="-4" dirty="0" smtClean="0">
                <a:solidFill>
                  <a:srgbClr val="397D5A"/>
                </a:solidFill>
                <a:latin typeface="Arial Narrow" panose="020B0606020202030204" pitchFamily="34" charset="0"/>
                <a:cs typeface="Arial" panose="020B0604020202020204" pitchFamily="34" charset="0"/>
              </a:rPr>
              <a:t>T</a:t>
            </a:r>
            <a:r>
              <a:rPr sz="1600" b="1" spc="0" dirty="0" smtClean="0">
                <a:solidFill>
                  <a:srgbClr val="397D5A"/>
                </a:solidFill>
                <a:latin typeface="Arial Narrow" panose="020B0606020202030204" pitchFamily="34" charset="0"/>
                <a:cs typeface="Arial" panose="020B0604020202020204" pitchFamily="34" charset="0"/>
              </a:rPr>
              <a:t>H</a:t>
            </a:r>
            <a:r>
              <a:rPr sz="1600" b="1" spc="14" dirty="0" smtClean="0">
                <a:solidFill>
                  <a:srgbClr val="397D5A"/>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A</a:t>
            </a:r>
            <a:r>
              <a:rPr sz="1600" b="1" spc="4" dirty="0" smtClean="0">
                <a:solidFill>
                  <a:srgbClr val="397D5A"/>
                </a:solidFill>
                <a:latin typeface="Arial Narrow" panose="020B0606020202030204" pitchFamily="34" charset="0"/>
                <a:cs typeface="Arial" panose="020B0604020202020204" pitchFamily="34" charset="0"/>
              </a:rPr>
              <a:t>E</a:t>
            </a:r>
            <a:r>
              <a:rPr sz="1600" b="1" spc="0" dirty="0" smtClean="0">
                <a:solidFill>
                  <a:srgbClr val="397D5A"/>
                </a:solidFill>
                <a:latin typeface="Arial Narrow" panose="020B0606020202030204" pitchFamily="34" charset="0"/>
                <a:cs typeface="Arial" panose="020B0604020202020204" pitchFamily="34" charset="0"/>
              </a:rPr>
              <a:t>P</a:t>
            </a:r>
            <a:r>
              <a:rPr sz="1600" b="1" spc="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DDC12B"/>
                </a:solidFill>
                <a:latin typeface="Arial Narrow" panose="020B0606020202030204" pitchFamily="34" charset="0"/>
                <a:cs typeface="Arial" panose="020B0604020202020204" pitchFamily="34" charset="0"/>
              </a:rPr>
              <a:t>|  </a:t>
            </a:r>
            <a:r>
              <a:rPr sz="1600" b="1" spc="-319" dirty="0" smtClean="0">
                <a:solidFill>
                  <a:srgbClr val="0000FF"/>
                </a:solidFill>
                <a:latin typeface="Arial Narrow" panose="020B0606020202030204" pitchFamily="34" charset="0"/>
                <a:cs typeface="Arial" panose="020B0604020202020204" pitchFamily="34" charset="0"/>
              </a:rPr>
              <a:t> </a:t>
            </a:r>
            <a:r>
              <a:rPr sz="1600" b="1" u="sng" spc="9" dirty="0" smtClean="0">
                <a:solidFill>
                  <a:srgbClr val="0000FF"/>
                </a:solidFill>
                <a:latin typeface="Arial Narrow" panose="020B0606020202030204" pitchFamily="34" charset="0"/>
                <a:cs typeface="Arial" panose="020B0604020202020204" pitchFamily="34" charset="0"/>
                <a:hlinkClick r:id="rId2"/>
              </a:rPr>
              <a:t>www</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C</a:t>
            </a:r>
            <a:r>
              <a:rPr sz="1600" b="1" u="sng" spc="0" dirty="0" smtClean="0">
                <a:solidFill>
                  <a:srgbClr val="0000FF"/>
                </a:solidFill>
                <a:latin typeface="Arial Narrow" panose="020B0606020202030204" pitchFamily="34" charset="0"/>
                <a:cs typeface="Arial" panose="020B0604020202020204" pitchFamily="34" charset="0"/>
                <a:hlinkClick r:id="rId2"/>
              </a:rPr>
              <a:t>A</a:t>
            </a:r>
            <a:r>
              <a:rPr sz="1600" b="1" u="sng" spc="4" dirty="0" smtClean="0">
                <a:solidFill>
                  <a:srgbClr val="0000FF"/>
                </a:solidFill>
                <a:latin typeface="Arial Narrow" panose="020B0606020202030204" pitchFamily="34" charset="0"/>
                <a:cs typeface="Arial" panose="020B0604020202020204" pitchFamily="34" charset="0"/>
                <a:hlinkClick r:id="rId2"/>
              </a:rPr>
              <a:t>E</a:t>
            </a:r>
            <a:r>
              <a:rPr sz="1600" b="1" u="sng" spc="0" dirty="0" smtClean="0">
                <a:solidFill>
                  <a:srgbClr val="0000FF"/>
                </a:solidFill>
                <a:latin typeface="Arial Narrow" panose="020B0606020202030204" pitchFamily="34" charset="0"/>
                <a:cs typeface="Arial" panose="020B0604020202020204" pitchFamily="34" charset="0"/>
                <a:hlinkClick r:id="rId2"/>
              </a:rPr>
              <a:t>Pne</a:t>
            </a:r>
            <a:r>
              <a:rPr sz="1600" b="1" u="sng" spc="-25" dirty="0" smtClean="0">
                <a:solidFill>
                  <a:srgbClr val="0000FF"/>
                </a:solidFill>
                <a:latin typeface="Arial Narrow" panose="020B0606020202030204" pitchFamily="34" charset="0"/>
                <a:cs typeface="Arial" panose="020B0604020202020204" pitchFamily="34" charset="0"/>
                <a:hlinkClick r:id="rId2"/>
              </a:rPr>
              <a:t>t</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o</a:t>
            </a:r>
            <a:r>
              <a:rPr sz="1600" b="1" u="sng" spc="0" dirty="0" smtClean="0">
                <a:solidFill>
                  <a:srgbClr val="0000FF"/>
                </a:solidFill>
                <a:latin typeface="Arial Narrow" panose="020B0606020202030204" pitchFamily="34" charset="0"/>
                <a:cs typeface="Arial" panose="020B0604020202020204" pitchFamily="34" charset="0"/>
                <a:hlinkClick r:id="rId2"/>
              </a:rPr>
              <a:t>rg</a:t>
            </a:r>
            <a:r>
              <a:rPr sz="1600" b="1" spc="0" dirty="0" smtClean="0">
                <a:solidFill>
                  <a:srgbClr val="0000FF"/>
                </a:solidFill>
                <a:latin typeface="Arial Narrow" panose="020B0606020202030204" pitchFamily="34" charset="0"/>
                <a:cs typeface="Arial" panose="020B0604020202020204" pitchFamily="34" charset="0"/>
                <a:hlinkClick r:id="rId2"/>
              </a:rPr>
              <a:t> </a:t>
            </a:r>
            <a:r>
              <a:rPr sz="1600" b="1" spc="-276" dirty="0" smtClean="0">
                <a:solidFill>
                  <a:srgbClr val="DDC12B"/>
                </a:solidFill>
                <a:latin typeface="Arial Narrow" panose="020B0606020202030204" pitchFamily="34" charset="0"/>
                <a:cs typeface="Arial" panose="020B0604020202020204" pitchFamily="34" charset="0"/>
                <a:hlinkClick r:id="rId2"/>
              </a:rPr>
              <a:t> </a:t>
            </a:r>
            <a:r>
              <a:rPr sz="1600" b="1" u="sng" spc="0" dirty="0" smtClean="0">
                <a:solidFill>
                  <a:srgbClr val="DDC12B"/>
                </a:solidFill>
                <a:latin typeface="Arial Narrow" panose="020B0606020202030204" pitchFamily="34" charset="0"/>
                <a:cs typeface="Arial" panose="020B0604020202020204" pitchFamily="34" charset="0"/>
                <a:hlinkClick r:id="rId2"/>
              </a:rPr>
              <a:t>|</a:t>
            </a:r>
            <a:r>
              <a:rPr sz="1600" b="1" u="sng" spc="0" dirty="0" smtClean="0">
                <a:solidFill>
                  <a:srgbClr val="DDC12B"/>
                </a:solidFill>
                <a:latin typeface="Arial Narrow" panose="020B0606020202030204" pitchFamily="34" charset="0"/>
                <a:cs typeface="Arial" panose="020B0604020202020204" pitchFamily="34" charset="0"/>
              </a:rPr>
              <a:t> </a:t>
            </a:r>
            <a:r>
              <a:rPr sz="1600" b="1" spc="-316" dirty="0" smtClean="0">
                <a:solidFill>
                  <a:srgbClr val="DDC12B"/>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T</a:t>
            </a:r>
            <a:r>
              <a:rPr sz="1600" b="1" spc="9" dirty="0" smtClean="0">
                <a:solidFill>
                  <a:srgbClr val="397D5A"/>
                </a:solidFill>
                <a:latin typeface="Arial Narrow" panose="020B0606020202030204" pitchFamily="34" charset="0"/>
                <a:cs typeface="Arial" panose="020B0604020202020204" pitchFamily="34" charset="0"/>
              </a:rPr>
              <a:t>w</a:t>
            </a:r>
            <a:r>
              <a:rPr sz="1600" b="1" spc="0" dirty="0" smtClean="0">
                <a:solidFill>
                  <a:srgbClr val="397D5A"/>
                </a:solidFill>
                <a:latin typeface="Arial Narrow" panose="020B0606020202030204" pitchFamily="34" charset="0"/>
                <a:cs typeface="Arial" panose="020B0604020202020204" pitchFamily="34" charset="0"/>
              </a:rPr>
              <a:t>i</a:t>
            </a:r>
            <a:r>
              <a:rPr sz="1600" b="1" spc="-25" dirty="0" smtClean="0">
                <a:solidFill>
                  <a:srgbClr val="397D5A"/>
                </a:solidFill>
                <a:latin typeface="Arial Narrow" panose="020B0606020202030204" pitchFamily="34" charset="0"/>
                <a:cs typeface="Arial" panose="020B0604020202020204" pitchFamily="34" charset="0"/>
              </a:rPr>
              <a:t>tt</a:t>
            </a:r>
            <a:r>
              <a:rPr sz="1600" b="1" spc="0" dirty="0" smtClean="0">
                <a:solidFill>
                  <a:srgbClr val="397D5A"/>
                </a:solidFill>
                <a:latin typeface="Arial Narrow" panose="020B0606020202030204" pitchFamily="34" charset="0"/>
                <a:cs typeface="Arial" panose="020B0604020202020204" pitchFamily="34" charset="0"/>
              </a:rPr>
              <a:t>er:</a:t>
            </a:r>
            <a:r>
              <a:rPr sz="1600" b="1" spc="5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397D5A"/>
                </a:solidFill>
                <a:latin typeface="Arial Narrow" panose="020B0606020202030204" pitchFamily="34" charset="0"/>
                <a:cs typeface="Arial" panose="020B0604020202020204" pitchFamily="34" charset="0"/>
                <a:hlinkClick r:id="rId3"/>
              </a:rPr>
              <a:t>@CA</a:t>
            </a:r>
            <a:r>
              <a:rPr sz="1600" b="1" spc="4" dirty="0" smtClean="0">
                <a:solidFill>
                  <a:srgbClr val="397D5A"/>
                </a:solidFill>
                <a:latin typeface="Arial Narrow" panose="020B0606020202030204" pitchFamily="34" charset="0"/>
                <a:cs typeface="Arial" panose="020B0604020202020204" pitchFamily="34" charset="0"/>
                <a:hlinkClick r:id="rId3"/>
              </a:rPr>
              <a:t>E</a:t>
            </a:r>
            <a:r>
              <a:rPr sz="1600" b="1" spc="0" dirty="0" smtClean="0">
                <a:solidFill>
                  <a:srgbClr val="397D5A"/>
                </a:solidFill>
                <a:latin typeface="Arial Narrow" panose="020B0606020202030204" pitchFamily="34" charset="0"/>
                <a:cs typeface="Arial" panose="020B0604020202020204" pitchFamily="34" charset="0"/>
                <a:hlinkClick r:id="rId3"/>
              </a:rPr>
              <a:t>Pup</a:t>
            </a:r>
            <a:r>
              <a:rPr sz="1600" b="1" spc="4" dirty="0" smtClean="0">
                <a:solidFill>
                  <a:srgbClr val="397D5A"/>
                </a:solidFill>
                <a:latin typeface="Arial Narrow" panose="020B0606020202030204" pitchFamily="34" charset="0"/>
                <a:cs typeface="Arial" panose="020B0604020202020204" pitchFamily="34" charset="0"/>
                <a:hlinkClick r:id="rId3"/>
              </a:rPr>
              <a:t>d</a:t>
            </a:r>
            <a:r>
              <a:rPr sz="1600" b="1" spc="-4" dirty="0" smtClean="0">
                <a:solidFill>
                  <a:srgbClr val="397D5A"/>
                </a:solidFill>
                <a:latin typeface="Arial Narrow" panose="020B0606020202030204" pitchFamily="34" charset="0"/>
                <a:cs typeface="Arial" panose="020B0604020202020204" pitchFamily="34" charset="0"/>
                <a:hlinkClick r:id="rId3"/>
              </a:rPr>
              <a:t>a</a:t>
            </a:r>
            <a:r>
              <a:rPr sz="1600" b="1" spc="-25" dirty="0" smtClean="0">
                <a:solidFill>
                  <a:srgbClr val="397D5A"/>
                </a:solidFill>
                <a:latin typeface="Arial Narrow" panose="020B0606020202030204" pitchFamily="34" charset="0"/>
                <a:cs typeface="Arial" panose="020B0604020202020204" pitchFamily="34" charset="0"/>
                <a:hlinkClick r:id="rId3"/>
              </a:rPr>
              <a:t>t</a:t>
            </a:r>
            <a:r>
              <a:rPr sz="1600" b="1" spc="0" dirty="0" smtClean="0">
                <a:solidFill>
                  <a:srgbClr val="397D5A"/>
                </a:solidFill>
                <a:latin typeface="Arial Narrow" panose="020B0606020202030204" pitchFamily="34" charset="0"/>
                <a:cs typeface="Arial" panose="020B0604020202020204" pitchFamily="34" charset="0"/>
                <a:hlinkClick r:id="rId3"/>
              </a:rPr>
              <a:t>es</a:t>
            </a:r>
            <a:endParaRPr sz="1600" b="1" dirty="0">
              <a:latin typeface="Arial Narrow" panose="020B0606020202030204" pitchFamily="34" charset="0"/>
              <a:cs typeface="Arial" panose="020B0604020202020204" pitchFamily="34" charset="0"/>
            </a:endParaRPr>
          </a:p>
        </p:txBody>
      </p:sp>
      <p:pic>
        <p:nvPicPr>
          <p:cNvPr id="20" name="Picture 19"/>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04800" y="6248400"/>
            <a:ext cx="1314450" cy="4572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 name="object 24"/>
          <p:cNvSpPr txBox="1"/>
          <p:nvPr/>
        </p:nvSpPr>
        <p:spPr>
          <a:xfrm>
            <a:off x="357809" y="1946529"/>
            <a:ext cx="4286140" cy="4524121"/>
          </a:xfrm>
          <a:prstGeom prst="rect">
            <a:avLst/>
          </a:prstGeom>
        </p:spPr>
        <p:txBody>
          <a:bodyPr wrap="square" lIns="0" tIns="0" rIns="0" bIns="0" rtlCol="0">
            <a:noAutofit/>
          </a:bodyPr>
          <a:lstStyle/>
          <a:p>
            <a:pPr>
              <a:lnSpc>
                <a:spcPts val="1000"/>
              </a:lnSpc>
            </a:pPr>
            <a:endParaRPr sz="1000" dirty="0"/>
          </a:p>
        </p:txBody>
      </p:sp>
      <p:sp>
        <p:nvSpPr>
          <p:cNvPr id="23" name="object 23"/>
          <p:cNvSpPr txBox="1"/>
          <p:nvPr/>
        </p:nvSpPr>
        <p:spPr>
          <a:xfrm>
            <a:off x="4605147" y="1946529"/>
            <a:ext cx="4247260" cy="4524121"/>
          </a:xfrm>
          <a:prstGeom prst="rect">
            <a:avLst/>
          </a:prstGeom>
        </p:spPr>
        <p:txBody>
          <a:bodyPr wrap="square" lIns="0" tIns="0" rIns="0" bIns="0" rtlCol="0">
            <a:noAutofit/>
          </a:bodyPr>
          <a:lstStyle/>
          <a:p>
            <a:pPr>
              <a:lnSpc>
                <a:spcPts val="1000"/>
              </a:lnSpc>
            </a:pPr>
            <a:endParaRPr sz="1000" dirty="0"/>
          </a:p>
        </p:txBody>
      </p:sp>
      <p:sp>
        <p:nvSpPr>
          <p:cNvPr id="21" name="object 21"/>
          <p:cNvSpPr/>
          <p:nvPr/>
        </p:nvSpPr>
        <p:spPr>
          <a:xfrm>
            <a:off x="0" y="1650"/>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22" name="object 22"/>
          <p:cNvSpPr/>
          <p:nvPr/>
        </p:nvSpPr>
        <p:spPr>
          <a:xfrm>
            <a:off x="326847" y="0"/>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13" name="object 13"/>
          <p:cNvSpPr/>
          <p:nvPr/>
        </p:nvSpPr>
        <p:spPr>
          <a:xfrm>
            <a:off x="3624707" y="6297574"/>
            <a:ext cx="5519293" cy="1587"/>
          </a:xfrm>
          <a:custGeom>
            <a:avLst/>
            <a:gdLst/>
            <a:ahLst/>
            <a:cxnLst/>
            <a:rect l="l" t="t" r="r" b="b"/>
            <a:pathLst>
              <a:path w="5519293" h="1587">
                <a:moveTo>
                  <a:pt x="5519292" y="1587"/>
                </a:moveTo>
                <a:lnTo>
                  <a:pt x="0" y="0"/>
                </a:lnTo>
              </a:path>
              <a:path w="5519293" h="1587">
                <a:moveTo>
                  <a:pt x="0" y="1"/>
                </a:moveTo>
                <a:lnTo>
                  <a:pt x="5519292" y="1587"/>
                </a:lnTo>
              </a:path>
            </a:pathLst>
          </a:custGeom>
          <a:ln w="25400">
            <a:solidFill>
              <a:srgbClr val="DDC12B"/>
            </a:solidFill>
          </a:ln>
        </p:spPr>
        <p:txBody>
          <a:bodyPr wrap="square" lIns="0" tIns="0" rIns="0" bIns="0" rtlCol="0">
            <a:noAutofit/>
          </a:bodyPr>
          <a:lstStyle/>
          <a:p>
            <a:endParaRPr/>
          </a:p>
        </p:txBody>
      </p:sp>
      <p:sp>
        <p:nvSpPr>
          <p:cNvPr id="14" name="object 14"/>
          <p:cNvSpPr/>
          <p:nvPr/>
        </p:nvSpPr>
        <p:spPr>
          <a:xfrm>
            <a:off x="357809" y="1454264"/>
            <a:ext cx="4247261" cy="492328"/>
          </a:xfrm>
          <a:custGeom>
            <a:avLst/>
            <a:gdLst/>
            <a:ahLst/>
            <a:cxnLst/>
            <a:rect l="l" t="t" r="r" b="b"/>
            <a:pathLst>
              <a:path w="4247261" h="492328">
                <a:moveTo>
                  <a:pt x="0" y="492328"/>
                </a:moveTo>
                <a:lnTo>
                  <a:pt x="4247261" y="492328"/>
                </a:lnTo>
                <a:lnTo>
                  <a:pt x="4247261" y="0"/>
                </a:lnTo>
                <a:lnTo>
                  <a:pt x="0" y="0"/>
                </a:lnTo>
                <a:lnTo>
                  <a:pt x="0" y="492328"/>
                </a:lnTo>
                <a:close/>
              </a:path>
            </a:pathLst>
          </a:custGeom>
          <a:solidFill>
            <a:srgbClr val="4F81BC"/>
          </a:solidFill>
        </p:spPr>
        <p:txBody>
          <a:bodyPr wrap="square" lIns="0" tIns="0" rIns="0" bIns="0" rtlCol="0">
            <a:noAutofit/>
          </a:bodyPr>
          <a:lstStyle/>
          <a:p>
            <a:endParaRPr/>
          </a:p>
        </p:txBody>
      </p:sp>
      <p:sp>
        <p:nvSpPr>
          <p:cNvPr id="15" name="object 15"/>
          <p:cNvSpPr/>
          <p:nvPr/>
        </p:nvSpPr>
        <p:spPr>
          <a:xfrm>
            <a:off x="4605147" y="1454264"/>
            <a:ext cx="4247260" cy="492328"/>
          </a:xfrm>
          <a:custGeom>
            <a:avLst/>
            <a:gdLst/>
            <a:ahLst/>
            <a:cxnLst/>
            <a:rect l="l" t="t" r="r" b="b"/>
            <a:pathLst>
              <a:path w="4247260" h="492328">
                <a:moveTo>
                  <a:pt x="0" y="492328"/>
                </a:moveTo>
                <a:lnTo>
                  <a:pt x="4247260" y="492328"/>
                </a:lnTo>
                <a:lnTo>
                  <a:pt x="4247260" y="0"/>
                </a:lnTo>
                <a:lnTo>
                  <a:pt x="0" y="0"/>
                </a:lnTo>
                <a:lnTo>
                  <a:pt x="0" y="492328"/>
                </a:lnTo>
                <a:close/>
              </a:path>
            </a:pathLst>
          </a:custGeom>
          <a:solidFill>
            <a:srgbClr val="4F81BC"/>
          </a:solidFill>
        </p:spPr>
        <p:txBody>
          <a:bodyPr wrap="square" lIns="0" tIns="0" rIns="0" bIns="0" rtlCol="0">
            <a:noAutofit/>
          </a:bodyPr>
          <a:lstStyle/>
          <a:p>
            <a:endParaRPr/>
          </a:p>
        </p:txBody>
      </p:sp>
      <p:sp>
        <p:nvSpPr>
          <p:cNvPr id="16" name="object 16"/>
          <p:cNvSpPr/>
          <p:nvPr/>
        </p:nvSpPr>
        <p:spPr>
          <a:xfrm>
            <a:off x="357809" y="1946529"/>
            <a:ext cx="4247261" cy="4301871"/>
          </a:xfrm>
          <a:custGeom>
            <a:avLst/>
            <a:gdLst/>
            <a:ahLst/>
            <a:cxnLst/>
            <a:rect l="l" t="t" r="r" b="b"/>
            <a:pathLst>
              <a:path w="4247261" h="4524121">
                <a:moveTo>
                  <a:pt x="0" y="4524121"/>
                </a:moveTo>
                <a:lnTo>
                  <a:pt x="4247261" y="4524121"/>
                </a:lnTo>
                <a:lnTo>
                  <a:pt x="4247261" y="0"/>
                </a:lnTo>
                <a:lnTo>
                  <a:pt x="0" y="0"/>
                </a:lnTo>
                <a:lnTo>
                  <a:pt x="0" y="4524121"/>
                </a:lnTo>
                <a:close/>
              </a:path>
            </a:pathLst>
          </a:custGeom>
          <a:solidFill>
            <a:srgbClr val="D0D7E8"/>
          </a:solidFill>
        </p:spPr>
        <p:txBody>
          <a:bodyPr wrap="square" lIns="0" tIns="0" rIns="0" bIns="0" rtlCol="0">
            <a:noAutofit/>
          </a:bodyPr>
          <a:lstStyle/>
          <a:p>
            <a:endParaRPr/>
          </a:p>
        </p:txBody>
      </p:sp>
      <p:sp>
        <p:nvSpPr>
          <p:cNvPr id="17" name="object 17"/>
          <p:cNvSpPr/>
          <p:nvPr/>
        </p:nvSpPr>
        <p:spPr>
          <a:xfrm>
            <a:off x="4605147" y="1946529"/>
            <a:ext cx="4247260" cy="4301871"/>
          </a:xfrm>
          <a:custGeom>
            <a:avLst/>
            <a:gdLst/>
            <a:ahLst/>
            <a:cxnLst/>
            <a:rect l="l" t="t" r="r" b="b"/>
            <a:pathLst>
              <a:path w="4247260" h="4524121">
                <a:moveTo>
                  <a:pt x="0" y="4524121"/>
                </a:moveTo>
                <a:lnTo>
                  <a:pt x="4247260" y="4524121"/>
                </a:lnTo>
                <a:lnTo>
                  <a:pt x="4247260" y="0"/>
                </a:lnTo>
                <a:lnTo>
                  <a:pt x="0" y="0"/>
                </a:lnTo>
                <a:lnTo>
                  <a:pt x="0" y="4524121"/>
                </a:lnTo>
                <a:close/>
              </a:path>
            </a:pathLst>
          </a:custGeom>
          <a:solidFill>
            <a:srgbClr val="D0D7E8"/>
          </a:solidFill>
        </p:spPr>
        <p:txBody>
          <a:bodyPr wrap="square" lIns="0" tIns="0" rIns="0" bIns="0" rtlCol="0">
            <a:noAutofit/>
          </a:bodyPr>
          <a:lstStyle/>
          <a:p>
            <a:endParaRPr/>
          </a:p>
        </p:txBody>
      </p:sp>
      <p:sp>
        <p:nvSpPr>
          <p:cNvPr id="18" name="object 18"/>
          <p:cNvSpPr/>
          <p:nvPr/>
        </p:nvSpPr>
        <p:spPr>
          <a:xfrm>
            <a:off x="4605147" y="1447864"/>
            <a:ext cx="0" cy="5029136"/>
          </a:xfrm>
          <a:custGeom>
            <a:avLst/>
            <a:gdLst/>
            <a:ahLst/>
            <a:cxnLst/>
            <a:rect l="l" t="t" r="r" b="b"/>
            <a:pathLst>
              <a:path h="5029136">
                <a:moveTo>
                  <a:pt x="0" y="0"/>
                </a:moveTo>
                <a:lnTo>
                  <a:pt x="0" y="5029136"/>
                </a:lnTo>
              </a:path>
            </a:pathLst>
          </a:custGeom>
          <a:ln w="12700">
            <a:solidFill>
              <a:srgbClr val="FFFFFF"/>
            </a:solidFill>
          </a:ln>
        </p:spPr>
        <p:txBody>
          <a:bodyPr wrap="square" lIns="0" tIns="0" rIns="0" bIns="0" rtlCol="0">
            <a:noAutofit/>
          </a:bodyPr>
          <a:lstStyle/>
          <a:p>
            <a:endParaRPr/>
          </a:p>
        </p:txBody>
      </p:sp>
      <p:sp>
        <p:nvSpPr>
          <p:cNvPr id="19" name="object 19"/>
          <p:cNvSpPr/>
          <p:nvPr/>
        </p:nvSpPr>
        <p:spPr>
          <a:xfrm>
            <a:off x="351459" y="1946593"/>
            <a:ext cx="8507298" cy="0"/>
          </a:xfrm>
          <a:custGeom>
            <a:avLst/>
            <a:gdLst/>
            <a:ahLst/>
            <a:cxnLst/>
            <a:rect l="l" t="t" r="r" b="b"/>
            <a:pathLst>
              <a:path w="8507298">
                <a:moveTo>
                  <a:pt x="0" y="0"/>
                </a:moveTo>
                <a:lnTo>
                  <a:pt x="8507298" y="0"/>
                </a:lnTo>
              </a:path>
            </a:pathLst>
          </a:custGeom>
          <a:ln w="38100">
            <a:solidFill>
              <a:srgbClr val="FFFFFF"/>
            </a:solidFill>
          </a:ln>
        </p:spPr>
        <p:txBody>
          <a:bodyPr wrap="square" lIns="0" tIns="0" rIns="0" bIns="0" rtlCol="0">
            <a:noAutofit/>
          </a:bodyPr>
          <a:lstStyle/>
          <a:p>
            <a:endParaRPr/>
          </a:p>
        </p:txBody>
      </p:sp>
      <p:sp>
        <p:nvSpPr>
          <p:cNvPr id="20" name="object 20"/>
          <p:cNvSpPr/>
          <p:nvPr/>
        </p:nvSpPr>
        <p:spPr>
          <a:xfrm>
            <a:off x="8852408" y="1447864"/>
            <a:ext cx="0" cy="5029136"/>
          </a:xfrm>
          <a:custGeom>
            <a:avLst/>
            <a:gdLst/>
            <a:ahLst/>
            <a:cxnLst/>
            <a:rect l="l" t="t" r="r" b="b"/>
            <a:pathLst>
              <a:path h="5029136">
                <a:moveTo>
                  <a:pt x="0" y="0"/>
                </a:moveTo>
                <a:lnTo>
                  <a:pt x="0" y="5029136"/>
                </a:lnTo>
              </a:path>
            </a:pathLst>
          </a:custGeom>
          <a:ln w="12700">
            <a:solidFill>
              <a:srgbClr val="FFFFFF"/>
            </a:solidFill>
          </a:ln>
        </p:spPr>
        <p:txBody>
          <a:bodyPr wrap="square" lIns="0" tIns="0" rIns="0" bIns="0" rtlCol="0">
            <a:noAutofit/>
          </a:bodyPr>
          <a:lstStyle/>
          <a:p>
            <a:endParaRPr/>
          </a:p>
        </p:txBody>
      </p:sp>
      <p:sp>
        <p:nvSpPr>
          <p:cNvPr id="11" name="object 11"/>
          <p:cNvSpPr txBox="1"/>
          <p:nvPr/>
        </p:nvSpPr>
        <p:spPr>
          <a:xfrm>
            <a:off x="583793" y="683704"/>
            <a:ext cx="1615717" cy="432612"/>
          </a:xfrm>
          <a:prstGeom prst="rect">
            <a:avLst/>
          </a:prstGeom>
        </p:spPr>
        <p:txBody>
          <a:bodyPr wrap="square" lIns="0" tIns="0" rIns="0" bIns="0" rtlCol="0">
            <a:noAutofit/>
          </a:bodyPr>
          <a:lstStyle/>
          <a:p>
            <a:pPr marL="12700">
              <a:lnSpc>
                <a:spcPts val="3404"/>
              </a:lnSpc>
              <a:spcBef>
                <a:spcPts val="170"/>
              </a:spcBef>
            </a:pPr>
            <a:r>
              <a:rPr sz="3200" spc="0" dirty="0" smtClean="0">
                <a:solidFill>
                  <a:srgbClr val="FFFFFF"/>
                </a:solidFill>
                <a:latin typeface="Century Gothic"/>
                <a:cs typeface="Century Gothic"/>
              </a:rPr>
              <a:t>Possible</a:t>
            </a:r>
            <a:endParaRPr sz="3200">
              <a:latin typeface="Century Gothic"/>
              <a:cs typeface="Century Gothic"/>
            </a:endParaRPr>
          </a:p>
        </p:txBody>
      </p:sp>
      <p:sp>
        <p:nvSpPr>
          <p:cNvPr id="10" name="object 10"/>
          <p:cNvSpPr txBox="1"/>
          <p:nvPr/>
        </p:nvSpPr>
        <p:spPr>
          <a:xfrm>
            <a:off x="2222010" y="683704"/>
            <a:ext cx="1932062" cy="432612"/>
          </a:xfrm>
          <a:prstGeom prst="rect">
            <a:avLst/>
          </a:prstGeom>
        </p:spPr>
        <p:txBody>
          <a:bodyPr wrap="square" lIns="0" tIns="0" rIns="0" bIns="0" rtlCol="0">
            <a:noAutofit/>
          </a:bodyPr>
          <a:lstStyle/>
          <a:p>
            <a:pPr marL="12700">
              <a:lnSpc>
                <a:spcPts val="3404"/>
              </a:lnSpc>
              <a:spcBef>
                <a:spcPts val="170"/>
              </a:spcBef>
            </a:pPr>
            <a:r>
              <a:rPr sz="3200" spc="0" dirty="0" smtClean="0">
                <a:solidFill>
                  <a:srgbClr val="FFFFFF"/>
                </a:solidFill>
                <a:latin typeface="Century Gothic"/>
                <a:cs typeface="Century Gothic"/>
              </a:rPr>
              <a:t>Evidence</a:t>
            </a:r>
            <a:endParaRPr sz="3200">
              <a:latin typeface="Century Gothic"/>
              <a:cs typeface="Century Gothic"/>
            </a:endParaRPr>
          </a:p>
        </p:txBody>
      </p:sp>
      <p:sp>
        <p:nvSpPr>
          <p:cNvPr id="5" name="object 5"/>
          <p:cNvSpPr txBox="1"/>
          <p:nvPr/>
        </p:nvSpPr>
        <p:spPr>
          <a:xfrm>
            <a:off x="357809" y="1454264"/>
            <a:ext cx="4247337" cy="492328"/>
          </a:xfrm>
          <a:prstGeom prst="rect">
            <a:avLst/>
          </a:prstGeom>
        </p:spPr>
        <p:txBody>
          <a:bodyPr wrap="square" lIns="0" tIns="0" rIns="0" bIns="0" rtlCol="0">
            <a:noAutofit/>
          </a:bodyPr>
          <a:lstStyle/>
          <a:p>
            <a:pPr marL="1537388" marR="1536206" algn="ctr">
              <a:lnSpc>
                <a:spcPct val="101725"/>
              </a:lnSpc>
              <a:spcBef>
                <a:spcPts val="330"/>
              </a:spcBef>
            </a:pPr>
            <a:r>
              <a:rPr sz="1800" b="1" spc="-4" dirty="0" smtClean="0">
                <a:solidFill>
                  <a:srgbClr val="FFFFFF"/>
                </a:solidFill>
                <a:latin typeface="Calibri"/>
                <a:cs typeface="Calibri"/>
              </a:rPr>
              <a:t>C</a:t>
            </a:r>
            <a:r>
              <a:rPr sz="1800" b="1" spc="0" dirty="0" smtClean="0">
                <a:solidFill>
                  <a:srgbClr val="FFFFFF"/>
                </a:solidFill>
                <a:latin typeface="Calibri"/>
                <a:cs typeface="Calibri"/>
              </a:rPr>
              <a:t>omp</a:t>
            </a:r>
            <a:r>
              <a:rPr sz="1800" b="1" spc="4" dirty="0" smtClean="0">
                <a:solidFill>
                  <a:srgbClr val="FFFFFF"/>
                </a:solidFill>
                <a:latin typeface="Calibri"/>
                <a:cs typeface="Calibri"/>
              </a:rPr>
              <a:t>o</a:t>
            </a:r>
            <a:r>
              <a:rPr sz="1800" b="1" spc="0" dirty="0" smtClean="0">
                <a:solidFill>
                  <a:srgbClr val="FFFFFF"/>
                </a:solidFill>
                <a:latin typeface="Calibri"/>
                <a:cs typeface="Calibri"/>
              </a:rPr>
              <a:t>ne</a:t>
            </a:r>
            <a:r>
              <a:rPr sz="1800" b="1" spc="-19" dirty="0" smtClean="0">
                <a:solidFill>
                  <a:srgbClr val="FFFFFF"/>
                </a:solidFill>
                <a:latin typeface="Calibri"/>
                <a:cs typeface="Calibri"/>
              </a:rPr>
              <a:t>n</a:t>
            </a:r>
            <a:r>
              <a:rPr sz="1800" b="1" spc="0" dirty="0" smtClean="0">
                <a:solidFill>
                  <a:srgbClr val="FFFFFF"/>
                </a:solidFill>
                <a:latin typeface="Calibri"/>
                <a:cs typeface="Calibri"/>
              </a:rPr>
              <a:t>t</a:t>
            </a:r>
            <a:endParaRPr sz="1800">
              <a:latin typeface="Calibri"/>
              <a:cs typeface="Calibri"/>
            </a:endParaRPr>
          </a:p>
        </p:txBody>
      </p:sp>
      <p:sp>
        <p:nvSpPr>
          <p:cNvPr id="4" name="object 4"/>
          <p:cNvSpPr txBox="1"/>
          <p:nvPr/>
        </p:nvSpPr>
        <p:spPr>
          <a:xfrm>
            <a:off x="4605147" y="1454264"/>
            <a:ext cx="4247260" cy="492328"/>
          </a:xfrm>
          <a:prstGeom prst="rect">
            <a:avLst/>
          </a:prstGeom>
        </p:spPr>
        <p:txBody>
          <a:bodyPr wrap="square" lIns="0" tIns="0" rIns="0" bIns="0" rtlCol="0">
            <a:noAutofit/>
          </a:bodyPr>
          <a:lstStyle/>
          <a:p>
            <a:pPr marL="1292098">
              <a:lnSpc>
                <a:spcPct val="101725"/>
              </a:lnSpc>
              <a:spcBef>
                <a:spcPts val="330"/>
              </a:spcBef>
            </a:pPr>
            <a:r>
              <a:rPr sz="1800" b="1" spc="-25" dirty="0" smtClean="0">
                <a:solidFill>
                  <a:srgbClr val="FFFFFF"/>
                </a:solidFill>
                <a:latin typeface="Calibri"/>
                <a:cs typeface="Calibri"/>
              </a:rPr>
              <a:t>P</a:t>
            </a:r>
            <a:r>
              <a:rPr sz="1800" b="1" spc="0" dirty="0" smtClean="0">
                <a:solidFill>
                  <a:srgbClr val="FFFFFF"/>
                </a:solidFill>
                <a:latin typeface="Calibri"/>
                <a:cs typeface="Calibri"/>
              </a:rPr>
              <a:t>ossible</a:t>
            </a:r>
            <a:r>
              <a:rPr sz="1800" b="1" spc="-39" dirty="0" smtClean="0">
                <a:solidFill>
                  <a:srgbClr val="FFFFFF"/>
                </a:solidFill>
                <a:latin typeface="Calibri"/>
                <a:cs typeface="Calibri"/>
              </a:rPr>
              <a:t> </a:t>
            </a:r>
            <a:r>
              <a:rPr sz="1800" b="1" spc="-50" dirty="0" smtClean="0">
                <a:solidFill>
                  <a:srgbClr val="FFFFFF"/>
                </a:solidFill>
                <a:latin typeface="Calibri"/>
                <a:cs typeface="Calibri"/>
              </a:rPr>
              <a:t>E</a:t>
            </a:r>
            <a:r>
              <a:rPr sz="1800" b="1" spc="0" dirty="0" smtClean="0">
                <a:solidFill>
                  <a:srgbClr val="FFFFFF"/>
                </a:solidFill>
                <a:latin typeface="Calibri"/>
                <a:cs typeface="Calibri"/>
              </a:rPr>
              <a:t>vid</a:t>
            </a:r>
            <a:r>
              <a:rPr sz="1800" b="1" spc="9" dirty="0" smtClean="0">
                <a:solidFill>
                  <a:srgbClr val="FFFFFF"/>
                </a:solidFill>
                <a:latin typeface="Calibri"/>
                <a:cs typeface="Calibri"/>
              </a:rPr>
              <a:t>e</a:t>
            </a:r>
            <a:r>
              <a:rPr sz="1800" b="1" spc="0" dirty="0" smtClean="0">
                <a:solidFill>
                  <a:srgbClr val="FFFFFF"/>
                </a:solidFill>
                <a:latin typeface="Calibri"/>
                <a:cs typeface="Calibri"/>
              </a:rPr>
              <a:t>nce</a:t>
            </a:r>
            <a:endParaRPr sz="1800">
              <a:latin typeface="Calibri"/>
              <a:cs typeface="Calibri"/>
            </a:endParaRPr>
          </a:p>
        </p:txBody>
      </p:sp>
      <p:sp>
        <p:nvSpPr>
          <p:cNvPr id="3" name="object 3"/>
          <p:cNvSpPr txBox="1"/>
          <p:nvPr/>
        </p:nvSpPr>
        <p:spPr>
          <a:xfrm>
            <a:off x="357809" y="1981200"/>
            <a:ext cx="4247337" cy="4524057"/>
          </a:xfrm>
          <a:prstGeom prst="rect">
            <a:avLst/>
          </a:prstGeom>
        </p:spPr>
        <p:txBody>
          <a:bodyPr wrap="square" lIns="0" tIns="0" rIns="0" bIns="0" rtlCol="0">
            <a:noAutofit/>
          </a:bodyPr>
          <a:lstStyle/>
          <a:p>
            <a:pPr marL="91465">
              <a:lnSpc>
                <a:spcPct val="101725"/>
              </a:lnSpc>
              <a:spcBef>
                <a:spcPts val="330"/>
              </a:spcBef>
            </a:pPr>
            <a:r>
              <a:rPr lang="en-US" dirty="0">
                <a:cs typeface="Calibri"/>
              </a:rPr>
              <a:t>1.3</a:t>
            </a:r>
          </a:p>
          <a:p>
            <a:pPr marL="91465">
              <a:lnSpc>
                <a:spcPct val="101725"/>
              </a:lnSpc>
              <a:spcBef>
                <a:spcPts val="330"/>
              </a:spcBef>
            </a:pPr>
            <a:r>
              <a:rPr lang="en-US" dirty="0">
                <a:cs typeface="Calibri"/>
              </a:rPr>
              <a:t>Providers ensure that completers apply</a:t>
            </a:r>
          </a:p>
          <a:p>
            <a:pPr marL="91465">
              <a:lnSpc>
                <a:spcPct val="101725"/>
              </a:lnSpc>
              <a:spcBef>
                <a:spcPts val="330"/>
              </a:spcBef>
            </a:pPr>
            <a:r>
              <a:rPr lang="en-US" dirty="0">
                <a:cs typeface="Calibri"/>
              </a:rPr>
              <a:t>content and pedagogical knowledge as</a:t>
            </a:r>
          </a:p>
          <a:p>
            <a:pPr marL="91465">
              <a:lnSpc>
                <a:spcPct val="101725"/>
              </a:lnSpc>
              <a:spcBef>
                <a:spcPts val="330"/>
              </a:spcBef>
            </a:pPr>
            <a:r>
              <a:rPr lang="en-US" dirty="0">
                <a:cs typeface="Calibri"/>
              </a:rPr>
              <a:t>reflected in outcome assessments in</a:t>
            </a:r>
          </a:p>
          <a:p>
            <a:pPr marL="91465">
              <a:lnSpc>
                <a:spcPct val="101725"/>
              </a:lnSpc>
              <a:spcBef>
                <a:spcPts val="330"/>
              </a:spcBef>
            </a:pPr>
            <a:r>
              <a:rPr lang="en-US" dirty="0">
                <a:cs typeface="Calibri"/>
              </a:rPr>
              <a:t>response to standards of Specialized</a:t>
            </a:r>
          </a:p>
          <a:p>
            <a:pPr marL="91465">
              <a:lnSpc>
                <a:spcPct val="101725"/>
              </a:lnSpc>
              <a:spcBef>
                <a:spcPts val="330"/>
              </a:spcBef>
            </a:pPr>
            <a:r>
              <a:rPr lang="en-US" dirty="0">
                <a:cs typeface="Calibri"/>
              </a:rPr>
              <a:t>Professional Associations (SPA), the</a:t>
            </a:r>
          </a:p>
          <a:p>
            <a:pPr marL="91465">
              <a:lnSpc>
                <a:spcPct val="101725"/>
              </a:lnSpc>
              <a:spcBef>
                <a:spcPts val="330"/>
              </a:spcBef>
            </a:pPr>
            <a:r>
              <a:rPr lang="en-US" dirty="0">
                <a:cs typeface="Calibri"/>
              </a:rPr>
              <a:t>National Board for Professional Teaching</a:t>
            </a:r>
          </a:p>
          <a:p>
            <a:pPr marL="91465">
              <a:lnSpc>
                <a:spcPct val="101725"/>
              </a:lnSpc>
              <a:spcBef>
                <a:spcPts val="330"/>
              </a:spcBef>
            </a:pPr>
            <a:r>
              <a:rPr lang="en-US" dirty="0">
                <a:cs typeface="Calibri"/>
              </a:rPr>
              <a:t>Standards (NBPTS), states, or other</a:t>
            </a:r>
          </a:p>
          <a:p>
            <a:pPr marL="91465">
              <a:lnSpc>
                <a:spcPct val="101725"/>
              </a:lnSpc>
              <a:spcBef>
                <a:spcPts val="330"/>
              </a:spcBef>
            </a:pPr>
            <a:r>
              <a:rPr lang="en-US" dirty="0">
                <a:cs typeface="Calibri"/>
              </a:rPr>
              <a:t>accrediting bodies (e.g., National</a:t>
            </a:r>
          </a:p>
          <a:p>
            <a:pPr marL="91465">
              <a:lnSpc>
                <a:spcPct val="101725"/>
              </a:lnSpc>
              <a:spcBef>
                <a:spcPts val="330"/>
              </a:spcBef>
            </a:pPr>
            <a:r>
              <a:rPr lang="en-US" dirty="0">
                <a:cs typeface="Calibri"/>
              </a:rPr>
              <a:t>Association of Schools of Music – NASM</a:t>
            </a:r>
            <a:r>
              <a:rPr lang="en-US" dirty="0" smtClean="0">
                <a:cs typeface="Calibri"/>
              </a:rPr>
              <a:t>).</a:t>
            </a:r>
            <a:endParaRPr lang="en-US" dirty="0">
              <a:cs typeface="Calibri"/>
            </a:endParaRPr>
          </a:p>
        </p:txBody>
      </p:sp>
      <p:sp>
        <p:nvSpPr>
          <p:cNvPr id="25" name="object 4"/>
          <p:cNvSpPr txBox="1"/>
          <p:nvPr/>
        </p:nvSpPr>
        <p:spPr>
          <a:xfrm>
            <a:off x="1788667" y="6307573"/>
            <a:ext cx="1411733" cy="990600"/>
          </a:xfrm>
          <a:prstGeom prst="rect">
            <a:avLst/>
          </a:prstGeom>
        </p:spPr>
        <p:txBody>
          <a:bodyPr wrap="square" lIns="0" tIns="0" rIns="0" bIns="0" rtlCol="0">
            <a:noAutofit/>
          </a:bodyPr>
          <a:lstStyle/>
          <a:p>
            <a:pPr marL="12700">
              <a:lnSpc>
                <a:spcPct val="96400"/>
              </a:lnSpc>
              <a:spcBef>
                <a:spcPts val="10"/>
              </a:spcBef>
            </a:pPr>
            <a:r>
              <a:rPr sz="1200" b="1" spc="0" dirty="0" smtClean="0">
                <a:solidFill>
                  <a:srgbClr val="397D5A"/>
                </a:solidFill>
                <a:latin typeface="Arial Narrow" panose="020B0606020202030204" pitchFamily="34" charset="0"/>
                <a:cs typeface="Times New Roman"/>
              </a:rPr>
              <a:t>Council</a:t>
            </a:r>
            <a:r>
              <a:rPr sz="1200" b="1" spc="54"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for</a:t>
            </a:r>
            <a:r>
              <a:rPr sz="1200" b="1" spc="125"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the Accreditation</a:t>
            </a:r>
            <a:r>
              <a:rPr sz="1200" b="1" spc="19"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of Educator Preparation</a:t>
            </a:r>
            <a:endParaRPr sz="1200" b="1" dirty="0">
              <a:solidFill>
                <a:srgbClr val="397D5A"/>
              </a:solidFill>
              <a:latin typeface="Arial Narrow" panose="020B0606020202030204" pitchFamily="34" charset="0"/>
              <a:cs typeface="Times New Roman"/>
            </a:endParaRPr>
          </a:p>
        </p:txBody>
      </p:sp>
      <p:sp>
        <p:nvSpPr>
          <p:cNvPr id="26" name="object 2"/>
          <p:cNvSpPr txBox="1"/>
          <p:nvPr/>
        </p:nvSpPr>
        <p:spPr>
          <a:xfrm>
            <a:off x="3581400" y="6437113"/>
            <a:ext cx="5989320" cy="365760"/>
          </a:xfrm>
          <a:prstGeom prst="rect">
            <a:avLst/>
          </a:prstGeom>
        </p:spPr>
        <p:txBody>
          <a:bodyPr wrap="square" lIns="0" tIns="0" rIns="0" bIns="0" rtlCol="0">
            <a:noAutofit/>
          </a:bodyPr>
          <a:lstStyle/>
          <a:p>
            <a:pPr marL="12700">
              <a:lnSpc>
                <a:spcPts val="1350"/>
              </a:lnSpc>
              <a:spcBef>
                <a:spcPts val="67"/>
              </a:spcBef>
            </a:pP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ONN</a:t>
            </a:r>
            <a:r>
              <a:rPr sz="1600" b="1" spc="4" dirty="0" smtClean="0">
                <a:solidFill>
                  <a:srgbClr val="397D5A"/>
                </a:solidFill>
                <a:latin typeface="Arial Narrow" panose="020B0606020202030204" pitchFamily="34" charset="0"/>
                <a:cs typeface="Arial" panose="020B0604020202020204" pitchFamily="34" charset="0"/>
              </a:rPr>
              <a:t>E</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T</a:t>
            </a:r>
            <a:r>
              <a:rPr sz="1600" b="1" spc="-4" dirty="0" smtClean="0">
                <a:solidFill>
                  <a:srgbClr val="397D5A"/>
                </a:solidFill>
                <a:latin typeface="Arial Narrow" panose="020B0606020202030204" pitchFamily="34" charset="0"/>
                <a:cs typeface="Arial" panose="020B0604020202020204" pitchFamily="34" charset="0"/>
              </a:rPr>
              <a:t> </a:t>
            </a:r>
            <a:r>
              <a:rPr sz="1600" b="1" spc="-19" dirty="0" smtClean="0">
                <a:solidFill>
                  <a:srgbClr val="397D5A"/>
                </a:solidFill>
                <a:latin typeface="Arial Narrow" panose="020B0606020202030204" pitchFamily="34" charset="0"/>
                <a:cs typeface="Arial" panose="020B0604020202020204" pitchFamily="34" charset="0"/>
              </a:rPr>
              <a:t>W</a:t>
            </a:r>
            <a:r>
              <a:rPr sz="1600" b="1" spc="29" dirty="0" smtClean="0">
                <a:solidFill>
                  <a:srgbClr val="397D5A"/>
                </a:solidFill>
                <a:latin typeface="Arial Narrow" panose="020B0606020202030204" pitchFamily="34" charset="0"/>
                <a:cs typeface="Arial" panose="020B0604020202020204" pitchFamily="34" charset="0"/>
              </a:rPr>
              <a:t>I</a:t>
            </a:r>
            <a:r>
              <a:rPr sz="1600" b="1" spc="-4" dirty="0" smtClean="0">
                <a:solidFill>
                  <a:srgbClr val="397D5A"/>
                </a:solidFill>
                <a:latin typeface="Arial Narrow" panose="020B0606020202030204" pitchFamily="34" charset="0"/>
                <a:cs typeface="Arial" panose="020B0604020202020204" pitchFamily="34" charset="0"/>
              </a:rPr>
              <a:t>T</a:t>
            </a:r>
            <a:r>
              <a:rPr sz="1600" b="1" spc="0" dirty="0" smtClean="0">
                <a:solidFill>
                  <a:srgbClr val="397D5A"/>
                </a:solidFill>
                <a:latin typeface="Arial Narrow" panose="020B0606020202030204" pitchFamily="34" charset="0"/>
                <a:cs typeface="Arial" panose="020B0604020202020204" pitchFamily="34" charset="0"/>
              </a:rPr>
              <a:t>H</a:t>
            </a:r>
            <a:r>
              <a:rPr sz="1600" b="1" spc="14" dirty="0" smtClean="0">
                <a:solidFill>
                  <a:srgbClr val="397D5A"/>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A</a:t>
            </a:r>
            <a:r>
              <a:rPr sz="1600" b="1" spc="4" dirty="0" smtClean="0">
                <a:solidFill>
                  <a:srgbClr val="397D5A"/>
                </a:solidFill>
                <a:latin typeface="Arial Narrow" panose="020B0606020202030204" pitchFamily="34" charset="0"/>
                <a:cs typeface="Arial" panose="020B0604020202020204" pitchFamily="34" charset="0"/>
              </a:rPr>
              <a:t>E</a:t>
            </a:r>
            <a:r>
              <a:rPr sz="1600" b="1" spc="0" dirty="0" smtClean="0">
                <a:solidFill>
                  <a:srgbClr val="397D5A"/>
                </a:solidFill>
                <a:latin typeface="Arial Narrow" panose="020B0606020202030204" pitchFamily="34" charset="0"/>
                <a:cs typeface="Arial" panose="020B0604020202020204" pitchFamily="34" charset="0"/>
              </a:rPr>
              <a:t>P</a:t>
            </a:r>
            <a:r>
              <a:rPr sz="1600" b="1" spc="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DDC12B"/>
                </a:solidFill>
                <a:latin typeface="Arial Narrow" panose="020B0606020202030204" pitchFamily="34" charset="0"/>
                <a:cs typeface="Arial" panose="020B0604020202020204" pitchFamily="34" charset="0"/>
              </a:rPr>
              <a:t>|  </a:t>
            </a:r>
            <a:r>
              <a:rPr sz="1600" b="1" spc="-319" dirty="0" smtClean="0">
                <a:solidFill>
                  <a:srgbClr val="0000FF"/>
                </a:solidFill>
                <a:latin typeface="Arial Narrow" panose="020B0606020202030204" pitchFamily="34" charset="0"/>
                <a:cs typeface="Arial" panose="020B0604020202020204" pitchFamily="34" charset="0"/>
              </a:rPr>
              <a:t> </a:t>
            </a:r>
            <a:r>
              <a:rPr sz="1600" b="1" u="sng" spc="9" dirty="0" smtClean="0">
                <a:solidFill>
                  <a:srgbClr val="0000FF"/>
                </a:solidFill>
                <a:latin typeface="Arial Narrow" panose="020B0606020202030204" pitchFamily="34" charset="0"/>
                <a:cs typeface="Arial" panose="020B0604020202020204" pitchFamily="34" charset="0"/>
                <a:hlinkClick r:id="rId2"/>
              </a:rPr>
              <a:t>www</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C</a:t>
            </a:r>
            <a:r>
              <a:rPr sz="1600" b="1" u="sng" spc="0" dirty="0" smtClean="0">
                <a:solidFill>
                  <a:srgbClr val="0000FF"/>
                </a:solidFill>
                <a:latin typeface="Arial Narrow" panose="020B0606020202030204" pitchFamily="34" charset="0"/>
                <a:cs typeface="Arial" panose="020B0604020202020204" pitchFamily="34" charset="0"/>
                <a:hlinkClick r:id="rId2"/>
              </a:rPr>
              <a:t>A</a:t>
            </a:r>
            <a:r>
              <a:rPr sz="1600" b="1" u="sng" spc="4" dirty="0" smtClean="0">
                <a:solidFill>
                  <a:srgbClr val="0000FF"/>
                </a:solidFill>
                <a:latin typeface="Arial Narrow" panose="020B0606020202030204" pitchFamily="34" charset="0"/>
                <a:cs typeface="Arial" panose="020B0604020202020204" pitchFamily="34" charset="0"/>
                <a:hlinkClick r:id="rId2"/>
              </a:rPr>
              <a:t>E</a:t>
            </a:r>
            <a:r>
              <a:rPr sz="1600" b="1" u="sng" spc="0" dirty="0" smtClean="0">
                <a:solidFill>
                  <a:srgbClr val="0000FF"/>
                </a:solidFill>
                <a:latin typeface="Arial Narrow" panose="020B0606020202030204" pitchFamily="34" charset="0"/>
                <a:cs typeface="Arial" panose="020B0604020202020204" pitchFamily="34" charset="0"/>
                <a:hlinkClick r:id="rId2"/>
              </a:rPr>
              <a:t>Pne</a:t>
            </a:r>
            <a:r>
              <a:rPr sz="1600" b="1" u="sng" spc="-25" dirty="0" smtClean="0">
                <a:solidFill>
                  <a:srgbClr val="0000FF"/>
                </a:solidFill>
                <a:latin typeface="Arial Narrow" panose="020B0606020202030204" pitchFamily="34" charset="0"/>
                <a:cs typeface="Arial" panose="020B0604020202020204" pitchFamily="34" charset="0"/>
                <a:hlinkClick r:id="rId2"/>
              </a:rPr>
              <a:t>t</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o</a:t>
            </a:r>
            <a:r>
              <a:rPr sz="1600" b="1" u="sng" spc="0" dirty="0" smtClean="0">
                <a:solidFill>
                  <a:srgbClr val="0000FF"/>
                </a:solidFill>
                <a:latin typeface="Arial Narrow" panose="020B0606020202030204" pitchFamily="34" charset="0"/>
                <a:cs typeface="Arial" panose="020B0604020202020204" pitchFamily="34" charset="0"/>
                <a:hlinkClick r:id="rId2"/>
              </a:rPr>
              <a:t>rg</a:t>
            </a:r>
            <a:r>
              <a:rPr sz="1600" b="1" spc="0" dirty="0" smtClean="0">
                <a:solidFill>
                  <a:srgbClr val="0000FF"/>
                </a:solidFill>
                <a:latin typeface="Arial Narrow" panose="020B0606020202030204" pitchFamily="34" charset="0"/>
                <a:cs typeface="Arial" panose="020B0604020202020204" pitchFamily="34" charset="0"/>
                <a:hlinkClick r:id="rId2"/>
              </a:rPr>
              <a:t> </a:t>
            </a:r>
            <a:r>
              <a:rPr sz="1600" b="1" spc="-276" dirty="0" smtClean="0">
                <a:solidFill>
                  <a:srgbClr val="DDC12B"/>
                </a:solidFill>
                <a:latin typeface="Arial Narrow" panose="020B0606020202030204" pitchFamily="34" charset="0"/>
                <a:cs typeface="Arial" panose="020B0604020202020204" pitchFamily="34" charset="0"/>
                <a:hlinkClick r:id="rId2"/>
              </a:rPr>
              <a:t> </a:t>
            </a:r>
            <a:r>
              <a:rPr sz="1600" b="1" u="sng" spc="0" dirty="0" smtClean="0">
                <a:solidFill>
                  <a:srgbClr val="DDC12B"/>
                </a:solidFill>
                <a:latin typeface="Arial Narrow" panose="020B0606020202030204" pitchFamily="34" charset="0"/>
                <a:cs typeface="Arial" panose="020B0604020202020204" pitchFamily="34" charset="0"/>
                <a:hlinkClick r:id="rId2"/>
              </a:rPr>
              <a:t>|</a:t>
            </a:r>
            <a:r>
              <a:rPr sz="1600" b="1" u="sng" spc="0" dirty="0" smtClean="0">
                <a:solidFill>
                  <a:srgbClr val="DDC12B"/>
                </a:solidFill>
                <a:latin typeface="Arial Narrow" panose="020B0606020202030204" pitchFamily="34" charset="0"/>
                <a:cs typeface="Arial" panose="020B0604020202020204" pitchFamily="34" charset="0"/>
              </a:rPr>
              <a:t> </a:t>
            </a:r>
            <a:r>
              <a:rPr sz="1600" b="1" spc="-316" dirty="0" smtClean="0">
                <a:solidFill>
                  <a:srgbClr val="DDC12B"/>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T</a:t>
            </a:r>
            <a:r>
              <a:rPr sz="1600" b="1" spc="9" dirty="0" smtClean="0">
                <a:solidFill>
                  <a:srgbClr val="397D5A"/>
                </a:solidFill>
                <a:latin typeface="Arial Narrow" panose="020B0606020202030204" pitchFamily="34" charset="0"/>
                <a:cs typeface="Arial" panose="020B0604020202020204" pitchFamily="34" charset="0"/>
              </a:rPr>
              <a:t>w</a:t>
            </a:r>
            <a:r>
              <a:rPr sz="1600" b="1" spc="0" dirty="0" smtClean="0">
                <a:solidFill>
                  <a:srgbClr val="397D5A"/>
                </a:solidFill>
                <a:latin typeface="Arial Narrow" panose="020B0606020202030204" pitchFamily="34" charset="0"/>
                <a:cs typeface="Arial" panose="020B0604020202020204" pitchFamily="34" charset="0"/>
              </a:rPr>
              <a:t>i</a:t>
            </a:r>
            <a:r>
              <a:rPr sz="1600" b="1" spc="-25" dirty="0" smtClean="0">
                <a:solidFill>
                  <a:srgbClr val="397D5A"/>
                </a:solidFill>
                <a:latin typeface="Arial Narrow" panose="020B0606020202030204" pitchFamily="34" charset="0"/>
                <a:cs typeface="Arial" panose="020B0604020202020204" pitchFamily="34" charset="0"/>
              </a:rPr>
              <a:t>tt</a:t>
            </a:r>
            <a:r>
              <a:rPr sz="1600" b="1" spc="0" dirty="0" smtClean="0">
                <a:solidFill>
                  <a:srgbClr val="397D5A"/>
                </a:solidFill>
                <a:latin typeface="Arial Narrow" panose="020B0606020202030204" pitchFamily="34" charset="0"/>
                <a:cs typeface="Arial" panose="020B0604020202020204" pitchFamily="34" charset="0"/>
              </a:rPr>
              <a:t>er:</a:t>
            </a:r>
            <a:r>
              <a:rPr sz="1600" b="1" spc="5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397D5A"/>
                </a:solidFill>
                <a:latin typeface="Arial Narrow" panose="020B0606020202030204" pitchFamily="34" charset="0"/>
                <a:cs typeface="Arial" panose="020B0604020202020204" pitchFamily="34" charset="0"/>
                <a:hlinkClick r:id="rId3"/>
              </a:rPr>
              <a:t>@CA</a:t>
            </a:r>
            <a:r>
              <a:rPr sz="1600" b="1" spc="4" dirty="0" smtClean="0">
                <a:solidFill>
                  <a:srgbClr val="397D5A"/>
                </a:solidFill>
                <a:latin typeface="Arial Narrow" panose="020B0606020202030204" pitchFamily="34" charset="0"/>
                <a:cs typeface="Arial" panose="020B0604020202020204" pitchFamily="34" charset="0"/>
                <a:hlinkClick r:id="rId3"/>
              </a:rPr>
              <a:t>E</a:t>
            </a:r>
            <a:r>
              <a:rPr sz="1600" b="1" spc="0" dirty="0" smtClean="0">
                <a:solidFill>
                  <a:srgbClr val="397D5A"/>
                </a:solidFill>
                <a:latin typeface="Arial Narrow" panose="020B0606020202030204" pitchFamily="34" charset="0"/>
                <a:cs typeface="Arial" panose="020B0604020202020204" pitchFamily="34" charset="0"/>
                <a:hlinkClick r:id="rId3"/>
              </a:rPr>
              <a:t>Pup</a:t>
            </a:r>
            <a:r>
              <a:rPr sz="1600" b="1" spc="4" dirty="0" smtClean="0">
                <a:solidFill>
                  <a:srgbClr val="397D5A"/>
                </a:solidFill>
                <a:latin typeface="Arial Narrow" panose="020B0606020202030204" pitchFamily="34" charset="0"/>
                <a:cs typeface="Arial" panose="020B0604020202020204" pitchFamily="34" charset="0"/>
                <a:hlinkClick r:id="rId3"/>
              </a:rPr>
              <a:t>d</a:t>
            </a:r>
            <a:r>
              <a:rPr sz="1600" b="1" spc="-4" dirty="0" smtClean="0">
                <a:solidFill>
                  <a:srgbClr val="397D5A"/>
                </a:solidFill>
                <a:latin typeface="Arial Narrow" panose="020B0606020202030204" pitchFamily="34" charset="0"/>
                <a:cs typeface="Arial" panose="020B0604020202020204" pitchFamily="34" charset="0"/>
                <a:hlinkClick r:id="rId3"/>
              </a:rPr>
              <a:t>a</a:t>
            </a:r>
            <a:r>
              <a:rPr sz="1600" b="1" spc="-25" dirty="0" smtClean="0">
                <a:solidFill>
                  <a:srgbClr val="397D5A"/>
                </a:solidFill>
                <a:latin typeface="Arial Narrow" panose="020B0606020202030204" pitchFamily="34" charset="0"/>
                <a:cs typeface="Arial" panose="020B0604020202020204" pitchFamily="34" charset="0"/>
                <a:hlinkClick r:id="rId3"/>
              </a:rPr>
              <a:t>t</a:t>
            </a:r>
            <a:r>
              <a:rPr sz="1600" b="1" spc="0" dirty="0" smtClean="0">
                <a:solidFill>
                  <a:srgbClr val="397D5A"/>
                </a:solidFill>
                <a:latin typeface="Arial Narrow" panose="020B0606020202030204" pitchFamily="34" charset="0"/>
                <a:cs typeface="Arial" panose="020B0604020202020204" pitchFamily="34" charset="0"/>
                <a:hlinkClick r:id="rId3"/>
              </a:rPr>
              <a:t>es</a:t>
            </a:r>
            <a:endParaRPr sz="1600" b="1" dirty="0">
              <a:latin typeface="Arial Narrow" panose="020B0606020202030204" pitchFamily="34" charset="0"/>
              <a:cs typeface="Arial" panose="020B0604020202020204" pitchFamily="34" charset="0"/>
            </a:endParaRPr>
          </a:p>
        </p:txBody>
      </p:sp>
      <p:pic>
        <p:nvPicPr>
          <p:cNvPr id="27" name="Picture 26"/>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04800" y="6248400"/>
            <a:ext cx="1314450" cy="457200"/>
          </a:xfrm>
          <a:prstGeom prst="rect">
            <a:avLst/>
          </a:prstGeom>
        </p:spPr>
      </p:pic>
      <p:sp>
        <p:nvSpPr>
          <p:cNvPr id="28" name="object 2"/>
          <p:cNvSpPr txBox="1"/>
          <p:nvPr/>
        </p:nvSpPr>
        <p:spPr>
          <a:xfrm>
            <a:off x="4605147" y="1946593"/>
            <a:ext cx="4247260" cy="4524057"/>
          </a:xfrm>
          <a:prstGeom prst="rect">
            <a:avLst/>
          </a:prstGeom>
        </p:spPr>
        <p:txBody>
          <a:bodyPr wrap="square" lIns="0" tIns="0" rIns="0" bIns="0" rtlCol="0">
            <a:noAutofit/>
          </a:bodyPr>
          <a:lstStyle/>
          <a:p>
            <a:pPr marL="182880" indent="-182880">
              <a:spcBef>
                <a:spcPts val="600"/>
              </a:spcBef>
              <a:spcAft>
                <a:spcPts val="1200"/>
              </a:spcAft>
              <a:buFont typeface="Arial" panose="020B0604020202020204" pitchFamily="34" charset="0"/>
              <a:buChar char="•"/>
            </a:pPr>
            <a:r>
              <a:rPr sz="1600" b="1" spc="0" dirty="0" smtClean="0">
                <a:latin typeface="Arial Narrow" panose="020B0606020202030204" pitchFamily="34" charset="0"/>
                <a:cs typeface="Calibri"/>
              </a:rPr>
              <a:t>P</a:t>
            </a:r>
            <a:r>
              <a:rPr sz="1600" b="1" spc="-25" dirty="0" smtClean="0">
                <a:latin typeface="Arial Narrow" panose="020B0606020202030204" pitchFamily="34" charset="0"/>
                <a:cs typeface="Calibri"/>
              </a:rPr>
              <a:t>r</a:t>
            </a:r>
            <a:r>
              <a:rPr sz="1600" b="1" spc="0" dirty="0" smtClean="0">
                <a:latin typeface="Arial Narrow" panose="020B0606020202030204" pitchFamily="34" charset="0"/>
                <a:cs typeface="Calibri"/>
              </a:rPr>
              <a:t>og</a:t>
            </a:r>
            <a:r>
              <a:rPr sz="1600" b="1" spc="-39" dirty="0" smtClean="0">
                <a:latin typeface="Arial Narrow" panose="020B0606020202030204" pitchFamily="34" charset="0"/>
                <a:cs typeface="Calibri"/>
              </a:rPr>
              <a:t>r</a:t>
            </a:r>
            <a:r>
              <a:rPr sz="1600" b="1" spc="0" dirty="0" smtClean="0">
                <a:latin typeface="Arial Narrow" panose="020B0606020202030204" pitchFamily="34" charset="0"/>
                <a:cs typeface="Calibri"/>
              </a:rPr>
              <a:t>am</a:t>
            </a:r>
            <a:r>
              <a:rPr sz="1600" b="1" spc="-36" dirty="0" smtClean="0">
                <a:latin typeface="Arial Narrow" panose="020B0606020202030204" pitchFamily="34" charset="0"/>
                <a:cs typeface="Calibri"/>
              </a:rPr>
              <a:t> </a:t>
            </a:r>
            <a:r>
              <a:rPr sz="1600" b="1" spc="-25" dirty="0" smtClean="0">
                <a:latin typeface="Arial Narrow" panose="020B0606020202030204" pitchFamily="34" charset="0"/>
                <a:cs typeface="Calibri"/>
              </a:rPr>
              <a:t>R</a:t>
            </a:r>
            <a:r>
              <a:rPr sz="1600" b="1" spc="-14" dirty="0" smtClean="0">
                <a:latin typeface="Arial Narrow" panose="020B0606020202030204" pitchFamily="34" charset="0"/>
                <a:cs typeface="Calibri"/>
              </a:rPr>
              <a:t>e</a:t>
            </a:r>
            <a:r>
              <a:rPr sz="1600" b="1" spc="0" dirty="0" smtClean="0">
                <a:latin typeface="Arial Narrow" panose="020B0606020202030204" pitchFamily="34" charset="0"/>
                <a:cs typeface="Calibri"/>
              </a:rPr>
              <a:t>vi</a:t>
            </a:r>
            <a:r>
              <a:rPr sz="1600" b="1" spc="-9" dirty="0" smtClean="0">
                <a:latin typeface="Arial Narrow" panose="020B0606020202030204" pitchFamily="34" charset="0"/>
                <a:cs typeface="Calibri"/>
              </a:rPr>
              <a:t>e</a:t>
            </a:r>
            <a:r>
              <a:rPr sz="1600" b="1" spc="0" dirty="0" smtClean="0">
                <a:latin typeface="Arial Narrow" panose="020B0606020202030204" pitchFamily="34" charset="0"/>
                <a:cs typeface="Calibri"/>
              </a:rPr>
              <a:t>w</a:t>
            </a:r>
            <a:endParaRPr sz="1600" b="1" dirty="0">
              <a:latin typeface="Arial Narrow" panose="020B0606020202030204" pitchFamily="34" charset="0"/>
              <a:cs typeface="Calibri"/>
            </a:endParaRPr>
          </a:p>
          <a:p>
            <a:pPr marL="182880" marR="441502" indent="-182880">
              <a:spcBef>
                <a:spcPts val="600"/>
              </a:spcBef>
              <a:spcAft>
                <a:spcPts val="1200"/>
              </a:spcAft>
              <a:buFont typeface="Arial" panose="020B0604020202020204" pitchFamily="34" charset="0"/>
              <a:buChar char="•"/>
            </a:pPr>
            <a:r>
              <a:rPr sz="1600" b="1" spc="0" dirty="0" smtClean="0">
                <a:latin typeface="Arial Narrow" panose="020B0606020202030204" pitchFamily="34" charset="0"/>
                <a:cs typeface="Calibri"/>
              </a:rPr>
              <a:t>Ass</a:t>
            </a:r>
            <a:r>
              <a:rPr sz="1600" b="1" spc="-4" dirty="0" smtClean="0">
                <a:latin typeface="Arial Narrow" panose="020B0606020202030204" pitchFamily="34" charset="0"/>
                <a:cs typeface="Calibri"/>
              </a:rPr>
              <a:t>e</a:t>
            </a:r>
            <a:r>
              <a:rPr sz="1600" b="1" spc="0" dirty="0" smtClean="0">
                <a:latin typeface="Arial Narrow" panose="020B0606020202030204" pitchFamily="34" charset="0"/>
                <a:cs typeface="Calibri"/>
              </a:rPr>
              <a:t>ssm</a:t>
            </a:r>
            <a:r>
              <a:rPr sz="1600" b="1" spc="-4" dirty="0" smtClean="0">
                <a:latin typeface="Arial Narrow" panose="020B0606020202030204" pitchFamily="34" charset="0"/>
                <a:cs typeface="Calibri"/>
              </a:rPr>
              <a:t>e</a:t>
            </a:r>
            <a:r>
              <a:rPr sz="1600" b="1" spc="-9" dirty="0" smtClean="0">
                <a:latin typeface="Arial Narrow" panose="020B0606020202030204" pitchFamily="34" charset="0"/>
                <a:cs typeface="Calibri"/>
              </a:rPr>
              <a:t>n</a:t>
            </a:r>
            <a:r>
              <a:rPr sz="1600" b="1" spc="0" dirty="0" smtClean="0">
                <a:latin typeface="Arial Narrow" panose="020B0606020202030204" pitchFamily="34" charset="0"/>
                <a:cs typeface="Calibri"/>
              </a:rPr>
              <a:t>ts</a:t>
            </a:r>
            <a:r>
              <a:rPr sz="1600" b="1" spc="-51" dirty="0" smtClean="0">
                <a:latin typeface="Arial Narrow" panose="020B0606020202030204" pitchFamily="34" charset="0"/>
                <a:cs typeface="Calibri"/>
              </a:rPr>
              <a:t> </a:t>
            </a:r>
            <a:r>
              <a:rPr sz="1600" b="1" spc="0" dirty="0" smtClean="0">
                <a:latin typeface="Arial Narrow" panose="020B0606020202030204" pitchFamily="34" charset="0"/>
                <a:cs typeface="Calibri"/>
              </a:rPr>
              <a:t>and</a:t>
            </a:r>
            <a:r>
              <a:rPr sz="1600" b="1" spc="-34" dirty="0" smtClean="0">
                <a:latin typeface="Arial Narrow" panose="020B0606020202030204" pitchFamily="34" charset="0"/>
                <a:cs typeface="Calibri"/>
              </a:rPr>
              <a:t> </a:t>
            </a:r>
            <a:r>
              <a:rPr sz="1600" b="1" spc="-4" dirty="0" smtClean="0">
                <a:latin typeface="Arial Narrow" panose="020B0606020202030204" pitchFamily="34" charset="0"/>
                <a:cs typeface="Calibri"/>
              </a:rPr>
              <a:t>r</a:t>
            </a:r>
            <a:r>
              <a:rPr sz="1600" b="1" spc="0" dirty="0" smtClean="0">
                <a:latin typeface="Arial Narrow" panose="020B0606020202030204" pitchFamily="34" charset="0"/>
                <a:cs typeface="Calibri"/>
              </a:rPr>
              <a:t>ubrics</a:t>
            </a:r>
            <a:r>
              <a:rPr sz="1600" b="1" spc="4" dirty="0" smtClean="0">
                <a:latin typeface="Arial Narrow" panose="020B0606020202030204" pitchFamily="34" charset="0"/>
                <a:cs typeface="Calibri"/>
              </a:rPr>
              <a:t> </a:t>
            </a:r>
            <a:r>
              <a:rPr sz="1600" b="1" spc="0" dirty="0" smtClean="0">
                <a:latin typeface="Arial Narrow" panose="020B0606020202030204" pitchFamily="34" charset="0"/>
                <a:cs typeface="Calibri"/>
              </a:rPr>
              <a:t>used</a:t>
            </a:r>
            <a:r>
              <a:rPr sz="1600" b="1" spc="-25" dirty="0" smtClean="0">
                <a:latin typeface="Arial Narrow" panose="020B0606020202030204" pitchFamily="34" charset="0"/>
                <a:cs typeface="Calibri"/>
              </a:rPr>
              <a:t> </a:t>
            </a:r>
            <a:r>
              <a:rPr sz="1600" b="1" spc="-9" dirty="0" smtClean="0">
                <a:latin typeface="Arial Narrow" panose="020B0606020202030204" pitchFamily="34" charset="0"/>
                <a:cs typeface="Calibri"/>
              </a:rPr>
              <a:t>t</a:t>
            </a:r>
            <a:r>
              <a:rPr sz="1600" b="1" spc="0" dirty="0" smtClean="0">
                <a:latin typeface="Arial Narrow" panose="020B0606020202030204" pitchFamily="34" charset="0"/>
                <a:cs typeface="Calibri"/>
              </a:rPr>
              <a:t>o</a:t>
            </a:r>
            <a:r>
              <a:rPr sz="1600" b="1" spc="-8" dirty="0" smtClean="0">
                <a:latin typeface="Arial Narrow" panose="020B0606020202030204" pitchFamily="34" charset="0"/>
                <a:cs typeface="Calibri"/>
              </a:rPr>
              <a:t> </a:t>
            </a:r>
            <a:r>
              <a:rPr sz="1600" b="1" spc="0" dirty="0" smtClean="0">
                <a:latin typeface="Arial Narrow" panose="020B0606020202030204" pitchFamily="34" charset="0"/>
                <a:cs typeface="Calibri"/>
              </a:rPr>
              <a:t>ass</a:t>
            </a:r>
            <a:r>
              <a:rPr sz="1600" b="1" spc="-4" dirty="0" smtClean="0">
                <a:latin typeface="Arial Narrow" panose="020B0606020202030204" pitchFamily="34" charset="0"/>
                <a:cs typeface="Calibri"/>
              </a:rPr>
              <a:t>e</a:t>
            </a:r>
            <a:r>
              <a:rPr sz="1600" b="1" spc="0" dirty="0" smtClean="0">
                <a:latin typeface="Arial Narrow" panose="020B0606020202030204" pitchFamily="34" charset="0"/>
                <a:cs typeface="Calibri"/>
              </a:rPr>
              <a:t>ss </a:t>
            </a:r>
            <a:r>
              <a:rPr lang="en-US" sz="1600" b="1" dirty="0">
                <a:latin typeface="Arial Narrow" panose="020B0606020202030204" pitchFamily="34" charset="0"/>
                <a:cs typeface="Calibri"/>
              </a:rPr>
              <a:t>teaching practice at key points along </a:t>
            </a:r>
            <a:r>
              <a:rPr lang="en-US" sz="1600" b="1" dirty="0" smtClean="0">
                <a:latin typeface="Arial Narrow" panose="020B0606020202030204" pitchFamily="34" charset="0"/>
                <a:cs typeface="Calibri"/>
              </a:rPr>
              <a:t>a</a:t>
            </a:r>
            <a:r>
              <a:rPr lang="en-US" sz="1600" b="1" dirty="0">
                <a:latin typeface="Arial Narrow" panose="020B0606020202030204" pitchFamily="34" charset="0"/>
                <a:cs typeface="Calibri"/>
              </a:rPr>
              <a:t> </a:t>
            </a:r>
            <a:r>
              <a:rPr sz="1600" b="1" spc="0" dirty="0" smtClean="0">
                <a:latin typeface="Arial Narrow" panose="020B0606020202030204" pitchFamily="34" charset="0"/>
                <a:cs typeface="Calibri"/>
              </a:rPr>
              <a:t>d</a:t>
            </a:r>
            <a:r>
              <a:rPr sz="1600" b="1" spc="-14" dirty="0" smtClean="0">
                <a:latin typeface="Arial Narrow" panose="020B0606020202030204" pitchFamily="34" charset="0"/>
                <a:cs typeface="Calibri"/>
              </a:rPr>
              <a:t>e</a:t>
            </a:r>
            <a:r>
              <a:rPr sz="1600" b="1" spc="-9" dirty="0" smtClean="0">
                <a:latin typeface="Arial Narrow" panose="020B0606020202030204" pitchFamily="34" charset="0"/>
                <a:cs typeface="Calibri"/>
              </a:rPr>
              <a:t>v</a:t>
            </a:r>
            <a:r>
              <a:rPr sz="1600" b="1" spc="0" dirty="0" smtClean="0">
                <a:latin typeface="Arial Narrow" panose="020B0606020202030204" pitchFamily="34" charset="0"/>
                <a:cs typeface="Calibri"/>
              </a:rPr>
              <a:t>elopme</a:t>
            </a:r>
            <a:r>
              <a:rPr sz="1600" b="1" spc="-9" dirty="0" smtClean="0">
                <a:latin typeface="Arial Narrow" panose="020B0606020202030204" pitchFamily="34" charset="0"/>
                <a:cs typeface="Calibri"/>
              </a:rPr>
              <a:t>n</a:t>
            </a:r>
            <a:r>
              <a:rPr sz="1600" b="1" spc="-19" dirty="0" smtClean="0">
                <a:latin typeface="Arial Narrow" panose="020B0606020202030204" pitchFamily="34" charset="0"/>
                <a:cs typeface="Calibri"/>
              </a:rPr>
              <a:t>t</a:t>
            </a:r>
            <a:r>
              <a:rPr sz="1600" b="1" spc="0" dirty="0" smtClean="0">
                <a:latin typeface="Arial Narrow" panose="020B0606020202030204" pitchFamily="34" charset="0"/>
                <a:cs typeface="Calibri"/>
              </a:rPr>
              <a:t>al</a:t>
            </a:r>
            <a:r>
              <a:rPr sz="1600" b="1" spc="-77" dirty="0" smtClean="0">
                <a:latin typeface="Arial Narrow" panose="020B0606020202030204" pitchFamily="34" charset="0"/>
                <a:cs typeface="Calibri"/>
              </a:rPr>
              <a:t> </a:t>
            </a:r>
            <a:r>
              <a:rPr sz="1600" b="1" spc="-14" dirty="0" smtClean="0">
                <a:latin typeface="Arial Narrow" panose="020B0606020202030204" pitchFamily="34" charset="0"/>
                <a:cs typeface="Calibri"/>
              </a:rPr>
              <a:t>c</a:t>
            </a:r>
            <a:r>
              <a:rPr sz="1600" b="1" spc="0" dirty="0" smtClean="0">
                <a:latin typeface="Arial Narrow" panose="020B0606020202030204" pitchFamily="34" charset="0"/>
                <a:cs typeface="Calibri"/>
              </a:rPr>
              <a:t>o</a:t>
            </a:r>
            <a:r>
              <a:rPr sz="1600" b="1" spc="-9" dirty="0" smtClean="0">
                <a:latin typeface="Arial Narrow" panose="020B0606020202030204" pitchFamily="34" charset="0"/>
                <a:cs typeface="Calibri"/>
              </a:rPr>
              <a:t>n</a:t>
            </a:r>
            <a:r>
              <a:rPr sz="1600" b="1" spc="4" dirty="0" smtClean="0">
                <a:latin typeface="Arial Narrow" panose="020B0606020202030204" pitchFamily="34" charset="0"/>
                <a:cs typeface="Calibri"/>
              </a:rPr>
              <a:t>ti</a:t>
            </a:r>
            <a:r>
              <a:rPr sz="1600" b="1" spc="0" dirty="0" smtClean="0">
                <a:latin typeface="Arial Narrow" panose="020B0606020202030204" pitchFamily="34" charset="0"/>
                <a:cs typeface="Calibri"/>
              </a:rPr>
              <a:t>nu</a:t>
            </a:r>
            <a:r>
              <a:rPr sz="1600" b="1" spc="4" dirty="0" smtClean="0">
                <a:latin typeface="Arial Narrow" panose="020B0606020202030204" pitchFamily="34" charset="0"/>
                <a:cs typeface="Calibri"/>
              </a:rPr>
              <a:t>u</a:t>
            </a:r>
            <a:r>
              <a:rPr sz="1600" b="1" spc="0" dirty="0" smtClean="0">
                <a:latin typeface="Arial Narrow" panose="020B0606020202030204" pitchFamily="34" charset="0"/>
                <a:cs typeface="Calibri"/>
              </a:rPr>
              <a:t>m,</a:t>
            </a:r>
            <a:r>
              <a:rPr sz="1600" b="1" spc="-69" dirty="0" smtClean="0">
                <a:latin typeface="Arial Narrow" panose="020B0606020202030204" pitchFamily="34" charset="0"/>
                <a:cs typeface="Calibri"/>
              </a:rPr>
              <a:t> </a:t>
            </a:r>
            <a:r>
              <a:rPr sz="1600" b="1" spc="0" dirty="0" smtClean="0">
                <a:latin typeface="Arial Narrow" panose="020B0606020202030204" pitchFamily="34" charset="0"/>
                <a:cs typeface="Calibri"/>
              </a:rPr>
              <a:t>incl</a:t>
            </a:r>
            <a:r>
              <a:rPr sz="1600" b="1" spc="4" dirty="0" smtClean="0">
                <a:latin typeface="Arial Narrow" panose="020B0606020202030204" pitchFamily="34" charset="0"/>
                <a:cs typeface="Calibri"/>
              </a:rPr>
              <a:t>u</a:t>
            </a:r>
            <a:r>
              <a:rPr sz="1600" b="1" spc="0" dirty="0" smtClean="0">
                <a:latin typeface="Arial Narrow" panose="020B0606020202030204" pitchFamily="34" charset="0"/>
                <a:cs typeface="Calibri"/>
              </a:rPr>
              <a:t>d</a:t>
            </a:r>
            <a:r>
              <a:rPr sz="1600" b="1" spc="4" dirty="0" smtClean="0">
                <a:latin typeface="Arial Narrow" panose="020B0606020202030204" pitchFamily="34" charset="0"/>
                <a:cs typeface="Calibri"/>
              </a:rPr>
              <a:t>i</a:t>
            </a:r>
            <a:r>
              <a:rPr sz="1600" b="1" spc="0" dirty="0" smtClean="0">
                <a:latin typeface="Arial Narrow" panose="020B0606020202030204" pitchFamily="34" charset="0"/>
                <a:cs typeface="Calibri"/>
              </a:rPr>
              <a:t>ng</a:t>
            </a:r>
            <a:r>
              <a:rPr sz="1600" b="1" spc="-103" dirty="0" smtClean="0">
                <a:latin typeface="Arial Narrow" panose="020B0606020202030204" pitchFamily="34" charset="0"/>
                <a:cs typeface="Calibri"/>
              </a:rPr>
              <a:t> </a:t>
            </a:r>
            <a:r>
              <a:rPr sz="1600" b="1" spc="0" dirty="0" smtClean="0">
                <a:latin typeface="Arial Narrow" panose="020B0606020202030204" pitchFamily="34" charset="0"/>
                <a:cs typeface="Calibri"/>
              </a:rPr>
              <a:t>but</a:t>
            </a:r>
            <a:r>
              <a:rPr sz="1600" b="1" spc="-17" dirty="0" smtClean="0">
                <a:latin typeface="Arial Narrow" panose="020B0606020202030204" pitchFamily="34" charset="0"/>
                <a:cs typeface="Calibri"/>
              </a:rPr>
              <a:t> </a:t>
            </a:r>
            <a:r>
              <a:rPr sz="1600" b="1" spc="0" dirty="0" smtClean="0">
                <a:latin typeface="Arial Narrow" panose="020B0606020202030204" pitchFamily="34" charset="0"/>
                <a:cs typeface="Calibri"/>
              </a:rPr>
              <a:t>not </a:t>
            </a:r>
            <a:r>
              <a:rPr lang="en-US" sz="1600" b="1" dirty="0">
                <a:latin typeface="Arial Narrow" panose="020B0606020202030204" pitchFamily="34" charset="0"/>
                <a:cs typeface="Calibri"/>
              </a:rPr>
              <a:t>limited to documentation of </a:t>
            </a:r>
            <a:r>
              <a:rPr lang="en-US" sz="1600" b="1" dirty="0" smtClean="0">
                <a:latin typeface="Arial Narrow" panose="020B0606020202030204" pitchFamily="34" charset="0"/>
                <a:cs typeface="Calibri"/>
              </a:rPr>
              <a:t>expected</a:t>
            </a:r>
            <a:r>
              <a:rPr lang="en-US" sz="1600" b="1" dirty="0">
                <a:latin typeface="Arial Narrow" panose="020B0606020202030204" pitchFamily="34" charset="0"/>
                <a:cs typeface="Calibri"/>
              </a:rPr>
              <a:t> </a:t>
            </a:r>
            <a:r>
              <a:rPr sz="1600" b="1" spc="4" dirty="0" smtClean="0">
                <a:latin typeface="Arial Narrow" panose="020B0606020202030204" pitchFamily="34" charset="0"/>
                <a:cs typeface="Calibri"/>
              </a:rPr>
              <a:t>i</a:t>
            </a:r>
            <a:r>
              <a:rPr sz="1600" b="1" spc="0" dirty="0" smtClean="0">
                <a:latin typeface="Arial Narrow" panose="020B0606020202030204" pitchFamily="34" charset="0"/>
                <a:cs typeface="Calibri"/>
              </a:rPr>
              <a:t>n</a:t>
            </a:r>
            <a:r>
              <a:rPr sz="1600" b="1" spc="-9" dirty="0" smtClean="0">
                <a:latin typeface="Arial Narrow" panose="020B0606020202030204" pitchFamily="34" charset="0"/>
                <a:cs typeface="Calibri"/>
              </a:rPr>
              <a:t>s</a:t>
            </a:r>
            <a:r>
              <a:rPr sz="1600" b="1" spc="4" dirty="0" smtClean="0">
                <a:latin typeface="Arial Narrow" panose="020B0606020202030204" pitchFamily="34" charset="0"/>
                <a:cs typeface="Calibri"/>
              </a:rPr>
              <a:t>t</a:t>
            </a:r>
            <a:r>
              <a:rPr sz="1600" b="1" spc="-4" dirty="0" smtClean="0">
                <a:latin typeface="Arial Narrow" panose="020B0606020202030204" pitchFamily="34" charset="0"/>
                <a:cs typeface="Calibri"/>
              </a:rPr>
              <a:t>r</a:t>
            </a:r>
            <a:r>
              <a:rPr sz="1600" b="1" spc="0" dirty="0" smtClean="0">
                <a:latin typeface="Arial Narrow" panose="020B0606020202030204" pitchFamily="34" charset="0"/>
                <a:cs typeface="Calibri"/>
              </a:rPr>
              <a:t>uct</a:t>
            </a:r>
            <a:r>
              <a:rPr sz="1600" b="1" spc="9" dirty="0" smtClean="0">
                <a:latin typeface="Arial Narrow" panose="020B0606020202030204" pitchFamily="34" charset="0"/>
                <a:cs typeface="Calibri"/>
              </a:rPr>
              <a:t>i</a:t>
            </a:r>
            <a:r>
              <a:rPr sz="1600" b="1" spc="0" dirty="0" smtClean="0">
                <a:latin typeface="Arial Narrow" panose="020B0606020202030204" pitchFamily="34" charset="0"/>
                <a:cs typeface="Calibri"/>
              </a:rPr>
              <a:t>onal</a:t>
            </a:r>
            <a:r>
              <a:rPr sz="1600" b="1" spc="-91" dirty="0" smtClean="0">
                <a:latin typeface="Arial Narrow" panose="020B0606020202030204" pitchFamily="34" charset="0"/>
                <a:cs typeface="Calibri"/>
              </a:rPr>
              <a:t> </a:t>
            </a:r>
            <a:r>
              <a:rPr sz="1600" b="1" spc="0" dirty="0" smtClean="0">
                <a:latin typeface="Arial Narrow" panose="020B0606020202030204" pitchFamily="34" charset="0"/>
                <a:cs typeface="Calibri"/>
              </a:rPr>
              <a:t>p</a:t>
            </a:r>
            <a:r>
              <a:rPr sz="1600" b="1" spc="-39" dirty="0" smtClean="0">
                <a:latin typeface="Arial Narrow" panose="020B0606020202030204" pitchFamily="34" charset="0"/>
                <a:cs typeface="Calibri"/>
              </a:rPr>
              <a:t>r</a:t>
            </a:r>
            <a:r>
              <a:rPr sz="1600" b="1" spc="0" dirty="0" smtClean="0">
                <a:latin typeface="Arial Narrow" panose="020B0606020202030204" pitchFamily="34" charset="0"/>
                <a:cs typeface="Calibri"/>
              </a:rPr>
              <a:t>ac</a:t>
            </a:r>
            <a:r>
              <a:rPr sz="1600" b="1" spc="4" dirty="0" smtClean="0">
                <a:latin typeface="Arial Narrow" panose="020B0606020202030204" pitchFamily="34" charset="0"/>
                <a:cs typeface="Calibri"/>
              </a:rPr>
              <a:t>ti</a:t>
            </a:r>
            <a:r>
              <a:rPr sz="1600" b="1" spc="0" dirty="0" smtClean="0">
                <a:latin typeface="Arial Narrow" panose="020B0606020202030204" pitchFamily="34" charset="0"/>
                <a:cs typeface="Calibri"/>
              </a:rPr>
              <a:t>c</a:t>
            </a:r>
            <a:r>
              <a:rPr sz="1600" b="1" spc="-4" dirty="0" smtClean="0">
                <a:latin typeface="Arial Narrow" panose="020B0606020202030204" pitchFamily="34" charset="0"/>
                <a:cs typeface="Calibri"/>
              </a:rPr>
              <a:t>e</a:t>
            </a:r>
            <a:r>
              <a:rPr sz="1600" b="1" spc="0" dirty="0" smtClean="0">
                <a:latin typeface="Arial Narrow" panose="020B0606020202030204" pitchFamily="34" charset="0"/>
                <a:cs typeface="Calibri"/>
              </a:rPr>
              <a:t>s</a:t>
            </a:r>
            <a:r>
              <a:rPr sz="1600" b="1" spc="-48" dirty="0" smtClean="0">
                <a:latin typeface="Arial Narrow" panose="020B0606020202030204" pitchFamily="34" charset="0"/>
                <a:cs typeface="Calibri"/>
              </a:rPr>
              <a:t> </a:t>
            </a:r>
            <a:r>
              <a:rPr sz="1600" b="1" spc="0" dirty="0" smtClean="0">
                <a:latin typeface="Arial Narrow" panose="020B0606020202030204" pitchFamily="34" charset="0"/>
                <a:cs typeface="Calibri"/>
              </a:rPr>
              <a:t>a</a:t>
            </a:r>
            <a:r>
              <a:rPr sz="1600" b="1" spc="4" dirty="0" smtClean="0">
                <a:latin typeface="Arial Narrow" panose="020B0606020202030204" pitchFamily="34" charset="0"/>
                <a:cs typeface="Calibri"/>
              </a:rPr>
              <a:t>n</a:t>
            </a:r>
            <a:r>
              <a:rPr sz="1600" b="1" spc="0" dirty="0" smtClean="0">
                <a:latin typeface="Arial Narrow" panose="020B0606020202030204" pitchFamily="34" charset="0"/>
                <a:cs typeface="Calibri"/>
              </a:rPr>
              <a:t>d</a:t>
            </a:r>
            <a:r>
              <a:rPr sz="1600" b="1" spc="-39" dirty="0" smtClean="0">
                <a:latin typeface="Arial Narrow" panose="020B0606020202030204" pitchFamily="34" charset="0"/>
                <a:cs typeface="Calibri"/>
              </a:rPr>
              <a:t> </a:t>
            </a:r>
            <a:r>
              <a:rPr sz="1600" b="1" spc="-14" dirty="0" smtClean="0">
                <a:latin typeface="Arial Narrow" panose="020B0606020202030204" pitchFamily="34" charset="0"/>
                <a:cs typeface="Calibri"/>
              </a:rPr>
              <a:t>c</a:t>
            </a:r>
            <a:r>
              <a:rPr sz="1600" b="1" spc="0" dirty="0" smtClean="0">
                <a:latin typeface="Arial Narrow" panose="020B0606020202030204" pitchFamily="34" charset="0"/>
                <a:cs typeface="Calibri"/>
              </a:rPr>
              <a:t>a</a:t>
            </a:r>
            <a:r>
              <a:rPr sz="1600" b="1" spc="4" dirty="0" smtClean="0">
                <a:latin typeface="Arial Narrow" panose="020B0606020202030204" pitchFamily="34" charset="0"/>
                <a:cs typeface="Calibri"/>
              </a:rPr>
              <a:t>n</a:t>
            </a:r>
            <a:r>
              <a:rPr sz="1600" b="1" spc="0" dirty="0" smtClean="0">
                <a:latin typeface="Arial Narrow" panose="020B0606020202030204" pitchFamily="34" charset="0"/>
                <a:cs typeface="Calibri"/>
              </a:rPr>
              <a:t>d</a:t>
            </a:r>
            <a:r>
              <a:rPr sz="1600" b="1" spc="4" dirty="0" smtClean="0">
                <a:latin typeface="Arial Narrow" panose="020B0606020202030204" pitchFamily="34" charset="0"/>
                <a:cs typeface="Calibri"/>
              </a:rPr>
              <a:t>i</a:t>
            </a:r>
            <a:r>
              <a:rPr sz="1600" b="1" spc="0" dirty="0" smtClean="0">
                <a:latin typeface="Arial Narrow" panose="020B0606020202030204" pitchFamily="34" charset="0"/>
                <a:cs typeface="Calibri"/>
              </a:rPr>
              <a:t>d</a:t>
            </a:r>
            <a:r>
              <a:rPr sz="1600" b="1" spc="-4" dirty="0" smtClean="0">
                <a:latin typeface="Arial Narrow" panose="020B0606020202030204" pitchFamily="34" charset="0"/>
                <a:cs typeface="Calibri"/>
              </a:rPr>
              <a:t>at</a:t>
            </a:r>
            <a:r>
              <a:rPr sz="1600" b="1" spc="0" dirty="0" smtClean="0">
                <a:latin typeface="Arial Narrow" panose="020B0606020202030204" pitchFamily="34" charset="0"/>
                <a:cs typeface="Calibri"/>
              </a:rPr>
              <a:t>e</a:t>
            </a:r>
            <a:r>
              <a:rPr lang="en-US" sz="1600" b="1" dirty="0">
                <a:latin typeface="Arial Narrow" panose="020B0606020202030204" pitchFamily="34" charset="0"/>
                <a:cs typeface="Calibri"/>
              </a:rPr>
              <a:t> </a:t>
            </a:r>
            <a:r>
              <a:rPr lang="en-US" sz="1600" b="1" dirty="0" smtClean="0">
                <a:latin typeface="Arial Narrow" panose="020B0606020202030204" pitchFamily="34" charset="0"/>
                <a:cs typeface="Calibri"/>
              </a:rPr>
              <a:t>performance.</a:t>
            </a:r>
            <a:endParaRPr sz="1600" b="1" dirty="0">
              <a:latin typeface="Arial Narrow" panose="020B0606020202030204" pitchFamily="34" charset="0"/>
              <a:cs typeface="Calibri"/>
            </a:endParaRPr>
          </a:p>
          <a:p>
            <a:pPr marL="182880" marR="515999" indent="-182880">
              <a:spcBef>
                <a:spcPts val="600"/>
              </a:spcBef>
              <a:spcAft>
                <a:spcPts val="1200"/>
              </a:spcAft>
              <a:buFont typeface="Arial" panose="020B0604020202020204" pitchFamily="34" charset="0"/>
              <a:buChar char="•"/>
            </a:pPr>
            <a:r>
              <a:rPr sz="1600" b="1" spc="0" dirty="0" smtClean="0">
                <a:latin typeface="Arial Narrow" panose="020B0606020202030204" pitchFamily="34" charset="0"/>
                <a:cs typeface="Calibri"/>
              </a:rPr>
              <a:t>St</a:t>
            </a:r>
            <a:r>
              <a:rPr sz="1600" b="1" spc="4" dirty="0" smtClean="0">
                <a:latin typeface="Arial Narrow" panose="020B0606020202030204" pitchFamily="34" charset="0"/>
                <a:cs typeface="Calibri"/>
              </a:rPr>
              <a:t>u</a:t>
            </a:r>
            <a:r>
              <a:rPr sz="1600" b="1" spc="0" dirty="0" smtClean="0">
                <a:latin typeface="Arial Narrow" panose="020B0606020202030204" pitchFamily="34" charset="0"/>
                <a:cs typeface="Calibri"/>
              </a:rPr>
              <a:t>de</a:t>
            </a:r>
            <a:r>
              <a:rPr sz="1600" b="1" spc="-9" dirty="0" smtClean="0">
                <a:latin typeface="Arial Narrow" panose="020B0606020202030204" pitchFamily="34" charset="0"/>
                <a:cs typeface="Calibri"/>
              </a:rPr>
              <a:t>n</a:t>
            </a:r>
            <a:r>
              <a:rPr sz="1600" b="1" spc="0" dirty="0" smtClean="0">
                <a:latin typeface="Arial Narrow" panose="020B0606020202030204" pitchFamily="34" charset="0"/>
                <a:cs typeface="Calibri"/>
              </a:rPr>
              <a:t>t</a:t>
            </a:r>
            <a:r>
              <a:rPr sz="1600" b="1" spc="-51" dirty="0" smtClean="0">
                <a:latin typeface="Arial Narrow" panose="020B0606020202030204" pitchFamily="34" charset="0"/>
                <a:cs typeface="Calibri"/>
              </a:rPr>
              <a:t> </a:t>
            </a:r>
            <a:r>
              <a:rPr sz="1600" b="1" spc="0" dirty="0" smtClean="0">
                <a:latin typeface="Arial Narrow" panose="020B0606020202030204" pitchFamily="34" charset="0"/>
                <a:cs typeface="Calibri"/>
              </a:rPr>
              <a:t>pe</a:t>
            </a:r>
            <a:r>
              <a:rPr sz="1600" b="1" spc="-4" dirty="0" smtClean="0">
                <a:latin typeface="Arial Narrow" panose="020B0606020202030204" pitchFamily="34" charset="0"/>
                <a:cs typeface="Calibri"/>
              </a:rPr>
              <a:t>r</a:t>
            </a:r>
            <a:r>
              <a:rPr sz="1600" b="1" spc="-29" dirty="0" smtClean="0">
                <a:latin typeface="Arial Narrow" panose="020B0606020202030204" pitchFamily="34" charset="0"/>
                <a:cs typeface="Calibri"/>
              </a:rPr>
              <a:t>f</a:t>
            </a:r>
            <a:r>
              <a:rPr sz="1600" b="1" spc="0" dirty="0" smtClean="0">
                <a:latin typeface="Arial Narrow" panose="020B0606020202030204" pitchFamily="34" charset="0"/>
                <a:cs typeface="Calibri"/>
              </a:rPr>
              <a:t>o</a:t>
            </a:r>
            <a:r>
              <a:rPr sz="1600" b="1" spc="-4" dirty="0" smtClean="0">
                <a:latin typeface="Arial Narrow" panose="020B0606020202030204" pitchFamily="34" charset="0"/>
                <a:cs typeface="Calibri"/>
              </a:rPr>
              <a:t>r</a:t>
            </a:r>
            <a:r>
              <a:rPr sz="1600" b="1" spc="0" dirty="0" smtClean="0">
                <a:latin typeface="Arial Narrow" panose="020B0606020202030204" pitchFamily="34" charset="0"/>
                <a:cs typeface="Calibri"/>
              </a:rPr>
              <a:t>ma</a:t>
            </a:r>
            <a:r>
              <a:rPr sz="1600" b="1" spc="4" dirty="0" smtClean="0">
                <a:latin typeface="Arial Narrow" panose="020B0606020202030204" pitchFamily="34" charset="0"/>
                <a:cs typeface="Calibri"/>
              </a:rPr>
              <a:t>n</a:t>
            </a:r>
            <a:r>
              <a:rPr sz="1600" b="1" spc="0" dirty="0" smtClean="0">
                <a:latin typeface="Arial Narrow" panose="020B0606020202030204" pitchFamily="34" charset="0"/>
                <a:cs typeface="Calibri"/>
              </a:rPr>
              <a:t>ce</a:t>
            </a:r>
            <a:r>
              <a:rPr sz="1600" b="1" spc="-44" dirty="0" smtClean="0">
                <a:latin typeface="Arial Narrow" panose="020B0606020202030204" pitchFamily="34" charset="0"/>
                <a:cs typeface="Calibri"/>
              </a:rPr>
              <a:t> </a:t>
            </a:r>
            <a:r>
              <a:rPr sz="1600" b="1" spc="0" dirty="0" smtClean="0">
                <a:latin typeface="Arial Narrow" panose="020B0606020202030204" pitchFamily="34" charset="0"/>
                <a:cs typeface="Calibri"/>
              </a:rPr>
              <a:t>on</a:t>
            </a:r>
            <a:r>
              <a:rPr sz="1600" b="1" spc="-16" dirty="0" smtClean="0">
                <a:latin typeface="Arial Narrow" panose="020B0606020202030204" pitchFamily="34" charset="0"/>
                <a:cs typeface="Calibri"/>
              </a:rPr>
              <a:t> </a:t>
            </a:r>
            <a:r>
              <a:rPr sz="1600" b="1" spc="-25" dirty="0" smtClean="0">
                <a:latin typeface="Arial Narrow" panose="020B0606020202030204" pitchFamily="34" charset="0"/>
                <a:cs typeface="Calibri"/>
              </a:rPr>
              <a:t>v</a:t>
            </a:r>
            <a:r>
              <a:rPr sz="1600" b="1" spc="0" dirty="0" smtClean="0">
                <a:latin typeface="Arial Narrow" panose="020B0606020202030204" pitchFamily="34" charset="0"/>
                <a:cs typeface="Calibri"/>
              </a:rPr>
              <a:t>a</a:t>
            </a:r>
            <a:r>
              <a:rPr sz="1600" b="1" spc="4" dirty="0" smtClean="0">
                <a:latin typeface="Arial Narrow" panose="020B0606020202030204" pitchFamily="34" charset="0"/>
                <a:cs typeface="Calibri"/>
              </a:rPr>
              <a:t>li</a:t>
            </a:r>
            <a:r>
              <a:rPr sz="1600" b="1" spc="0" dirty="0" smtClean="0">
                <a:latin typeface="Arial Narrow" panose="020B0606020202030204" pitchFamily="34" charset="0"/>
                <a:cs typeface="Calibri"/>
              </a:rPr>
              <a:t>d,</a:t>
            </a:r>
            <a:r>
              <a:rPr sz="1600" b="1" spc="-49" dirty="0" smtClean="0">
                <a:latin typeface="Arial Narrow" panose="020B0606020202030204" pitchFamily="34" charset="0"/>
                <a:cs typeface="Calibri"/>
              </a:rPr>
              <a:t> </a:t>
            </a:r>
            <a:r>
              <a:rPr sz="1600" b="1" spc="-29" dirty="0" smtClean="0">
                <a:latin typeface="Arial Narrow" panose="020B0606020202030204" pitchFamily="34" charset="0"/>
                <a:cs typeface="Calibri"/>
              </a:rPr>
              <a:t>r</a:t>
            </a:r>
            <a:r>
              <a:rPr sz="1600" b="1" spc="0" dirty="0" smtClean="0">
                <a:latin typeface="Arial Narrow" panose="020B0606020202030204" pitchFamily="34" charset="0"/>
                <a:cs typeface="Calibri"/>
              </a:rPr>
              <a:t>el</a:t>
            </a:r>
            <a:r>
              <a:rPr sz="1600" b="1" spc="4" dirty="0" smtClean="0">
                <a:latin typeface="Arial Narrow" panose="020B0606020202030204" pitchFamily="34" charset="0"/>
                <a:cs typeface="Calibri"/>
              </a:rPr>
              <a:t>i</a:t>
            </a:r>
            <a:r>
              <a:rPr sz="1600" b="1" spc="0" dirty="0" smtClean="0">
                <a:latin typeface="Arial Narrow" panose="020B0606020202030204" pitchFamily="34" charset="0"/>
                <a:cs typeface="Calibri"/>
              </a:rPr>
              <a:t>a</a:t>
            </a:r>
            <a:r>
              <a:rPr sz="1600" b="1" spc="4" dirty="0" smtClean="0">
                <a:latin typeface="Arial Narrow" panose="020B0606020202030204" pitchFamily="34" charset="0"/>
                <a:cs typeface="Calibri"/>
              </a:rPr>
              <a:t>bl</a:t>
            </a:r>
            <a:r>
              <a:rPr sz="1600" b="1" spc="0" dirty="0" smtClean="0">
                <a:latin typeface="Arial Narrow" panose="020B0606020202030204" pitchFamily="34" charset="0"/>
                <a:cs typeface="Calibri"/>
              </a:rPr>
              <a:t>e assessme</a:t>
            </a:r>
            <a:r>
              <a:rPr sz="1600" b="1" spc="-9" dirty="0" smtClean="0">
                <a:latin typeface="Arial Narrow" panose="020B0606020202030204" pitchFamily="34" charset="0"/>
                <a:cs typeface="Calibri"/>
              </a:rPr>
              <a:t>n</a:t>
            </a:r>
            <a:r>
              <a:rPr sz="1600" b="1" spc="4" dirty="0" smtClean="0">
                <a:latin typeface="Arial Narrow" panose="020B0606020202030204" pitchFamily="34" charset="0"/>
                <a:cs typeface="Calibri"/>
              </a:rPr>
              <a:t>t</a:t>
            </a:r>
            <a:r>
              <a:rPr sz="1600" b="1" spc="0" dirty="0" smtClean="0">
                <a:latin typeface="Arial Narrow" panose="020B0606020202030204" pitchFamily="34" charset="0"/>
                <a:cs typeface="Calibri"/>
              </a:rPr>
              <a:t>s</a:t>
            </a:r>
            <a:r>
              <a:rPr sz="1600" b="1" spc="-66" dirty="0" smtClean="0">
                <a:latin typeface="Arial Narrow" panose="020B0606020202030204" pitchFamily="34" charset="0"/>
                <a:cs typeface="Calibri"/>
              </a:rPr>
              <a:t> </a:t>
            </a:r>
            <a:r>
              <a:rPr sz="1600" b="1" spc="0" dirty="0" smtClean="0">
                <a:latin typeface="Arial Narrow" panose="020B0606020202030204" pitchFamily="34" charset="0"/>
                <a:cs typeface="Calibri"/>
              </a:rPr>
              <a:t>a</a:t>
            </a:r>
            <a:r>
              <a:rPr sz="1600" b="1" spc="4" dirty="0" smtClean="0">
                <a:latin typeface="Arial Narrow" panose="020B0606020202030204" pitchFamily="34" charset="0"/>
                <a:cs typeface="Calibri"/>
              </a:rPr>
              <a:t>li</a:t>
            </a:r>
            <a:r>
              <a:rPr sz="1600" b="1" spc="0" dirty="0" smtClean="0">
                <a:latin typeface="Arial Narrow" panose="020B0606020202030204" pitchFamily="34" charset="0"/>
                <a:cs typeface="Calibri"/>
              </a:rPr>
              <a:t>g</a:t>
            </a:r>
            <a:r>
              <a:rPr sz="1600" b="1" spc="4" dirty="0" smtClean="0">
                <a:latin typeface="Arial Narrow" panose="020B0606020202030204" pitchFamily="34" charset="0"/>
                <a:cs typeface="Calibri"/>
              </a:rPr>
              <a:t>n</a:t>
            </a:r>
            <a:r>
              <a:rPr sz="1600" b="1" spc="0" dirty="0" smtClean="0">
                <a:latin typeface="Arial Narrow" panose="020B0606020202030204" pitchFamily="34" charset="0"/>
                <a:cs typeface="Calibri"/>
              </a:rPr>
              <a:t>ed</a:t>
            </a:r>
            <a:r>
              <a:rPr sz="1600" b="1" spc="-72" dirty="0" smtClean="0">
                <a:latin typeface="Arial Narrow" panose="020B0606020202030204" pitchFamily="34" charset="0"/>
                <a:cs typeface="Calibri"/>
              </a:rPr>
              <a:t> </a:t>
            </a:r>
            <a:r>
              <a:rPr sz="1600" b="1" spc="0" dirty="0" smtClean="0">
                <a:latin typeface="Arial Narrow" panose="020B0606020202030204" pitchFamily="34" charset="0"/>
                <a:cs typeface="Calibri"/>
              </a:rPr>
              <a:t>w</a:t>
            </a:r>
            <a:r>
              <a:rPr sz="1600" b="1" spc="4" dirty="0" smtClean="0">
                <a:latin typeface="Arial Narrow" panose="020B0606020202030204" pitchFamily="34" charset="0"/>
                <a:cs typeface="Calibri"/>
              </a:rPr>
              <a:t>it</a:t>
            </a:r>
            <a:r>
              <a:rPr sz="1600" b="1" spc="0" dirty="0" smtClean="0">
                <a:latin typeface="Arial Narrow" panose="020B0606020202030204" pitchFamily="34" charset="0"/>
                <a:cs typeface="Calibri"/>
              </a:rPr>
              <a:t>h</a:t>
            </a:r>
            <a:r>
              <a:rPr sz="1600" b="1" spc="-23" dirty="0" smtClean="0">
                <a:latin typeface="Arial Narrow" panose="020B0606020202030204" pitchFamily="34" charset="0"/>
                <a:cs typeface="Calibri"/>
              </a:rPr>
              <a:t> </a:t>
            </a:r>
            <a:r>
              <a:rPr sz="1600" b="1" spc="4" dirty="0" smtClean="0">
                <a:latin typeface="Arial Narrow" panose="020B0606020202030204" pitchFamily="34" charset="0"/>
                <a:cs typeface="Calibri"/>
              </a:rPr>
              <a:t>i</a:t>
            </a:r>
            <a:r>
              <a:rPr sz="1600" b="1" spc="0" dirty="0" smtClean="0">
                <a:latin typeface="Arial Narrow" panose="020B0606020202030204" pitchFamily="34" charset="0"/>
                <a:cs typeface="Calibri"/>
              </a:rPr>
              <a:t>n</a:t>
            </a:r>
            <a:r>
              <a:rPr sz="1600" b="1" spc="-9" dirty="0" smtClean="0">
                <a:latin typeface="Arial Narrow" panose="020B0606020202030204" pitchFamily="34" charset="0"/>
                <a:cs typeface="Calibri"/>
              </a:rPr>
              <a:t>s</a:t>
            </a:r>
            <a:r>
              <a:rPr sz="1600" b="1" spc="4" dirty="0" smtClean="0">
                <a:latin typeface="Arial Narrow" panose="020B0606020202030204" pitchFamily="34" charset="0"/>
                <a:cs typeface="Calibri"/>
              </a:rPr>
              <a:t>t</a:t>
            </a:r>
            <a:r>
              <a:rPr sz="1600" b="1" spc="-4" dirty="0" smtClean="0">
                <a:latin typeface="Arial Narrow" panose="020B0606020202030204" pitchFamily="34" charset="0"/>
                <a:cs typeface="Calibri"/>
              </a:rPr>
              <a:t>r</a:t>
            </a:r>
            <a:r>
              <a:rPr sz="1600" b="1" spc="0" dirty="0" smtClean="0">
                <a:latin typeface="Arial Narrow" panose="020B0606020202030204" pitchFamily="34" charset="0"/>
                <a:cs typeface="Calibri"/>
              </a:rPr>
              <a:t>uct</a:t>
            </a:r>
            <a:r>
              <a:rPr sz="1600" b="1" spc="9" dirty="0" smtClean="0">
                <a:latin typeface="Arial Narrow" panose="020B0606020202030204" pitchFamily="34" charset="0"/>
                <a:cs typeface="Calibri"/>
              </a:rPr>
              <a:t>i</a:t>
            </a:r>
            <a:r>
              <a:rPr sz="1600" b="1" spc="0" dirty="0" smtClean="0">
                <a:latin typeface="Arial Narrow" panose="020B0606020202030204" pitchFamily="34" charset="0"/>
                <a:cs typeface="Calibri"/>
              </a:rPr>
              <a:t>on</a:t>
            </a:r>
            <a:r>
              <a:rPr sz="1600" b="1" spc="-79" dirty="0" smtClean="0">
                <a:latin typeface="Arial Narrow" panose="020B0606020202030204" pitchFamily="34" charset="0"/>
                <a:cs typeface="Calibri"/>
              </a:rPr>
              <a:t> </a:t>
            </a:r>
            <a:r>
              <a:rPr sz="1600" b="1" spc="0" dirty="0" smtClean="0">
                <a:latin typeface="Arial Narrow" panose="020B0606020202030204" pitchFamily="34" charset="0"/>
                <a:cs typeface="Calibri"/>
              </a:rPr>
              <a:t>duri</a:t>
            </a:r>
            <a:r>
              <a:rPr sz="1600" b="1" spc="4" dirty="0" smtClean="0">
                <a:latin typeface="Arial Narrow" panose="020B0606020202030204" pitchFamily="34" charset="0"/>
                <a:cs typeface="Calibri"/>
              </a:rPr>
              <a:t>n</a:t>
            </a:r>
            <a:r>
              <a:rPr sz="1600" b="1" spc="0" dirty="0" smtClean="0">
                <a:latin typeface="Arial Narrow" panose="020B0606020202030204" pitchFamily="34" charset="0"/>
                <a:cs typeface="Calibri"/>
              </a:rPr>
              <a:t>g</a:t>
            </a:r>
            <a:r>
              <a:rPr lang="en-US" sz="1600" b="1" dirty="0">
                <a:latin typeface="Arial Narrow" panose="020B0606020202030204" pitchFamily="34" charset="0"/>
                <a:cs typeface="Calibri"/>
              </a:rPr>
              <a:t> clinical practice experiences</a:t>
            </a:r>
            <a:r>
              <a:rPr lang="en-US" sz="1600" b="1" dirty="0" smtClean="0">
                <a:latin typeface="Arial Narrow" panose="020B0606020202030204" pitchFamily="34" charset="0"/>
                <a:cs typeface="Calibri"/>
              </a:rPr>
              <a:t>.</a:t>
            </a:r>
            <a:endParaRPr sz="1600" b="1" dirty="0">
              <a:latin typeface="Arial Narrow" panose="020B0606020202030204" pitchFamily="34" charset="0"/>
              <a:cs typeface="Calibri"/>
            </a:endParaRPr>
          </a:p>
          <a:p>
            <a:pPr marL="182880" marR="317719" indent="-182880">
              <a:spcBef>
                <a:spcPts val="600"/>
              </a:spcBef>
              <a:spcAft>
                <a:spcPts val="1200"/>
              </a:spcAft>
              <a:buFont typeface="Arial" panose="020B0604020202020204" pitchFamily="34" charset="0"/>
              <a:buChar char="•"/>
            </a:pPr>
            <a:r>
              <a:rPr sz="1600" b="1" spc="-44" dirty="0" smtClean="0">
                <a:latin typeface="Arial Narrow" panose="020B0606020202030204" pitchFamily="34" charset="0"/>
                <a:cs typeface="Calibri"/>
              </a:rPr>
              <a:t>P</a:t>
            </a:r>
            <a:r>
              <a:rPr sz="1600" b="1" spc="0" dirty="0" smtClean="0">
                <a:latin typeface="Arial Narrow" panose="020B0606020202030204" pitchFamily="34" charset="0"/>
                <a:cs typeface="Calibri"/>
              </a:rPr>
              <a:t>‐12</a:t>
            </a:r>
            <a:r>
              <a:rPr sz="1600" b="1" spc="-34" dirty="0" smtClean="0">
                <a:latin typeface="Arial Narrow" panose="020B0606020202030204" pitchFamily="34" charset="0"/>
                <a:cs typeface="Calibri"/>
              </a:rPr>
              <a:t> </a:t>
            </a:r>
            <a:r>
              <a:rPr sz="1600" b="1" spc="-14" dirty="0" smtClean="0">
                <a:latin typeface="Arial Narrow" panose="020B0606020202030204" pitchFamily="34" charset="0"/>
                <a:cs typeface="Calibri"/>
              </a:rPr>
              <a:t>s</a:t>
            </a:r>
            <a:r>
              <a:rPr sz="1600" b="1" spc="4" dirty="0" smtClean="0">
                <a:latin typeface="Arial Narrow" panose="020B0606020202030204" pitchFamily="34" charset="0"/>
                <a:cs typeface="Calibri"/>
              </a:rPr>
              <a:t>t</a:t>
            </a:r>
            <a:r>
              <a:rPr sz="1600" b="1" spc="0" dirty="0" smtClean="0">
                <a:latin typeface="Arial Narrow" panose="020B0606020202030204" pitchFamily="34" charset="0"/>
                <a:cs typeface="Calibri"/>
              </a:rPr>
              <a:t>ude</a:t>
            </a:r>
            <a:r>
              <a:rPr sz="1600" b="1" spc="-9" dirty="0" smtClean="0">
                <a:latin typeface="Arial Narrow" panose="020B0606020202030204" pitchFamily="34" charset="0"/>
                <a:cs typeface="Calibri"/>
              </a:rPr>
              <a:t>n</a:t>
            </a:r>
            <a:r>
              <a:rPr sz="1600" b="1" spc="0" dirty="0" smtClean="0">
                <a:latin typeface="Arial Narrow" panose="020B0606020202030204" pitchFamily="34" charset="0"/>
                <a:cs typeface="Calibri"/>
              </a:rPr>
              <a:t>t</a:t>
            </a:r>
            <a:r>
              <a:rPr sz="1600" b="1" spc="-49" dirty="0" smtClean="0">
                <a:latin typeface="Arial Narrow" panose="020B0606020202030204" pitchFamily="34" charset="0"/>
                <a:cs typeface="Calibri"/>
              </a:rPr>
              <a:t> </a:t>
            </a:r>
            <a:r>
              <a:rPr sz="1600" b="1" spc="0" dirty="0" smtClean="0">
                <a:latin typeface="Arial Narrow" panose="020B0606020202030204" pitchFamily="34" charset="0"/>
                <a:cs typeface="Calibri"/>
              </a:rPr>
              <a:t>su</a:t>
            </a:r>
            <a:r>
              <a:rPr sz="1600" b="1" spc="9" dirty="0" smtClean="0">
                <a:latin typeface="Arial Narrow" panose="020B0606020202030204" pitchFamily="34" charset="0"/>
                <a:cs typeface="Calibri"/>
              </a:rPr>
              <a:t>r</a:t>
            </a:r>
            <a:r>
              <a:rPr sz="1600" b="1" spc="-14" dirty="0" smtClean="0">
                <a:latin typeface="Arial Narrow" panose="020B0606020202030204" pitchFamily="34" charset="0"/>
                <a:cs typeface="Calibri"/>
              </a:rPr>
              <a:t>vey</a:t>
            </a:r>
            <a:r>
              <a:rPr sz="1600" b="1" spc="0" dirty="0" smtClean="0">
                <a:latin typeface="Arial Narrow" panose="020B0606020202030204" pitchFamily="34" charset="0"/>
                <a:cs typeface="Calibri"/>
              </a:rPr>
              <a:t>s</a:t>
            </a:r>
            <a:r>
              <a:rPr sz="1600" b="1" spc="-13" dirty="0" smtClean="0">
                <a:latin typeface="Arial Narrow" panose="020B0606020202030204" pitchFamily="34" charset="0"/>
                <a:cs typeface="Calibri"/>
              </a:rPr>
              <a:t> </a:t>
            </a:r>
            <a:r>
              <a:rPr sz="1600" b="1" spc="0" dirty="0" smtClean="0">
                <a:latin typeface="Arial Narrow" panose="020B0606020202030204" pitchFamily="34" charset="0"/>
                <a:cs typeface="Calibri"/>
              </a:rPr>
              <a:t>of</a:t>
            </a:r>
            <a:r>
              <a:rPr sz="1600" b="1" spc="-13" dirty="0" smtClean="0">
                <a:latin typeface="Arial Narrow" panose="020B0606020202030204" pitchFamily="34" charset="0"/>
                <a:cs typeface="Calibri"/>
              </a:rPr>
              <a:t> </a:t>
            </a:r>
            <a:r>
              <a:rPr sz="1600" b="1" spc="4" dirty="0" smtClean="0">
                <a:latin typeface="Arial Narrow" panose="020B0606020202030204" pitchFamily="34" charset="0"/>
                <a:cs typeface="Calibri"/>
              </a:rPr>
              <a:t>t</a:t>
            </a:r>
            <a:r>
              <a:rPr sz="1600" b="1" spc="0" dirty="0" smtClean="0">
                <a:latin typeface="Arial Narrow" panose="020B0606020202030204" pitchFamily="34" charset="0"/>
                <a:cs typeface="Calibri"/>
              </a:rPr>
              <a:t>heir p</a:t>
            </a:r>
            <a:r>
              <a:rPr sz="1600" b="1" spc="-25" dirty="0" smtClean="0">
                <a:latin typeface="Arial Narrow" panose="020B0606020202030204" pitchFamily="34" charset="0"/>
                <a:cs typeface="Calibri"/>
              </a:rPr>
              <a:t>r</a:t>
            </a:r>
            <a:r>
              <a:rPr sz="1600" b="1" spc="0" dirty="0" smtClean="0">
                <a:latin typeface="Arial Narrow" panose="020B0606020202030204" pitchFamily="34" charset="0"/>
                <a:cs typeface="Calibri"/>
              </a:rPr>
              <a:t>es</a:t>
            </a:r>
            <a:r>
              <a:rPr sz="1600" b="1" spc="-4" dirty="0" smtClean="0">
                <a:latin typeface="Arial Narrow" panose="020B0606020202030204" pitchFamily="34" charset="0"/>
                <a:cs typeface="Calibri"/>
              </a:rPr>
              <a:t>e</a:t>
            </a:r>
            <a:r>
              <a:rPr sz="1600" b="1" spc="4" dirty="0" smtClean="0">
                <a:latin typeface="Arial Narrow" panose="020B0606020202030204" pitchFamily="34" charset="0"/>
                <a:cs typeface="Calibri"/>
              </a:rPr>
              <a:t>r</a:t>
            </a:r>
            <a:r>
              <a:rPr sz="1600" b="1" spc="0" dirty="0" smtClean="0">
                <a:latin typeface="Arial Narrow" panose="020B0606020202030204" pitchFamily="34" charset="0"/>
                <a:cs typeface="Calibri"/>
              </a:rPr>
              <a:t>vice </a:t>
            </a:r>
            <a:r>
              <a:rPr sz="1600" b="1" spc="-14" dirty="0" smtClean="0">
                <a:latin typeface="Arial Narrow" panose="020B0606020202030204" pitchFamily="34" charset="0"/>
                <a:cs typeface="Calibri"/>
              </a:rPr>
              <a:t>c</a:t>
            </a:r>
            <a:r>
              <a:rPr sz="1600" b="1" spc="0" dirty="0" smtClean="0">
                <a:latin typeface="Arial Narrow" panose="020B0606020202030204" pitchFamily="34" charset="0"/>
                <a:cs typeface="Calibri"/>
              </a:rPr>
              <a:t>and</a:t>
            </a:r>
            <a:r>
              <a:rPr sz="1600" b="1" spc="4" dirty="0" smtClean="0">
                <a:latin typeface="Arial Narrow" panose="020B0606020202030204" pitchFamily="34" charset="0"/>
                <a:cs typeface="Calibri"/>
              </a:rPr>
              <a:t>i</a:t>
            </a:r>
            <a:r>
              <a:rPr sz="1600" b="1" spc="0" dirty="0" smtClean="0">
                <a:latin typeface="Arial Narrow" panose="020B0606020202030204" pitchFamily="34" charset="0"/>
                <a:cs typeface="Calibri"/>
              </a:rPr>
              <a:t>d</a:t>
            </a:r>
            <a:r>
              <a:rPr sz="1600" b="1" spc="-9" dirty="0" smtClean="0">
                <a:latin typeface="Arial Narrow" panose="020B0606020202030204" pitchFamily="34" charset="0"/>
                <a:cs typeface="Calibri"/>
              </a:rPr>
              <a:t>at</a:t>
            </a:r>
            <a:r>
              <a:rPr sz="1600" b="1" spc="0" dirty="0" smtClean="0">
                <a:latin typeface="Arial Narrow" panose="020B0606020202030204" pitchFamily="34" charset="0"/>
                <a:cs typeface="Calibri"/>
              </a:rPr>
              <a:t>e</a:t>
            </a:r>
            <a:r>
              <a:rPr sz="1600" b="1" spc="-74" dirty="0" smtClean="0">
                <a:latin typeface="Arial Narrow" panose="020B0606020202030204" pitchFamily="34" charset="0"/>
                <a:cs typeface="Calibri"/>
              </a:rPr>
              <a:t> </a:t>
            </a:r>
            <a:r>
              <a:rPr sz="1600" b="1" spc="-9" dirty="0" smtClean="0">
                <a:latin typeface="Arial Narrow" panose="020B0606020202030204" pitchFamily="34" charset="0"/>
                <a:cs typeface="Calibri"/>
              </a:rPr>
              <a:t>t</a:t>
            </a:r>
            <a:r>
              <a:rPr sz="1600" b="1" spc="0" dirty="0" smtClean="0">
                <a:latin typeface="Arial Narrow" panose="020B0606020202030204" pitchFamily="34" charset="0"/>
                <a:cs typeface="Calibri"/>
              </a:rPr>
              <a:t>ea</a:t>
            </a:r>
            <a:r>
              <a:rPr sz="1600" b="1" spc="-4" dirty="0" smtClean="0">
                <a:latin typeface="Arial Narrow" panose="020B0606020202030204" pitchFamily="34" charset="0"/>
                <a:cs typeface="Calibri"/>
              </a:rPr>
              <a:t>c</a:t>
            </a:r>
            <a:r>
              <a:rPr sz="1600" b="1" spc="0" dirty="0" smtClean="0">
                <a:latin typeface="Arial Narrow" panose="020B0606020202030204" pitchFamily="34" charset="0"/>
                <a:cs typeface="Calibri"/>
              </a:rPr>
              <a:t>he</a:t>
            </a:r>
            <a:r>
              <a:rPr sz="1600" b="1" spc="-34" dirty="0" smtClean="0">
                <a:latin typeface="Arial Narrow" panose="020B0606020202030204" pitchFamily="34" charset="0"/>
                <a:cs typeface="Calibri"/>
              </a:rPr>
              <a:t>r</a:t>
            </a:r>
            <a:r>
              <a:rPr sz="1600" b="1" spc="0" dirty="0" smtClean="0">
                <a:latin typeface="Arial Narrow" panose="020B0606020202030204" pitchFamily="34" charset="0"/>
                <a:cs typeface="Calibri"/>
              </a:rPr>
              <a:t>s</a:t>
            </a:r>
            <a:r>
              <a:rPr sz="1600" b="1" spc="-1" dirty="0" smtClean="0">
                <a:latin typeface="Arial Narrow" panose="020B0606020202030204" pitchFamily="34" charset="0"/>
                <a:cs typeface="Calibri"/>
              </a:rPr>
              <a:t> </a:t>
            </a:r>
            <a:r>
              <a:rPr sz="1600" b="1" spc="0" dirty="0" smtClean="0">
                <a:latin typeface="Arial Narrow" panose="020B0606020202030204" pitchFamily="34" charset="0"/>
                <a:cs typeface="Calibri"/>
              </a:rPr>
              <a:t>during</a:t>
            </a:r>
            <a:r>
              <a:rPr sz="1600" b="1" spc="-9" dirty="0" smtClean="0">
                <a:latin typeface="Arial Narrow" panose="020B0606020202030204" pitchFamily="34" charset="0"/>
                <a:cs typeface="Calibri"/>
              </a:rPr>
              <a:t> </a:t>
            </a:r>
            <a:r>
              <a:rPr sz="1600" b="1" spc="0" dirty="0" smtClean="0">
                <a:latin typeface="Arial Narrow" panose="020B0606020202030204" pitchFamily="34" charset="0"/>
                <a:cs typeface="Calibri"/>
              </a:rPr>
              <a:t>cli</a:t>
            </a:r>
            <a:r>
              <a:rPr sz="1600" b="1" spc="4" dirty="0" smtClean="0">
                <a:latin typeface="Arial Narrow" panose="020B0606020202030204" pitchFamily="34" charset="0"/>
                <a:cs typeface="Calibri"/>
              </a:rPr>
              <a:t>n</a:t>
            </a:r>
            <a:r>
              <a:rPr sz="1600" b="1" spc="0" dirty="0" smtClean="0">
                <a:latin typeface="Arial Narrow" panose="020B0606020202030204" pitchFamily="34" charset="0"/>
                <a:cs typeface="Calibri"/>
              </a:rPr>
              <a:t>i</a:t>
            </a:r>
            <a:r>
              <a:rPr sz="1600" b="1" spc="-9" dirty="0" smtClean="0">
                <a:latin typeface="Arial Narrow" panose="020B0606020202030204" pitchFamily="34" charset="0"/>
                <a:cs typeface="Calibri"/>
              </a:rPr>
              <a:t>c</a:t>
            </a:r>
            <a:r>
              <a:rPr sz="1600" b="1" spc="0" dirty="0" smtClean="0">
                <a:latin typeface="Arial Narrow" panose="020B0606020202030204" pitchFamily="34" charset="0"/>
                <a:cs typeface="Calibri"/>
              </a:rPr>
              <a:t>al</a:t>
            </a:r>
            <a:r>
              <a:rPr sz="1600" b="1" spc="-41" dirty="0" smtClean="0">
                <a:latin typeface="Arial Narrow" panose="020B0606020202030204" pitchFamily="34" charset="0"/>
                <a:cs typeface="Calibri"/>
              </a:rPr>
              <a:t> </a:t>
            </a:r>
            <a:r>
              <a:rPr sz="1600" b="1" spc="0" dirty="0" smtClean="0">
                <a:latin typeface="Arial Narrow" panose="020B0606020202030204" pitchFamily="34" charset="0"/>
                <a:cs typeface="Calibri"/>
              </a:rPr>
              <a:t>p</a:t>
            </a:r>
            <a:r>
              <a:rPr sz="1600" b="1" spc="-39" dirty="0" smtClean="0">
                <a:latin typeface="Arial Narrow" panose="020B0606020202030204" pitchFamily="34" charset="0"/>
                <a:cs typeface="Calibri"/>
              </a:rPr>
              <a:t>r</a:t>
            </a:r>
            <a:r>
              <a:rPr sz="1600" b="1" spc="0" dirty="0" smtClean="0">
                <a:latin typeface="Arial Narrow" panose="020B0606020202030204" pitchFamily="34" charset="0"/>
                <a:cs typeface="Calibri"/>
              </a:rPr>
              <a:t>act</a:t>
            </a:r>
            <a:r>
              <a:rPr sz="1600" b="1" spc="4" dirty="0" smtClean="0">
                <a:latin typeface="Arial Narrow" panose="020B0606020202030204" pitchFamily="34" charset="0"/>
                <a:cs typeface="Calibri"/>
              </a:rPr>
              <a:t>i</a:t>
            </a:r>
            <a:r>
              <a:rPr sz="1600" b="1" spc="0" dirty="0" smtClean="0">
                <a:latin typeface="Arial Narrow" panose="020B0606020202030204" pitchFamily="34" charset="0"/>
                <a:cs typeface="Calibri"/>
              </a:rPr>
              <a:t>ce and a</a:t>
            </a:r>
            <a:r>
              <a:rPr sz="1600" b="1" spc="4" dirty="0" smtClean="0">
                <a:latin typeface="Arial Narrow" panose="020B0606020202030204" pitchFamily="34" charset="0"/>
                <a:cs typeface="Calibri"/>
              </a:rPr>
              <a:t>n</a:t>
            </a:r>
            <a:r>
              <a:rPr sz="1600" b="1" spc="0" dirty="0" smtClean="0">
                <a:latin typeface="Arial Narrow" panose="020B0606020202030204" pitchFamily="34" charset="0"/>
                <a:cs typeface="Calibri"/>
              </a:rPr>
              <a:t>a</a:t>
            </a:r>
            <a:r>
              <a:rPr sz="1600" b="1" spc="4" dirty="0" smtClean="0">
                <a:latin typeface="Arial Narrow" panose="020B0606020202030204" pitchFamily="34" charset="0"/>
                <a:cs typeface="Calibri"/>
              </a:rPr>
              <a:t>l</a:t>
            </a:r>
            <a:r>
              <a:rPr sz="1600" b="1" spc="-14" dirty="0" smtClean="0">
                <a:latin typeface="Arial Narrow" panose="020B0606020202030204" pitchFamily="34" charset="0"/>
                <a:cs typeface="Calibri"/>
              </a:rPr>
              <a:t>y</a:t>
            </a:r>
            <a:r>
              <a:rPr sz="1600" b="1" spc="0" dirty="0" smtClean="0">
                <a:latin typeface="Arial Narrow" panose="020B0606020202030204" pitchFamily="34" charset="0"/>
                <a:cs typeface="Calibri"/>
              </a:rPr>
              <a:t>s</a:t>
            </a:r>
            <a:r>
              <a:rPr sz="1600" b="1" spc="4" dirty="0" smtClean="0">
                <a:latin typeface="Arial Narrow" panose="020B0606020202030204" pitchFamily="34" charset="0"/>
                <a:cs typeface="Calibri"/>
              </a:rPr>
              <a:t>i</a:t>
            </a:r>
            <a:r>
              <a:rPr sz="1600" b="1" spc="0" dirty="0" smtClean="0">
                <a:latin typeface="Arial Narrow" panose="020B0606020202030204" pitchFamily="34" charset="0"/>
                <a:cs typeface="Calibri"/>
              </a:rPr>
              <a:t>s</a:t>
            </a:r>
            <a:r>
              <a:rPr sz="1600" b="1" spc="-75" dirty="0" smtClean="0">
                <a:latin typeface="Arial Narrow" panose="020B0606020202030204" pitchFamily="34" charset="0"/>
                <a:cs typeface="Calibri"/>
              </a:rPr>
              <a:t> </a:t>
            </a:r>
            <a:r>
              <a:rPr sz="1600" b="1" spc="0" dirty="0" smtClean="0">
                <a:latin typeface="Arial Narrow" panose="020B0606020202030204" pitchFamily="34" charset="0"/>
                <a:cs typeface="Calibri"/>
              </a:rPr>
              <a:t>of</a:t>
            </a:r>
            <a:r>
              <a:rPr sz="1600" b="1" spc="-13" dirty="0" smtClean="0">
                <a:latin typeface="Arial Narrow" panose="020B0606020202030204" pitchFamily="34" charset="0"/>
                <a:cs typeface="Calibri"/>
              </a:rPr>
              <a:t> </a:t>
            </a:r>
            <a:r>
              <a:rPr sz="1600" b="1" spc="4" dirty="0" smtClean="0">
                <a:latin typeface="Arial Narrow" panose="020B0606020202030204" pitchFamily="34" charset="0"/>
                <a:cs typeface="Calibri"/>
              </a:rPr>
              <a:t>d</a:t>
            </a:r>
            <a:r>
              <a:rPr sz="1600" b="1" spc="-9" dirty="0" smtClean="0">
                <a:latin typeface="Arial Narrow" panose="020B0606020202030204" pitchFamily="34" charset="0"/>
                <a:cs typeface="Calibri"/>
              </a:rPr>
              <a:t>a</a:t>
            </a:r>
            <a:r>
              <a:rPr sz="1600" b="1" spc="-19" dirty="0" smtClean="0">
                <a:latin typeface="Arial Narrow" panose="020B0606020202030204" pitchFamily="34" charset="0"/>
                <a:cs typeface="Calibri"/>
              </a:rPr>
              <a:t>t</a:t>
            </a:r>
            <a:r>
              <a:rPr sz="1600" b="1" spc="0" dirty="0" smtClean="0">
                <a:latin typeface="Arial Narrow" panose="020B0606020202030204" pitchFamily="34" charset="0"/>
                <a:cs typeface="Calibri"/>
              </a:rPr>
              <a:t>a</a:t>
            </a:r>
            <a:r>
              <a:rPr sz="1600" b="1" spc="-33" dirty="0" smtClean="0">
                <a:latin typeface="Arial Narrow" panose="020B0606020202030204" pitchFamily="34" charset="0"/>
                <a:cs typeface="Calibri"/>
              </a:rPr>
              <a:t> </a:t>
            </a:r>
            <a:r>
              <a:rPr sz="1600" b="1" spc="0" dirty="0" smtClean="0">
                <a:latin typeface="Arial Narrow" panose="020B0606020202030204" pitchFamily="34" charset="0"/>
                <a:cs typeface="Calibri"/>
              </a:rPr>
              <a:t>on</a:t>
            </a:r>
            <a:r>
              <a:rPr sz="1600" b="1" spc="-6" dirty="0" smtClean="0">
                <a:latin typeface="Arial Narrow" panose="020B0606020202030204" pitchFamily="34" charset="0"/>
                <a:cs typeface="Calibri"/>
              </a:rPr>
              <a:t> </a:t>
            </a:r>
            <a:r>
              <a:rPr sz="1600" b="1" spc="-14" dirty="0" smtClean="0">
                <a:latin typeface="Arial Narrow" panose="020B0606020202030204" pitchFamily="34" charset="0"/>
                <a:cs typeface="Calibri"/>
              </a:rPr>
              <a:t>c</a:t>
            </a:r>
            <a:r>
              <a:rPr sz="1600" b="1" spc="0" dirty="0" smtClean="0">
                <a:latin typeface="Arial Narrow" panose="020B0606020202030204" pitchFamily="34" charset="0"/>
                <a:cs typeface="Calibri"/>
              </a:rPr>
              <a:t>a</a:t>
            </a:r>
            <a:r>
              <a:rPr sz="1600" b="1" spc="4" dirty="0" smtClean="0">
                <a:latin typeface="Arial Narrow" panose="020B0606020202030204" pitchFamily="34" charset="0"/>
                <a:cs typeface="Calibri"/>
              </a:rPr>
              <a:t>n</a:t>
            </a:r>
            <a:r>
              <a:rPr sz="1600" b="1" spc="0" dirty="0" smtClean="0">
                <a:latin typeface="Arial Narrow" panose="020B0606020202030204" pitchFamily="34" charset="0"/>
                <a:cs typeface="Calibri"/>
              </a:rPr>
              <a:t>d</a:t>
            </a:r>
            <a:r>
              <a:rPr sz="1600" b="1" spc="4" dirty="0" smtClean="0">
                <a:latin typeface="Arial Narrow" panose="020B0606020202030204" pitchFamily="34" charset="0"/>
                <a:cs typeface="Calibri"/>
              </a:rPr>
              <a:t>i</a:t>
            </a:r>
            <a:r>
              <a:rPr sz="1600" b="1" spc="0" dirty="0" smtClean="0">
                <a:latin typeface="Arial Narrow" panose="020B0606020202030204" pitchFamily="34" charset="0"/>
                <a:cs typeface="Calibri"/>
              </a:rPr>
              <a:t>d</a:t>
            </a:r>
            <a:r>
              <a:rPr sz="1600" b="1" spc="-4" dirty="0" smtClean="0">
                <a:latin typeface="Arial Narrow" panose="020B0606020202030204" pitchFamily="34" charset="0"/>
                <a:cs typeface="Calibri"/>
              </a:rPr>
              <a:t>at</a:t>
            </a:r>
            <a:r>
              <a:rPr sz="1600" b="1" spc="0" dirty="0" smtClean="0">
                <a:latin typeface="Arial Narrow" panose="020B0606020202030204" pitchFamily="34" charset="0"/>
                <a:cs typeface="Calibri"/>
              </a:rPr>
              <a:t>e</a:t>
            </a:r>
            <a:r>
              <a:rPr sz="1600" b="1" spc="-83" dirty="0" smtClean="0">
                <a:latin typeface="Arial Narrow" panose="020B0606020202030204" pitchFamily="34" charset="0"/>
                <a:cs typeface="Calibri"/>
              </a:rPr>
              <a:t> </a:t>
            </a:r>
            <a:r>
              <a:rPr sz="1600" b="1" spc="4" dirty="0" smtClean="0">
                <a:latin typeface="Arial Narrow" panose="020B0606020202030204" pitchFamily="34" charset="0"/>
                <a:cs typeface="Calibri"/>
              </a:rPr>
              <a:t>i</a:t>
            </a:r>
            <a:r>
              <a:rPr sz="1600" b="1" spc="0" dirty="0" smtClean="0">
                <a:latin typeface="Arial Narrow" panose="020B0606020202030204" pitchFamily="34" charset="0"/>
                <a:cs typeface="Calibri"/>
              </a:rPr>
              <a:t>n</a:t>
            </a:r>
            <a:r>
              <a:rPr sz="1600" b="1" spc="-9" dirty="0" smtClean="0">
                <a:latin typeface="Arial Narrow" panose="020B0606020202030204" pitchFamily="34" charset="0"/>
                <a:cs typeface="Calibri"/>
              </a:rPr>
              <a:t>s</a:t>
            </a:r>
            <a:r>
              <a:rPr sz="1600" b="1" spc="4" dirty="0" smtClean="0">
                <a:latin typeface="Arial Narrow" panose="020B0606020202030204" pitchFamily="34" charset="0"/>
                <a:cs typeface="Calibri"/>
              </a:rPr>
              <a:t>t</a:t>
            </a:r>
            <a:r>
              <a:rPr sz="1600" b="1" spc="-4" dirty="0" smtClean="0">
                <a:latin typeface="Arial Narrow" panose="020B0606020202030204" pitchFamily="34" charset="0"/>
                <a:cs typeface="Calibri"/>
              </a:rPr>
              <a:t>r</a:t>
            </a:r>
            <a:r>
              <a:rPr sz="1600" b="1" spc="0" dirty="0" smtClean="0">
                <a:latin typeface="Arial Narrow" panose="020B0606020202030204" pitchFamily="34" charset="0"/>
                <a:cs typeface="Calibri"/>
              </a:rPr>
              <a:t>uct</a:t>
            </a:r>
            <a:r>
              <a:rPr sz="1600" b="1" spc="9" dirty="0" smtClean="0">
                <a:latin typeface="Arial Narrow" panose="020B0606020202030204" pitchFamily="34" charset="0"/>
                <a:cs typeface="Calibri"/>
              </a:rPr>
              <a:t>i</a:t>
            </a:r>
            <a:r>
              <a:rPr sz="1600" b="1" spc="0" dirty="0" smtClean="0">
                <a:latin typeface="Arial Narrow" panose="020B0606020202030204" pitchFamily="34" charset="0"/>
                <a:cs typeface="Calibri"/>
              </a:rPr>
              <a:t>onal p</a:t>
            </a:r>
            <a:r>
              <a:rPr sz="1600" b="1" spc="-39" dirty="0" smtClean="0">
                <a:latin typeface="Arial Narrow" panose="020B0606020202030204" pitchFamily="34" charset="0"/>
                <a:cs typeface="Calibri"/>
              </a:rPr>
              <a:t>r</a:t>
            </a:r>
            <a:r>
              <a:rPr sz="1600" b="1" spc="0" dirty="0" smtClean="0">
                <a:latin typeface="Arial Narrow" panose="020B0606020202030204" pitchFamily="34" charset="0"/>
                <a:cs typeface="Calibri"/>
              </a:rPr>
              <a:t>ac</a:t>
            </a:r>
            <a:r>
              <a:rPr sz="1600" b="1" spc="4" dirty="0" smtClean="0">
                <a:latin typeface="Arial Narrow" panose="020B0606020202030204" pitchFamily="34" charset="0"/>
                <a:cs typeface="Calibri"/>
              </a:rPr>
              <a:t>ti</a:t>
            </a:r>
            <a:r>
              <a:rPr sz="1600" b="1" spc="0" dirty="0" smtClean="0">
                <a:latin typeface="Arial Narrow" panose="020B0606020202030204" pitchFamily="34" charset="0"/>
                <a:cs typeface="Calibri"/>
              </a:rPr>
              <a:t>c</a:t>
            </a:r>
            <a:r>
              <a:rPr sz="1600" b="1" spc="-4" dirty="0" smtClean="0">
                <a:latin typeface="Arial Narrow" panose="020B0606020202030204" pitchFamily="34" charset="0"/>
                <a:cs typeface="Calibri"/>
              </a:rPr>
              <a:t>e</a:t>
            </a:r>
            <a:r>
              <a:rPr sz="1600" b="1" spc="0" dirty="0" smtClean="0">
                <a:latin typeface="Arial Narrow" panose="020B0606020202030204" pitchFamily="34" charset="0"/>
                <a:cs typeface="Calibri"/>
              </a:rPr>
              <a:t>s.</a:t>
            </a:r>
            <a:endParaRPr sz="1600" b="1" dirty="0">
              <a:latin typeface="Arial Narrow" panose="020B0606020202030204" pitchFamily="34" charset="0"/>
              <a:cs typeface="Calibri"/>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object 26"/>
          <p:cNvSpPr/>
          <p:nvPr/>
        </p:nvSpPr>
        <p:spPr>
          <a:xfrm>
            <a:off x="0" y="1650"/>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27" name="object 27"/>
          <p:cNvSpPr/>
          <p:nvPr/>
        </p:nvSpPr>
        <p:spPr>
          <a:xfrm>
            <a:off x="326847" y="0"/>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24" name="object 24"/>
          <p:cNvSpPr/>
          <p:nvPr/>
        </p:nvSpPr>
        <p:spPr>
          <a:xfrm>
            <a:off x="6782434" y="6593421"/>
            <a:ext cx="48768" cy="0"/>
          </a:xfrm>
          <a:custGeom>
            <a:avLst/>
            <a:gdLst/>
            <a:ahLst/>
            <a:cxnLst/>
            <a:rect l="l" t="t" r="r" b="b"/>
            <a:pathLst>
              <a:path w="48768">
                <a:moveTo>
                  <a:pt x="0" y="0"/>
                </a:moveTo>
                <a:lnTo>
                  <a:pt x="48768" y="0"/>
                </a:lnTo>
              </a:path>
            </a:pathLst>
          </a:custGeom>
          <a:ln w="10413">
            <a:solidFill>
              <a:srgbClr val="397D5A"/>
            </a:solidFill>
          </a:ln>
        </p:spPr>
        <p:txBody>
          <a:bodyPr wrap="square" lIns="0" tIns="0" rIns="0" bIns="0" rtlCol="0">
            <a:noAutofit/>
          </a:bodyPr>
          <a:lstStyle/>
          <a:p>
            <a:endParaRPr/>
          </a:p>
        </p:txBody>
      </p:sp>
      <p:sp>
        <p:nvSpPr>
          <p:cNvPr id="25" name="object 25"/>
          <p:cNvSpPr/>
          <p:nvPr/>
        </p:nvSpPr>
        <p:spPr>
          <a:xfrm>
            <a:off x="3624707" y="6297574"/>
            <a:ext cx="5519293" cy="1587"/>
          </a:xfrm>
          <a:custGeom>
            <a:avLst/>
            <a:gdLst/>
            <a:ahLst/>
            <a:cxnLst/>
            <a:rect l="l" t="t" r="r" b="b"/>
            <a:pathLst>
              <a:path w="5519293" h="1587">
                <a:moveTo>
                  <a:pt x="5519292" y="1587"/>
                </a:moveTo>
                <a:lnTo>
                  <a:pt x="0" y="0"/>
                </a:lnTo>
              </a:path>
              <a:path w="5519293" h="1587">
                <a:moveTo>
                  <a:pt x="0" y="1"/>
                </a:moveTo>
                <a:lnTo>
                  <a:pt x="5519292" y="1587"/>
                </a:lnTo>
              </a:path>
            </a:pathLst>
          </a:custGeom>
          <a:ln w="25400">
            <a:solidFill>
              <a:srgbClr val="DDC12B"/>
            </a:solidFill>
          </a:ln>
        </p:spPr>
        <p:txBody>
          <a:bodyPr wrap="square" lIns="0" tIns="0" rIns="0" bIns="0" rtlCol="0">
            <a:noAutofit/>
          </a:bodyPr>
          <a:lstStyle/>
          <a:p>
            <a:endParaRPr/>
          </a:p>
        </p:txBody>
      </p:sp>
      <p:sp>
        <p:nvSpPr>
          <p:cNvPr id="22" name="object 22"/>
          <p:cNvSpPr txBox="1"/>
          <p:nvPr/>
        </p:nvSpPr>
        <p:spPr>
          <a:xfrm>
            <a:off x="583793" y="683704"/>
            <a:ext cx="4745252" cy="432612"/>
          </a:xfrm>
          <a:prstGeom prst="rect">
            <a:avLst/>
          </a:prstGeom>
        </p:spPr>
        <p:txBody>
          <a:bodyPr wrap="square" lIns="0" tIns="0" rIns="0" bIns="0" rtlCol="0">
            <a:noAutofit/>
          </a:bodyPr>
          <a:lstStyle/>
          <a:p>
            <a:pPr marL="12700">
              <a:lnSpc>
                <a:spcPts val="3404"/>
              </a:lnSpc>
              <a:spcBef>
                <a:spcPts val="170"/>
              </a:spcBef>
            </a:pPr>
            <a:r>
              <a:rPr sz="3200" b="1" spc="0" dirty="0" smtClean="0">
                <a:solidFill>
                  <a:srgbClr val="FFFFFF"/>
                </a:solidFill>
                <a:latin typeface="Century Gothic"/>
                <a:cs typeface="Century Gothic"/>
              </a:rPr>
              <a:t>Provider</a:t>
            </a:r>
            <a:r>
              <a:rPr sz="3200" b="1" spc="-25" dirty="0" smtClean="0">
                <a:solidFill>
                  <a:srgbClr val="FFFFFF"/>
                </a:solidFill>
                <a:latin typeface="Century Gothic"/>
                <a:cs typeface="Century Gothic"/>
              </a:rPr>
              <a:t> </a:t>
            </a:r>
            <a:r>
              <a:rPr sz="3200" b="1" spc="0" dirty="0" smtClean="0">
                <a:solidFill>
                  <a:srgbClr val="FFFFFF"/>
                </a:solidFill>
                <a:latin typeface="Century Gothic"/>
                <a:cs typeface="Century Gothic"/>
              </a:rPr>
              <a:t>Res</a:t>
            </a:r>
            <a:r>
              <a:rPr sz="3200" b="1" spc="-9" dirty="0" smtClean="0">
                <a:solidFill>
                  <a:srgbClr val="FFFFFF"/>
                </a:solidFill>
                <a:latin typeface="Century Gothic"/>
                <a:cs typeface="Century Gothic"/>
              </a:rPr>
              <a:t>p</a:t>
            </a:r>
            <a:r>
              <a:rPr sz="3200" b="1" spc="0" dirty="0" smtClean="0">
                <a:solidFill>
                  <a:srgbClr val="FFFFFF"/>
                </a:solidFill>
                <a:latin typeface="Century Gothic"/>
                <a:cs typeface="Century Gothic"/>
              </a:rPr>
              <a:t>on</a:t>
            </a:r>
            <a:r>
              <a:rPr sz="3200" b="1" spc="-9" dirty="0" smtClean="0">
                <a:solidFill>
                  <a:srgbClr val="FFFFFF"/>
                </a:solidFill>
                <a:latin typeface="Century Gothic"/>
                <a:cs typeface="Century Gothic"/>
              </a:rPr>
              <a:t>s</a:t>
            </a:r>
            <a:r>
              <a:rPr sz="3200" b="1" spc="0" dirty="0" smtClean="0">
                <a:solidFill>
                  <a:srgbClr val="FFFFFF"/>
                </a:solidFill>
                <a:latin typeface="Century Gothic"/>
                <a:cs typeface="Century Gothic"/>
              </a:rPr>
              <a:t>ibil</a:t>
            </a:r>
            <a:r>
              <a:rPr sz="3200" b="1" spc="-4" dirty="0" smtClean="0">
                <a:solidFill>
                  <a:srgbClr val="FFFFFF"/>
                </a:solidFill>
                <a:latin typeface="Century Gothic"/>
                <a:cs typeface="Century Gothic"/>
              </a:rPr>
              <a:t>i</a:t>
            </a:r>
            <a:r>
              <a:rPr sz="3200" b="1" spc="0" dirty="0" smtClean="0">
                <a:solidFill>
                  <a:srgbClr val="FFFFFF"/>
                </a:solidFill>
                <a:latin typeface="Century Gothic"/>
                <a:cs typeface="Century Gothic"/>
              </a:rPr>
              <a:t>ties</a:t>
            </a:r>
            <a:endParaRPr sz="3200">
              <a:latin typeface="Century Gothic"/>
              <a:cs typeface="Century Gothic"/>
            </a:endParaRPr>
          </a:p>
        </p:txBody>
      </p:sp>
      <p:sp>
        <p:nvSpPr>
          <p:cNvPr id="21" name="object 21"/>
          <p:cNvSpPr txBox="1"/>
          <p:nvPr/>
        </p:nvSpPr>
        <p:spPr>
          <a:xfrm>
            <a:off x="381000" y="1737422"/>
            <a:ext cx="8458200" cy="3977578"/>
          </a:xfrm>
          <a:prstGeom prst="rect">
            <a:avLst/>
          </a:prstGeom>
        </p:spPr>
        <p:txBody>
          <a:bodyPr wrap="square" lIns="0" tIns="0" rIns="0" bIns="0" rtlCol="0">
            <a:noAutofit/>
          </a:bodyPr>
          <a:lstStyle/>
          <a:p>
            <a:pPr marL="469900" marR="74741" lvl="0" indent="-457200">
              <a:buClr>
                <a:srgbClr val="DDC12E"/>
              </a:buClr>
              <a:buFont typeface="Arial" panose="020B0604020202020204" pitchFamily="34" charset="0"/>
              <a:buChar char="•"/>
            </a:pPr>
            <a:r>
              <a:rPr sz="3200" spc="0" dirty="0" smtClean="0">
                <a:latin typeface="Century Gothic" panose="020B0502020202020204" pitchFamily="34" charset="0"/>
                <a:cs typeface="Century Gothic"/>
              </a:rPr>
              <a:t>1.4 Prov</a:t>
            </a:r>
            <a:r>
              <a:rPr sz="3200" spc="-9" dirty="0" smtClean="0">
                <a:latin typeface="Century Gothic" panose="020B0502020202020204" pitchFamily="34" charset="0"/>
                <a:cs typeface="Century Gothic"/>
              </a:rPr>
              <a:t>i</a:t>
            </a:r>
            <a:r>
              <a:rPr sz="3200" spc="0" dirty="0" smtClean="0">
                <a:latin typeface="Century Gothic" panose="020B0502020202020204" pitchFamily="34" charset="0"/>
                <a:cs typeface="Century Gothic"/>
              </a:rPr>
              <a:t>ders</a:t>
            </a:r>
            <a:r>
              <a:rPr sz="3200" spc="-14" dirty="0" smtClean="0">
                <a:latin typeface="Century Gothic" panose="020B0502020202020204" pitchFamily="34" charset="0"/>
                <a:cs typeface="Century Gothic"/>
              </a:rPr>
              <a:t> </a:t>
            </a:r>
            <a:r>
              <a:rPr sz="3200" spc="0" dirty="0" smtClean="0">
                <a:latin typeface="Century Gothic" panose="020B0502020202020204" pitchFamily="34" charset="0"/>
                <a:cs typeface="Century Gothic"/>
              </a:rPr>
              <a:t>ensure </a:t>
            </a:r>
            <a:r>
              <a:rPr sz="3200" i="1" u="heavy" spc="0" dirty="0" smtClean="0">
                <a:latin typeface="Century Gothic" panose="020B0502020202020204" pitchFamily="34" charset="0"/>
                <a:cs typeface="Century Gothic"/>
              </a:rPr>
              <a:t>th</a:t>
            </a:r>
            <a:r>
              <a:rPr sz="3200" i="1" u="heavy" spc="-9" dirty="0" smtClean="0">
                <a:latin typeface="Century Gothic" panose="020B0502020202020204" pitchFamily="34" charset="0"/>
                <a:cs typeface="Century Gothic"/>
              </a:rPr>
              <a:t>a</a:t>
            </a:r>
            <a:r>
              <a:rPr sz="3200" i="1" u="heavy" spc="0" dirty="0" smtClean="0">
                <a:latin typeface="Century Gothic" panose="020B0502020202020204" pitchFamily="34" charset="0"/>
                <a:cs typeface="Century Gothic"/>
              </a:rPr>
              <a:t>t comple</a:t>
            </a:r>
            <a:r>
              <a:rPr sz="3200" i="1" u="heavy" spc="-9" dirty="0" smtClean="0">
                <a:latin typeface="Century Gothic" panose="020B0502020202020204" pitchFamily="34" charset="0"/>
                <a:cs typeface="Century Gothic"/>
              </a:rPr>
              <a:t>t</a:t>
            </a:r>
            <a:r>
              <a:rPr sz="3200" i="1" u="heavy" spc="0" dirty="0" smtClean="0">
                <a:latin typeface="Century Gothic" panose="020B0502020202020204" pitchFamily="34" charset="0"/>
                <a:cs typeface="Century Gothic"/>
              </a:rPr>
              <a:t>ers</a:t>
            </a:r>
            <a:r>
              <a:rPr lang="en-US" sz="3200" i="1" u="heavy" dirty="0" smtClean="0">
                <a:latin typeface="Century Gothic" panose="020B0502020202020204" pitchFamily="34" charset="0"/>
                <a:cs typeface="Century Gothic"/>
              </a:rPr>
              <a:t> </a:t>
            </a:r>
            <a:r>
              <a:rPr lang="en-US" sz="3200" b="1" dirty="0" smtClean="0">
                <a:latin typeface="Century Gothic" panose="020B0502020202020204" pitchFamily="34" charset="0"/>
                <a:cs typeface="Century Gothic"/>
              </a:rPr>
              <a:t>demonstrate</a:t>
            </a:r>
            <a:r>
              <a:rPr lang="en-US" sz="3200" dirty="0" smtClean="0">
                <a:latin typeface="Century Gothic" panose="020B0502020202020204" pitchFamily="34" charset="0"/>
                <a:cs typeface="Century Gothic"/>
              </a:rPr>
              <a:t> </a:t>
            </a:r>
            <a:r>
              <a:rPr lang="en-US" sz="3200" i="1" u="heavy" dirty="0" smtClean="0">
                <a:latin typeface="Century Gothic" panose="020B0502020202020204" pitchFamily="34" charset="0"/>
                <a:cs typeface="Century Gothic"/>
              </a:rPr>
              <a:t>skills and commitment that afford</a:t>
            </a:r>
            <a:r>
              <a:rPr lang="en-US" sz="3200" i="1" u="heavy" spc="-24" dirty="0" smtClean="0">
                <a:latin typeface="Century Gothic" panose="020B0502020202020204" pitchFamily="34" charset="0"/>
                <a:cs typeface="Century Gothic"/>
              </a:rPr>
              <a:t> </a:t>
            </a:r>
            <a:r>
              <a:rPr lang="en-US" sz="3200" i="1" u="heavy" dirty="0" smtClean="0">
                <a:latin typeface="Century Gothic" panose="020B0502020202020204" pitchFamily="34" charset="0"/>
                <a:cs typeface="Century Gothic"/>
              </a:rPr>
              <a:t>all</a:t>
            </a:r>
            <a:r>
              <a:rPr lang="en-US" sz="3200" i="1" u="heavy" spc="-4" dirty="0" smtClean="0">
                <a:latin typeface="Century Gothic" panose="020B0502020202020204" pitchFamily="34" charset="0"/>
                <a:cs typeface="Century Gothic"/>
              </a:rPr>
              <a:t> </a:t>
            </a:r>
            <a:r>
              <a:rPr lang="en-US" sz="3200" i="1" u="heavy" spc="4" dirty="0" smtClean="0">
                <a:latin typeface="Century Gothic" panose="020B0502020202020204" pitchFamily="34" charset="0"/>
                <a:cs typeface="Century Gothic"/>
              </a:rPr>
              <a:t>P</a:t>
            </a:r>
            <a:r>
              <a:rPr lang="en-US" sz="3200" u="heavy" dirty="0" smtClean="0">
                <a:latin typeface="Century Gothic" panose="020B0502020202020204" pitchFamily="34" charset="0"/>
                <a:cs typeface="Cambria Math"/>
              </a:rPr>
              <a:t>‐</a:t>
            </a:r>
            <a:r>
              <a:rPr lang="en-US" sz="3200" u="heavy" spc="-87" dirty="0" smtClean="0">
                <a:latin typeface="Century Gothic" panose="020B0502020202020204" pitchFamily="34" charset="0"/>
                <a:cs typeface="Cambria Math"/>
              </a:rPr>
              <a:t> </a:t>
            </a:r>
            <a:r>
              <a:rPr lang="en-US" sz="3200" i="1" u="heavy" dirty="0" smtClean="0">
                <a:latin typeface="Century Gothic" panose="020B0502020202020204" pitchFamily="34" charset="0"/>
                <a:cs typeface="Century Gothic"/>
              </a:rPr>
              <a:t>12 students</a:t>
            </a:r>
            <a:r>
              <a:rPr lang="en-US" sz="3200" i="1" u="heavy" spc="-29" dirty="0" smtClean="0">
                <a:latin typeface="Century Gothic" panose="020B0502020202020204" pitchFamily="34" charset="0"/>
                <a:cs typeface="Century Gothic"/>
              </a:rPr>
              <a:t> </a:t>
            </a:r>
            <a:r>
              <a:rPr lang="en-US" sz="3200" i="1" u="heavy" dirty="0" smtClean="0">
                <a:latin typeface="Century Gothic" panose="020B0502020202020204" pitchFamily="34" charset="0"/>
                <a:cs typeface="Century Gothic"/>
              </a:rPr>
              <a:t>acce</a:t>
            </a:r>
            <a:r>
              <a:rPr lang="en-US" sz="3200" i="1" u="heavy" spc="9" dirty="0" smtClean="0">
                <a:latin typeface="Century Gothic" panose="020B0502020202020204" pitchFamily="34" charset="0"/>
                <a:cs typeface="Century Gothic"/>
              </a:rPr>
              <a:t>s</a:t>
            </a:r>
            <a:r>
              <a:rPr lang="en-US" sz="3200" i="1" u="heavy" dirty="0" smtClean="0">
                <a:latin typeface="Century Gothic" panose="020B0502020202020204" pitchFamily="34" charset="0"/>
                <a:cs typeface="Century Gothic"/>
              </a:rPr>
              <a:t>s</a:t>
            </a:r>
            <a:r>
              <a:rPr lang="en-US" sz="3200" i="1" u="heavy" spc="-19" dirty="0" smtClean="0">
                <a:latin typeface="Century Gothic" panose="020B0502020202020204" pitchFamily="34" charset="0"/>
                <a:cs typeface="Century Gothic"/>
              </a:rPr>
              <a:t> </a:t>
            </a:r>
            <a:r>
              <a:rPr lang="en-US" sz="3200" i="1" u="heavy" dirty="0" smtClean="0">
                <a:latin typeface="Century Gothic" panose="020B0502020202020204" pitchFamily="34" charset="0"/>
                <a:cs typeface="Century Gothic"/>
              </a:rPr>
              <a:t>to r</a:t>
            </a:r>
            <a:r>
              <a:rPr lang="en-US" sz="3200" i="1" u="heavy" spc="-9" dirty="0" smtClean="0">
                <a:latin typeface="Century Gothic" panose="020B0502020202020204" pitchFamily="34" charset="0"/>
                <a:cs typeface="Century Gothic"/>
              </a:rPr>
              <a:t>i</a:t>
            </a:r>
            <a:r>
              <a:rPr lang="en-US" sz="3200" i="1" u="heavy" dirty="0" smtClean="0">
                <a:latin typeface="Century Gothic" panose="020B0502020202020204" pitchFamily="34" charset="0"/>
                <a:cs typeface="Century Gothic"/>
              </a:rPr>
              <a:t>gorous</a:t>
            </a:r>
            <a:r>
              <a:rPr lang="en-US" sz="3200" i="1" u="heavy" spc="-14" dirty="0" smtClean="0">
                <a:latin typeface="Century Gothic" panose="020B0502020202020204" pitchFamily="34" charset="0"/>
                <a:cs typeface="Century Gothic"/>
              </a:rPr>
              <a:t> </a:t>
            </a:r>
            <a:r>
              <a:rPr lang="en-US" sz="3200" i="1" u="heavy" dirty="0" smtClean="0">
                <a:latin typeface="Century Gothic" panose="020B0502020202020204" pitchFamily="34" charset="0"/>
                <a:cs typeface="Century Gothic"/>
              </a:rPr>
              <a:t>college</a:t>
            </a:r>
            <a:r>
              <a:rPr lang="en-US" sz="3200" u="heavy" dirty="0" smtClean="0">
                <a:latin typeface="Century Gothic" panose="020B0502020202020204" pitchFamily="34" charset="0"/>
                <a:cs typeface="Cambria Math"/>
              </a:rPr>
              <a:t>‐ </a:t>
            </a:r>
            <a:r>
              <a:rPr lang="en-US" sz="3200" u="heavy" spc="27" dirty="0" smtClean="0">
                <a:latin typeface="Century Gothic" panose="020B0502020202020204" pitchFamily="34" charset="0"/>
                <a:cs typeface="Cambria Math"/>
              </a:rPr>
              <a:t> </a:t>
            </a:r>
            <a:r>
              <a:rPr lang="en-US" sz="3200" i="1" u="heavy" dirty="0" smtClean="0">
                <a:latin typeface="Century Gothic" panose="020B0502020202020204" pitchFamily="34" charset="0"/>
                <a:cs typeface="Century Gothic"/>
              </a:rPr>
              <a:t>and</a:t>
            </a:r>
            <a:r>
              <a:rPr lang="en-US" sz="3200" i="1" u="heavy" spc="-19" dirty="0" smtClean="0">
                <a:latin typeface="Century Gothic" panose="020B0502020202020204" pitchFamily="34" charset="0"/>
                <a:cs typeface="Century Gothic"/>
              </a:rPr>
              <a:t> </a:t>
            </a:r>
            <a:r>
              <a:rPr lang="en-US" sz="3200" i="1" u="heavy" dirty="0" smtClean="0">
                <a:latin typeface="Century Gothic" panose="020B0502020202020204" pitchFamily="34" charset="0"/>
                <a:cs typeface="Century Gothic"/>
              </a:rPr>
              <a:t>ca</a:t>
            </a:r>
            <a:r>
              <a:rPr lang="en-US" sz="3200" i="1" u="heavy" spc="-9" dirty="0" smtClean="0">
                <a:latin typeface="Century Gothic" panose="020B0502020202020204" pitchFamily="34" charset="0"/>
                <a:cs typeface="Century Gothic"/>
              </a:rPr>
              <a:t>r</a:t>
            </a:r>
            <a:r>
              <a:rPr lang="en-US" sz="3200" i="1" u="heavy" dirty="0" smtClean="0">
                <a:latin typeface="Century Gothic" panose="020B0502020202020204" pitchFamily="34" charset="0"/>
                <a:cs typeface="Century Gothic"/>
              </a:rPr>
              <a:t>ee</a:t>
            </a:r>
            <a:r>
              <a:rPr lang="en-US" sz="3200" i="1" u="heavy" spc="4" dirty="0" smtClean="0">
                <a:latin typeface="Century Gothic" panose="020B0502020202020204" pitchFamily="34" charset="0"/>
                <a:cs typeface="Century Gothic"/>
              </a:rPr>
              <a:t>r</a:t>
            </a:r>
            <a:r>
              <a:rPr lang="en-US" sz="3200" u="heavy" dirty="0" smtClean="0">
                <a:latin typeface="Century Gothic" panose="020B0502020202020204" pitchFamily="34" charset="0"/>
                <a:cs typeface="Cambria Math"/>
              </a:rPr>
              <a:t>‐</a:t>
            </a:r>
            <a:r>
              <a:rPr lang="en-US" sz="3200" u="heavy" spc="4" dirty="0" smtClean="0">
                <a:latin typeface="Century Gothic" panose="020B0502020202020204" pitchFamily="34" charset="0"/>
                <a:cs typeface="Cambria Math"/>
              </a:rPr>
              <a:t> </a:t>
            </a:r>
            <a:r>
              <a:rPr lang="en-US" sz="3200" i="1" u="heavy" dirty="0" smtClean="0">
                <a:latin typeface="Century Gothic" panose="020B0502020202020204" pitchFamily="34" charset="0"/>
                <a:cs typeface="Century Gothic"/>
              </a:rPr>
              <a:t>ready </a:t>
            </a:r>
            <a:r>
              <a:rPr lang="en-US" sz="3200" i="1" u="heavy" dirty="0">
                <a:solidFill>
                  <a:prstClr val="black"/>
                </a:solidFill>
                <a:latin typeface="Century Gothic" panose="020B0502020202020204" pitchFamily="34" charset="0"/>
                <a:cs typeface="Century Gothic"/>
              </a:rPr>
              <a:t>standa</a:t>
            </a:r>
            <a:r>
              <a:rPr lang="en-US" sz="3200" i="1" u="heavy" spc="-14" dirty="0">
                <a:solidFill>
                  <a:prstClr val="black"/>
                </a:solidFill>
                <a:latin typeface="Century Gothic" panose="020B0502020202020204" pitchFamily="34" charset="0"/>
                <a:cs typeface="Century Gothic"/>
              </a:rPr>
              <a:t>r</a:t>
            </a:r>
            <a:r>
              <a:rPr lang="en-US" sz="3200" i="1" u="heavy" dirty="0">
                <a:solidFill>
                  <a:prstClr val="black"/>
                </a:solidFill>
                <a:latin typeface="Century Gothic" panose="020B0502020202020204" pitchFamily="34" charset="0"/>
                <a:cs typeface="Century Gothic"/>
              </a:rPr>
              <a:t>ds</a:t>
            </a:r>
            <a:r>
              <a:rPr lang="en-US" sz="3200" i="1" spc="-9" dirty="0">
                <a:solidFill>
                  <a:prstClr val="black"/>
                </a:solidFill>
                <a:latin typeface="Century Gothic" panose="020B0502020202020204" pitchFamily="34" charset="0"/>
                <a:cs typeface="Century Gothic"/>
              </a:rPr>
              <a:t> </a:t>
            </a:r>
            <a:r>
              <a:rPr lang="en-US" sz="3200" dirty="0">
                <a:solidFill>
                  <a:prstClr val="black"/>
                </a:solidFill>
                <a:latin typeface="Century Gothic" panose="020B0502020202020204" pitchFamily="34" charset="0"/>
                <a:cs typeface="Century Gothic"/>
              </a:rPr>
              <a:t>(</a:t>
            </a:r>
            <a:r>
              <a:rPr lang="en-US" sz="3200" spc="4" dirty="0">
                <a:solidFill>
                  <a:prstClr val="black"/>
                </a:solidFill>
                <a:latin typeface="Century Gothic" panose="020B0502020202020204" pitchFamily="34" charset="0"/>
                <a:cs typeface="Century Gothic"/>
              </a:rPr>
              <a:t>e</a:t>
            </a:r>
            <a:r>
              <a:rPr lang="en-US" sz="3200" dirty="0">
                <a:solidFill>
                  <a:prstClr val="black"/>
                </a:solidFill>
                <a:latin typeface="Century Gothic" panose="020B0502020202020204" pitchFamily="34" charset="0"/>
                <a:cs typeface="Century Gothic"/>
              </a:rPr>
              <a:t>.g.,</a:t>
            </a:r>
            <a:r>
              <a:rPr lang="en-US" sz="3200" spc="-14" dirty="0">
                <a:solidFill>
                  <a:prstClr val="black"/>
                </a:solidFill>
                <a:latin typeface="Century Gothic" panose="020B0502020202020204" pitchFamily="34" charset="0"/>
                <a:cs typeface="Century Gothic"/>
              </a:rPr>
              <a:t> </a:t>
            </a:r>
            <a:r>
              <a:rPr lang="en-US" sz="3200" dirty="0">
                <a:solidFill>
                  <a:prstClr val="black"/>
                </a:solidFill>
                <a:latin typeface="Century Gothic" panose="020B0502020202020204" pitchFamily="34" charset="0"/>
                <a:cs typeface="Century Gothic"/>
              </a:rPr>
              <a:t>N</a:t>
            </a:r>
            <a:r>
              <a:rPr lang="en-US" sz="3200" spc="9" dirty="0">
                <a:solidFill>
                  <a:prstClr val="black"/>
                </a:solidFill>
                <a:latin typeface="Century Gothic" panose="020B0502020202020204" pitchFamily="34" charset="0"/>
                <a:cs typeface="Century Gothic"/>
              </a:rPr>
              <a:t>e</a:t>
            </a:r>
            <a:r>
              <a:rPr lang="en-US" sz="3200" dirty="0">
                <a:solidFill>
                  <a:prstClr val="black"/>
                </a:solidFill>
                <a:latin typeface="Century Gothic" panose="020B0502020202020204" pitchFamily="34" charset="0"/>
                <a:cs typeface="Century Gothic"/>
              </a:rPr>
              <a:t>xt</a:t>
            </a:r>
            <a:r>
              <a:rPr lang="en-US" sz="3200" spc="-25" dirty="0">
                <a:solidFill>
                  <a:prstClr val="black"/>
                </a:solidFill>
                <a:latin typeface="Century Gothic" panose="020B0502020202020204" pitchFamily="34" charset="0"/>
                <a:cs typeface="Century Gothic"/>
              </a:rPr>
              <a:t> </a:t>
            </a:r>
            <a:r>
              <a:rPr lang="en-US" sz="3200" dirty="0" smtClean="0">
                <a:solidFill>
                  <a:prstClr val="black"/>
                </a:solidFill>
                <a:latin typeface="Century Gothic" panose="020B0502020202020204" pitchFamily="34" charset="0"/>
                <a:cs typeface="Century Gothic"/>
              </a:rPr>
              <a:t>Gen</a:t>
            </a:r>
            <a:r>
              <a:rPr lang="en-US" sz="3200" spc="14" dirty="0" smtClean="0">
                <a:solidFill>
                  <a:prstClr val="black"/>
                </a:solidFill>
                <a:latin typeface="Century Gothic" panose="020B0502020202020204" pitchFamily="34" charset="0"/>
                <a:cs typeface="Century Gothic"/>
              </a:rPr>
              <a:t>e</a:t>
            </a:r>
            <a:r>
              <a:rPr lang="en-US" sz="3200" dirty="0" smtClean="0">
                <a:solidFill>
                  <a:prstClr val="black"/>
                </a:solidFill>
                <a:latin typeface="Century Gothic" panose="020B0502020202020204" pitchFamily="34" charset="0"/>
                <a:cs typeface="Century Gothic"/>
              </a:rPr>
              <a:t>ra</a:t>
            </a:r>
            <a:r>
              <a:rPr lang="en-US" sz="3200" spc="-14" dirty="0" smtClean="0">
                <a:solidFill>
                  <a:prstClr val="black"/>
                </a:solidFill>
                <a:latin typeface="Century Gothic" panose="020B0502020202020204" pitchFamily="34" charset="0"/>
                <a:cs typeface="Century Gothic"/>
              </a:rPr>
              <a:t>t</a:t>
            </a:r>
            <a:r>
              <a:rPr lang="en-US" sz="3200" dirty="0" smtClean="0">
                <a:solidFill>
                  <a:prstClr val="black"/>
                </a:solidFill>
                <a:latin typeface="Century Gothic" panose="020B0502020202020204" pitchFamily="34" charset="0"/>
                <a:cs typeface="Century Gothic"/>
              </a:rPr>
              <a:t>ion Science </a:t>
            </a:r>
            <a:r>
              <a:rPr lang="en-US" sz="3200" dirty="0">
                <a:solidFill>
                  <a:prstClr val="black"/>
                </a:solidFill>
                <a:latin typeface="Century Gothic" panose="020B0502020202020204" pitchFamily="34" charset="0"/>
                <a:cs typeface="Century Gothic"/>
              </a:rPr>
              <a:t>St</a:t>
            </a:r>
            <a:r>
              <a:rPr lang="en-US" sz="3200" spc="-9" dirty="0">
                <a:solidFill>
                  <a:prstClr val="black"/>
                </a:solidFill>
                <a:latin typeface="Century Gothic" panose="020B0502020202020204" pitchFamily="34" charset="0"/>
                <a:cs typeface="Century Gothic"/>
              </a:rPr>
              <a:t>a</a:t>
            </a:r>
            <a:r>
              <a:rPr lang="en-US" sz="3200" dirty="0">
                <a:solidFill>
                  <a:prstClr val="black"/>
                </a:solidFill>
                <a:latin typeface="Century Gothic" panose="020B0502020202020204" pitchFamily="34" charset="0"/>
                <a:cs typeface="Century Gothic"/>
              </a:rPr>
              <a:t>ndards,</a:t>
            </a:r>
            <a:r>
              <a:rPr lang="en-US" sz="3200" spc="-19" dirty="0">
                <a:solidFill>
                  <a:prstClr val="black"/>
                </a:solidFill>
                <a:latin typeface="Century Gothic" panose="020B0502020202020204" pitchFamily="34" charset="0"/>
                <a:cs typeface="Century Gothic"/>
              </a:rPr>
              <a:t> </a:t>
            </a:r>
            <a:r>
              <a:rPr lang="en-US" sz="3200" dirty="0">
                <a:solidFill>
                  <a:prstClr val="black"/>
                </a:solidFill>
                <a:latin typeface="Century Gothic" panose="020B0502020202020204" pitchFamily="34" charset="0"/>
                <a:cs typeface="Century Gothic"/>
              </a:rPr>
              <a:t>Nat</a:t>
            </a:r>
            <a:r>
              <a:rPr lang="en-US" sz="3200" spc="-9" dirty="0">
                <a:solidFill>
                  <a:prstClr val="black"/>
                </a:solidFill>
                <a:latin typeface="Century Gothic" panose="020B0502020202020204" pitchFamily="34" charset="0"/>
                <a:cs typeface="Century Gothic"/>
              </a:rPr>
              <a:t>i</a:t>
            </a:r>
            <a:r>
              <a:rPr lang="en-US" sz="3200" dirty="0">
                <a:solidFill>
                  <a:prstClr val="black"/>
                </a:solidFill>
                <a:latin typeface="Century Gothic" panose="020B0502020202020204" pitchFamily="34" charset="0"/>
                <a:cs typeface="Century Gothic"/>
              </a:rPr>
              <a:t>onal </a:t>
            </a:r>
            <a:r>
              <a:rPr lang="en-US" sz="3200" dirty="0" smtClean="0">
                <a:solidFill>
                  <a:prstClr val="black"/>
                </a:solidFill>
                <a:latin typeface="Century Gothic" panose="020B0502020202020204" pitchFamily="34" charset="0"/>
                <a:cs typeface="Century Gothic"/>
              </a:rPr>
              <a:t>C</a:t>
            </a:r>
            <a:r>
              <a:rPr lang="en-US" sz="3200" spc="-9" dirty="0" smtClean="0">
                <a:solidFill>
                  <a:prstClr val="black"/>
                </a:solidFill>
                <a:latin typeface="Century Gothic" panose="020B0502020202020204" pitchFamily="34" charset="0"/>
                <a:cs typeface="Century Gothic"/>
              </a:rPr>
              <a:t>a</a:t>
            </a:r>
            <a:r>
              <a:rPr lang="en-US" sz="3200" dirty="0" smtClean="0">
                <a:solidFill>
                  <a:prstClr val="black"/>
                </a:solidFill>
                <a:latin typeface="Century Gothic" panose="020B0502020202020204" pitchFamily="34" charset="0"/>
                <a:cs typeface="Century Gothic"/>
              </a:rPr>
              <a:t>reer Read</a:t>
            </a:r>
            <a:r>
              <a:rPr lang="en-US" sz="3200" spc="-9" dirty="0" smtClean="0">
                <a:solidFill>
                  <a:prstClr val="black"/>
                </a:solidFill>
                <a:latin typeface="Century Gothic" panose="020B0502020202020204" pitchFamily="34" charset="0"/>
                <a:cs typeface="Century Gothic"/>
              </a:rPr>
              <a:t>i</a:t>
            </a:r>
            <a:r>
              <a:rPr lang="en-US" sz="3200" dirty="0" smtClean="0">
                <a:solidFill>
                  <a:prstClr val="black"/>
                </a:solidFill>
                <a:latin typeface="Century Gothic" panose="020B0502020202020204" pitchFamily="34" charset="0"/>
                <a:cs typeface="Century Gothic"/>
              </a:rPr>
              <a:t>ness</a:t>
            </a:r>
            <a:r>
              <a:rPr lang="en-US" sz="3200" spc="-44" dirty="0" smtClean="0">
                <a:solidFill>
                  <a:prstClr val="black"/>
                </a:solidFill>
                <a:latin typeface="Century Gothic" panose="020B0502020202020204" pitchFamily="34" charset="0"/>
                <a:cs typeface="Century Gothic"/>
              </a:rPr>
              <a:t> </a:t>
            </a:r>
            <a:r>
              <a:rPr lang="en-US" sz="3200" dirty="0">
                <a:solidFill>
                  <a:prstClr val="black"/>
                </a:solidFill>
                <a:latin typeface="Century Gothic" panose="020B0502020202020204" pitchFamily="34" charset="0"/>
                <a:cs typeface="Century Gothic"/>
              </a:rPr>
              <a:t>Cer</a:t>
            </a:r>
            <a:r>
              <a:rPr lang="en-US" sz="3200" spc="-9" dirty="0">
                <a:solidFill>
                  <a:prstClr val="black"/>
                </a:solidFill>
                <a:latin typeface="Century Gothic" panose="020B0502020202020204" pitchFamily="34" charset="0"/>
                <a:cs typeface="Century Gothic"/>
              </a:rPr>
              <a:t>t</a:t>
            </a:r>
            <a:r>
              <a:rPr lang="en-US" sz="3200" dirty="0">
                <a:solidFill>
                  <a:prstClr val="black"/>
                </a:solidFill>
                <a:latin typeface="Century Gothic" panose="020B0502020202020204" pitchFamily="34" charset="0"/>
                <a:cs typeface="Century Gothic"/>
              </a:rPr>
              <a:t>ific</a:t>
            </a:r>
            <a:r>
              <a:rPr lang="en-US" sz="3200" spc="-14" dirty="0">
                <a:solidFill>
                  <a:prstClr val="black"/>
                </a:solidFill>
                <a:latin typeface="Century Gothic" panose="020B0502020202020204" pitchFamily="34" charset="0"/>
                <a:cs typeface="Century Gothic"/>
              </a:rPr>
              <a:t>a</a:t>
            </a:r>
            <a:r>
              <a:rPr lang="en-US" sz="3200" dirty="0">
                <a:solidFill>
                  <a:prstClr val="black"/>
                </a:solidFill>
                <a:latin typeface="Century Gothic" panose="020B0502020202020204" pitchFamily="34" charset="0"/>
                <a:cs typeface="Century Gothic"/>
              </a:rPr>
              <a:t>te,</a:t>
            </a:r>
            <a:r>
              <a:rPr lang="en-US" sz="3200" spc="-25" dirty="0">
                <a:solidFill>
                  <a:prstClr val="black"/>
                </a:solidFill>
                <a:latin typeface="Century Gothic" panose="020B0502020202020204" pitchFamily="34" charset="0"/>
                <a:cs typeface="Century Gothic"/>
              </a:rPr>
              <a:t> </a:t>
            </a:r>
            <a:r>
              <a:rPr lang="en-US" sz="3200" dirty="0">
                <a:solidFill>
                  <a:prstClr val="black"/>
                </a:solidFill>
                <a:latin typeface="Century Gothic" panose="020B0502020202020204" pitchFamily="34" charset="0"/>
                <a:cs typeface="Century Gothic"/>
              </a:rPr>
              <a:t>Co</a:t>
            </a:r>
            <a:r>
              <a:rPr lang="en-US" sz="3200" spc="-9" dirty="0">
                <a:solidFill>
                  <a:prstClr val="black"/>
                </a:solidFill>
                <a:latin typeface="Century Gothic" panose="020B0502020202020204" pitchFamily="34" charset="0"/>
                <a:cs typeface="Century Gothic"/>
              </a:rPr>
              <a:t>m</a:t>
            </a:r>
            <a:r>
              <a:rPr lang="en-US" sz="3200" dirty="0">
                <a:solidFill>
                  <a:prstClr val="black"/>
                </a:solidFill>
                <a:latin typeface="Century Gothic" panose="020B0502020202020204" pitchFamily="34" charset="0"/>
                <a:cs typeface="Century Gothic"/>
              </a:rPr>
              <a:t>mon </a:t>
            </a:r>
            <a:r>
              <a:rPr lang="en-US" sz="3200" spc="-9" dirty="0" smtClean="0">
                <a:solidFill>
                  <a:prstClr val="black"/>
                </a:solidFill>
                <a:latin typeface="Century Gothic" panose="020B0502020202020204" pitchFamily="34" charset="0"/>
                <a:cs typeface="Century Gothic"/>
              </a:rPr>
              <a:t>C</a:t>
            </a:r>
            <a:r>
              <a:rPr lang="en-US" sz="3200" dirty="0" smtClean="0">
                <a:solidFill>
                  <a:prstClr val="black"/>
                </a:solidFill>
                <a:latin typeface="Century Gothic" panose="020B0502020202020204" pitchFamily="34" charset="0"/>
                <a:cs typeface="Century Gothic"/>
              </a:rPr>
              <a:t>ore State Standards).</a:t>
            </a:r>
            <a:endParaRPr lang="en-US" sz="3200" dirty="0">
              <a:solidFill>
                <a:prstClr val="black"/>
              </a:solidFill>
              <a:latin typeface="Century Gothic" panose="020B0502020202020204" pitchFamily="34" charset="0"/>
              <a:cs typeface="Century Gothic"/>
            </a:endParaRPr>
          </a:p>
        </p:txBody>
      </p:sp>
      <p:sp>
        <p:nvSpPr>
          <p:cNvPr id="17" name="object 17"/>
          <p:cNvSpPr txBox="1"/>
          <p:nvPr/>
        </p:nvSpPr>
        <p:spPr>
          <a:xfrm>
            <a:off x="759053" y="4886198"/>
            <a:ext cx="7467626" cy="1895602"/>
          </a:xfrm>
          <a:prstGeom prst="rect">
            <a:avLst/>
          </a:prstGeom>
        </p:spPr>
        <p:txBody>
          <a:bodyPr wrap="square" lIns="0" tIns="0" rIns="0" bIns="0" rtlCol="0">
            <a:noAutofit/>
          </a:bodyPr>
          <a:lstStyle/>
          <a:p>
            <a:pPr marL="12700" marR="74741">
              <a:lnSpc>
                <a:spcPts val="3435"/>
              </a:lnSpc>
              <a:spcBef>
                <a:spcPts val="171"/>
              </a:spcBef>
            </a:pPr>
            <a:endParaRPr sz="3200" dirty="0">
              <a:latin typeface="Century Gothic"/>
              <a:cs typeface="Century Gothic"/>
            </a:endParaRPr>
          </a:p>
        </p:txBody>
      </p:sp>
      <p:sp>
        <p:nvSpPr>
          <p:cNvPr id="14" name="object 14"/>
          <p:cNvSpPr txBox="1"/>
          <p:nvPr/>
        </p:nvSpPr>
        <p:spPr>
          <a:xfrm>
            <a:off x="5534223" y="1944497"/>
            <a:ext cx="112852" cy="152400"/>
          </a:xfrm>
          <a:prstGeom prst="rect">
            <a:avLst/>
          </a:prstGeom>
        </p:spPr>
        <p:txBody>
          <a:bodyPr wrap="square" lIns="0" tIns="0" rIns="0" bIns="0" rtlCol="0">
            <a:noAutofit/>
          </a:bodyPr>
          <a:lstStyle/>
          <a:p>
            <a:pPr marL="25400">
              <a:lnSpc>
                <a:spcPts val="1000"/>
              </a:lnSpc>
            </a:pPr>
            <a:endParaRPr sz="1000"/>
          </a:p>
        </p:txBody>
      </p:sp>
      <p:sp>
        <p:nvSpPr>
          <p:cNvPr id="12" name="object 12"/>
          <p:cNvSpPr txBox="1"/>
          <p:nvPr/>
        </p:nvSpPr>
        <p:spPr>
          <a:xfrm>
            <a:off x="4147196" y="2432177"/>
            <a:ext cx="112638" cy="152400"/>
          </a:xfrm>
          <a:prstGeom prst="rect">
            <a:avLst/>
          </a:prstGeom>
        </p:spPr>
        <p:txBody>
          <a:bodyPr wrap="square" lIns="0" tIns="0" rIns="0" bIns="0" rtlCol="0">
            <a:noAutofit/>
          </a:bodyPr>
          <a:lstStyle/>
          <a:p>
            <a:pPr marL="25400">
              <a:lnSpc>
                <a:spcPts val="1000"/>
              </a:lnSpc>
            </a:pPr>
            <a:endParaRPr sz="1000"/>
          </a:p>
        </p:txBody>
      </p:sp>
      <p:sp>
        <p:nvSpPr>
          <p:cNvPr id="11" name="object 11"/>
          <p:cNvSpPr txBox="1"/>
          <p:nvPr/>
        </p:nvSpPr>
        <p:spPr>
          <a:xfrm>
            <a:off x="5063446" y="2432177"/>
            <a:ext cx="112745" cy="152400"/>
          </a:xfrm>
          <a:prstGeom prst="rect">
            <a:avLst/>
          </a:prstGeom>
        </p:spPr>
        <p:txBody>
          <a:bodyPr wrap="square" lIns="0" tIns="0" rIns="0" bIns="0" rtlCol="0">
            <a:noAutofit/>
          </a:bodyPr>
          <a:lstStyle/>
          <a:p>
            <a:pPr marL="25400">
              <a:lnSpc>
                <a:spcPts val="1000"/>
              </a:lnSpc>
            </a:pPr>
            <a:endParaRPr sz="1000"/>
          </a:p>
        </p:txBody>
      </p:sp>
      <p:sp>
        <p:nvSpPr>
          <p:cNvPr id="10" name="object 10"/>
          <p:cNvSpPr txBox="1"/>
          <p:nvPr/>
        </p:nvSpPr>
        <p:spPr>
          <a:xfrm>
            <a:off x="7716775" y="2432177"/>
            <a:ext cx="111642" cy="152400"/>
          </a:xfrm>
          <a:prstGeom prst="rect">
            <a:avLst/>
          </a:prstGeom>
        </p:spPr>
        <p:txBody>
          <a:bodyPr wrap="square" lIns="0" tIns="0" rIns="0" bIns="0" rtlCol="0">
            <a:noAutofit/>
          </a:bodyPr>
          <a:lstStyle/>
          <a:p>
            <a:pPr marL="25400">
              <a:lnSpc>
                <a:spcPts val="1000"/>
              </a:lnSpc>
            </a:pPr>
            <a:endParaRPr sz="1000"/>
          </a:p>
        </p:txBody>
      </p:sp>
      <p:sp>
        <p:nvSpPr>
          <p:cNvPr id="9" name="object 9"/>
          <p:cNvSpPr txBox="1"/>
          <p:nvPr/>
        </p:nvSpPr>
        <p:spPr>
          <a:xfrm>
            <a:off x="1972807" y="2918333"/>
            <a:ext cx="109596" cy="152400"/>
          </a:xfrm>
          <a:prstGeom prst="rect">
            <a:avLst/>
          </a:prstGeom>
        </p:spPr>
        <p:txBody>
          <a:bodyPr wrap="square" lIns="0" tIns="0" rIns="0" bIns="0" rtlCol="0">
            <a:noAutofit/>
          </a:bodyPr>
          <a:lstStyle/>
          <a:p>
            <a:pPr marL="25400">
              <a:lnSpc>
                <a:spcPts val="1000"/>
              </a:lnSpc>
            </a:pPr>
            <a:endParaRPr sz="1000"/>
          </a:p>
        </p:txBody>
      </p:sp>
      <p:sp>
        <p:nvSpPr>
          <p:cNvPr id="8" name="object 8"/>
          <p:cNvSpPr txBox="1"/>
          <p:nvPr/>
        </p:nvSpPr>
        <p:spPr>
          <a:xfrm>
            <a:off x="2523287" y="2918333"/>
            <a:ext cx="112104" cy="152400"/>
          </a:xfrm>
          <a:prstGeom prst="rect">
            <a:avLst/>
          </a:prstGeom>
        </p:spPr>
        <p:txBody>
          <a:bodyPr wrap="square" lIns="0" tIns="0" rIns="0" bIns="0" rtlCol="0">
            <a:noAutofit/>
          </a:bodyPr>
          <a:lstStyle/>
          <a:p>
            <a:pPr marL="25400">
              <a:lnSpc>
                <a:spcPts val="1000"/>
              </a:lnSpc>
            </a:pPr>
            <a:endParaRPr sz="1000"/>
          </a:p>
        </p:txBody>
      </p:sp>
      <p:sp>
        <p:nvSpPr>
          <p:cNvPr id="7" name="object 7"/>
          <p:cNvSpPr txBox="1"/>
          <p:nvPr/>
        </p:nvSpPr>
        <p:spPr>
          <a:xfrm>
            <a:off x="3463329" y="2918333"/>
            <a:ext cx="112551" cy="152400"/>
          </a:xfrm>
          <a:prstGeom prst="rect">
            <a:avLst/>
          </a:prstGeom>
        </p:spPr>
        <p:txBody>
          <a:bodyPr wrap="square" lIns="0" tIns="0" rIns="0" bIns="0" rtlCol="0">
            <a:noAutofit/>
          </a:bodyPr>
          <a:lstStyle/>
          <a:p>
            <a:pPr marL="25400">
              <a:lnSpc>
                <a:spcPts val="1000"/>
              </a:lnSpc>
            </a:pPr>
            <a:endParaRPr sz="1000"/>
          </a:p>
        </p:txBody>
      </p:sp>
      <p:sp>
        <p:nvSpPr>
          <p:cNvPr id="6" name="object 6"/>
          <p:cNvSpPr txBox="1"/>
          <p:nvPr/>
        </p:nvSpPr>
        <p:spPr>
          <a:xfrm>
            <a:off x="5206294" y="2918333"/>
            <a:ext cx="108711" cy="152400"/>
          </a:xfrm>
          <a:prstGeom prst="rect">
            <a:avLst/>
          </a:prstGeom>
        </p:spPr>
        <p:txBody>
          <a:bodyPr wrap="square" lIns="0" tIns="0" rIns="0" bIns="0" rtlCol="0">
            <a:noAutofit/>
          </a:bodyPr>
          <a:lstStyle/>
          <a:p>
            <a:pPr marL="25400">
              <a:lnSpc>
                <a:spcPts val="1000"/>
              </a:lnSpc>
            </a:pPr>
            <a:endParaRPr sz="1000"/>
          </a:p>
        </p:txBody>
      </p:sp>
      <p:sp>
        <p:nvSpPr>
          <p:cNvPr id="5" name="object 5"/>
          <p:cNvSpPr txBox="1"/>
          <p:nvPr/>
        </p:nvSpPr>
        <p:spPr>
          <a:xfrm>
            <a:off x="6701008" y="2918333"/>
            <a:ext cx="110197" cy="152400"/>
          </a:xfrm>
          <a:prstGeom prst="rect">
            <a:avLst/>
          </a:prstGeom>
        </p:spPr>
        <p:txBody>
          <a:bodyPr wrap="square" lIns="0" tIns="0" rIns="0" bIns="0" rtlCol="0">
            <a:noAutofit/>
          </a:bodyPr>
          <a:lstStyle/>
          <a:p>
            <a:pPr marL="25400">
              <a:lnSpc>
                <a:spcPts val="1000"/>
              </a:lnSpc>
            </a:pPr>
            <a:endParaRPr sz="1000"/>
          </a:p>
        </p:txBody>
      </p:sp>
      <p:sp>
        <p:nvSpPr>
          <p:cNvPr id="4" name="object 4"/>
          <p:cNvSpPr txBox="1"/>
          <p:nvPr/>
        </p:nvSpPr>
        <p:spPr>
          <a:xfrm>
            <a:off x="2309917" y="3406394"/>
            <a:ext cx="111048" cy="152400"/>
          </a:xfrm>
          <a:prstGeom prst="rect">
            <a:avLst/>
          </a:prstGeom>
        </p:spPr>
        <p:txBody>
          <a:bodyPr wrap="square" lIns="0" tIns="0" rIns="0" bIns="0" rtlCol="0">
            <a:noAutofit/>
          </a:bodyPr>
          <a:lstStyle/>
          <a:p>
            <a:pPr marL="25400">
              <a:lnSpc>
                <a:spcPts val="1000"/>
              </a:lnSpc>
            </a:pPr>
            <a:endParaRPr sz="1000"/>
          </a:p>
        </p:txBody>
      </p:sp>
      <p:sp>
        <p:nvSpPr>
          <p:cNvPr id="3" name="object 3"/>
          <p:cNvSpPr txBox="1"/>
          <p:nvPr/>
        </p:nvSpPr>
        <p:spPr>
          <a:xfrm>
            <a:off x="4052763" y="3406394"/>
            <a:ext cx="109026" cy="152400"/>
          </a:xfrm>
          <a:prstGeom prst="rect">
            <a:avLst/>
          </a:prstGeom>
        </p:spPr>
        <p:txBody>
          <a:bodyPr wrap="square" lIns="0" tIns="0" rIns="0" bIns="0" rtlCol="0">
            <a:noAutofit/>
          </a:bodyPr>
          <a:lstStyle/>
          <a:p>
            <a:pPr marL="25400">
              <a:lnSpc>
                <a:spcPts val="1000"/>
              </a:lnSpc>
            </a:pPr>
            <a:endParaRPr sz="1000"/>
          </a:p>
        </p:txBody>
      </p:sp>
      <p:sp>
        <p:nvSpPr>
          <p:cNvPr id="2" name="object 2"/>
          <p:cNvSpPr txBox="1"/>
          <p:nvPr/>
        </p:nvSpPr>
        <p:spPr>
          <a:xfrm>
            <a:off x="4967268" y="3406394"/>
            <a:ext cx="110343" cy="152400"/>
          </a:xfrm>
          <a:prstGeom prst="rect">
            <a:avLst/>
          </a:prstGeom>
        </p:spPr>
        <p:txBody>
          <a:bodyPr wrap="square" lIns="0" tIns="0" rIns="0" bIns="0" rtlCol="0">
            <a:noAutofit/>
          </a:bodyPr>
          <a:lstStyle/>
          <a:p>
            <a:pPr marL="25400">
              <a:lnSpc>
                <a:spcPts val="1000"/>
              </a:lnSpc>
            </a:pPr>
            <a:endParaRPr sz="1000"/>
          </a:p>
        </p:txBody>
      </p:sp>
    </p:spTree>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object 16"/>
          <p:cNvSpPr/>
          <p:nvPr/>
        </p:nvSpPr>
        <p:spPr>
          <a:xfrm>
            <a:off x="0" y="1650"/>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17" name="object 17"/>
          <p:cNvSpPr/>
          <p:nvPr/>
        </p:nvSpPr>
        <p:spPr>
          <a:xfrm>
            <a:off x="326847" y="0"/>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14" name="object 14"/>
          <p:cNvSpPr/>
          <p:nvPr/>
        </p:nvSpPr>
        <p:spPr>
          <a:xfrm>
            <a:off x="6782434" y="6593421"/>
            <a:ext cx="48768" cy="0"/>
          </a:xfrm>
          <a:custGeom>
            <a:avLst/>
            <a:gdLst/>
            <a:ahLst/>
            <a:cxnLst/>
            <a:rect l="l" t="t" r="r" b="b"/>
            <a:pathLst>
              <a:path w="48768">
                <a:moveTo>
                  <a:pt x="0" y="0"/>
                </a:moveTo>
                <a:lnTo>
                  <a:pt x="48768" y="0"/>
                </a:lnTo>
              </a:path>
            </a:pathLst>
          </a:custGeom>
          <a:ln w="10413">
            <a:solidFill>
              <a:srgbClr val="397D5A"/>
            </a:solidFill>
          </a:ln>
        </p:spPr>
        <p:txBody>
          <a:bodyPr wrap="square" lIns="0" tIns="0" rIns="0" bIns="0" rtlCol="0">
            <a:noAutofit/>
          </a:bodyPr>
          <a:lstStyle/>
          <a:p>
            <a:endParaRPr/>
          </a:p>
        </p:txBody>
      </p:sp>
      <p:sp>
        <p:nvSpPr>
          <p:cNvPr id="15" name="object 15"/>
          <p:cNvSpPr/>
          <p:nvPr/>
        </p:nvSpPr>
        <p:spPr>
          <a:xfrm>
            <a:off x="3624707" y="6297574"/>
            <a:ext cx="5519293" cy="1587"/>
          </a:xfrm>
          <a:custGeom>
            <a:avLst/>
            <a:gdLst/>
            <a:ahLst/>
            <a:cxnLst/>
            <a:rect l="l" t="t" r="r" b="b"/>
            <a:pathLst>
              <a:path w="5519293" h="1587">
                <a:moveTo>
                  <a:pt x="5519292" y="1587"/>
                </a:moveTo>
                <a:lnTo>
                  <a:pt x="0" y="0"/>
                </a:lnTo>
              </a:path>
              <a:path w="5519293" h="1587">
                <a:moveTo>
                  <a:pt x="0" y="1"/>
                </a:moveTo>
                <a:lnTo>
                  <a:pt x="5519292" y="1587"/>
                </a:lnTo>
              </a:path>
            </a:pathLst>
          </a:custGeom>
          <a:ln w="25400">
            <a:solidFill>
              <a:srgbClr val="DDC12B"/>
            </a:solidFill>
          </a:ln>
        </p:spPr>
        <p:txBody>
          <a:bodyPr wrap="square" lIns="0" tIns="0" rIns="0" bIns="0" rtlCol="0">
            <a:noAutofit/>
          </a:bodyPr>
          <a:lstStyle/>
          <a:p>
            <a:endParaRPr/>
          </a:p>
        </p:txBody>
      </p:sp>
      <p:sp>
        <p:nvSpPr>
          <p:cNvPr id="12" name="object 12"/>
          <p:cNvSpPr txBox="1"/>
          <p:nvPr/>
        </p:nvSpPr>
        <p:spPr>
          <a:xfrm>
            <a:off x="583793" y="683704"/>
            <a:ext cx="5512207" cy="733616"/>
          </a:xfrm>
          <a:prstGeom prst="rect">
            <a:avLst/>
          </a:prstGeom>
        </p:spPr>
        <p:txBody>
          <a:bodyPr wrap="square" lIns="0" tIns="0" rIns="0" bIns="0" rtlCol="0">
            <a:noAutofit/>
          </a:bodyPr>
          <a:lstStyle/>
          <a:p>
            <a:pPr marL="12700">
              <a:lnSpc>
                <a:spcPts val="3404"/>
              </a:lnSpc>
              <a:spcBef>
                <a:spcPts val="170"/>
              </a:spcBef>
            </a:pPr>
            <a:r>
              <a:rPr sz="3200" spc="0" dirty="0" smtClean="0">
                <a:solidFill>
                  <a:srgbClr val="FFFFFF"/>
                </a:solidFill>
                <a:latin typeface="Century Gothic"/>
                <a:cs typeface="Century Gothic"/>
              </a:rPr>
              <a:t>Wo</a:t>
            </a:r>
            <a:r>
              <a:rPr sz="3200" spc="-9" dirty="0" smtClean="0">
                <a:solidFill>
                  <a:srgbClr val="FFFFFF"/>
                </a:solidFill>
                <a:latin typeface="Century Gothic"/>
                <a:cs typeface="Century Gothic"/>
              </a:rPr>
              <a:t>r</a:t>
            </a:r>
            <a:r>
              <a:rPr sz="3200" spc="0" dirty="0" smtClean="0">
                <a:solidFill>
                  <a:srgbClr val="FFFFFF"/>
                </a:solidFill>
                <a:latin typeface="Century Gothic"/>
                <a:cs typeface="Century Gothic"/>
              </a:rPr>
              <a:t>k</a:t>
            </a:r>
            <a:r>
              <a:rPr sz="3200" spc="9" dirty="0" smtClean="0">
                <a:solidFill>
                  <a:srgbClr val="FFFFFF"/>
                </a:solidFill>
                <a:latin typeface="Century Gothic"/>
                <a:cs typeface="Century Gothic"/>
              </a:rPr>
              <a:t> </a:t>
            </a:r>
            <a:r>
              <a:rPr sz="3200" spc="0" dirty="0" smtClean="0">
                <a:solidFill>
                  <a:srgbClr val="FFFFFF"/>
                </a:solidFill>
                <a:latin typeface="Century Gothic"/>
                <a:cs typeface="Century Gothic"/>
              </a:rPr>
              <a:t>Task</a:t>
            </a:r>
            <a:r>
              <a:rPr lang="en-US" sz="3200" spc="0" dirty="0" smtClean="0">
                <a:solidFill>
                  <a:srgbClr val="FFFFFF"/>
                </a:solidFill>
                <a:latin typeface="Century Gothic"/>
                <a:cs typeface="Century Gothic"/>
              </a:rPr>
              <a:t> - Tomorrow</a:t>
            </a:r>
            <a:endParaRPr sz="3200" dirty="0">
              <a:latin typeface="Century Gothic"/>
              <a:cs typeface="Century Gothic"/>
            </a:endParaRPr>
          </a:p>
        </p:txBody>
      </p:sp>
      <p:sp>
        <p:nvSpPr>
          <p:cNvPr id="10" name="object 10"/>
          <p:cNvSpPr txBox="1"/>
          <p:nvPr/>
        </p:nvSpPr>
        <p:spPr>
          <a:xfrm>
            <a:off x="402336" y="1828800"/>
            <a:ext cx="8026807" cy="3349752"/>
          </a:xfrm>
          <a:prstGeom prst="rect">
            <a:avLst/>
          </a:prstGeom>
        </p:spPr>
        <p:txBody>
          <a:bodyPr wrap="square" lIns="0" tIns="0" rIns="0" bIns="0" rtlCol="0">
            <a:noAutofit/>
          </a:bodyPr>
          <a:lstStyle/>
          <a:p>
            <a:pPr marL="12700">
              <a:spcAft>
                <a:spcPts val="1200"/>
              </a:spcAft>
              <a:buClr>
                <a:srgbClr val="DDC12E"/>
              </a:buClr>
            </a:pPr>
            <a:r>
              <a:rPr lang="en-US" sz="2800" b="1" dirty="0">
                <a:latin typeface="Century Gothic" panose="020B0502020202020204" pitchFamily="34" charset="0"/>
                <a:cs typeface="Century Gothic"/>
              </a:rPr>
              <a:t>What e</a:t>
            </a:r>
            <a:r>
              <a:rPr lang="en-US" sz="2800" b="1" spc="4" dirty="0">
                <a:latin typeface="Century Gothic" panose="020B0502020202020204" pitchFamily="34" charset="0"/>
                <a:cs typeface="Century Gothic"/>
              </a:rPr>
              <a:t>v</a:t>
            </a:r>
            <a:r>
              <a:rPr lang="en-US" sz="2800" b="1" dirty="0">
                <a:latin typeface="Century Gothic" panose="020B0502020202020204" pitchFamily="34" charset="0"/>
                <a:cs typeface="Century Gothic"/>
              </a:rPr>
              <a:t>idence </a:t>
            </a:r>
            <a:r>
              <a:rPr lang="en-US" sz="2800" b="1" dirty="0" smtClean="0">
                <a:latin typeface="Century Gothic" panose="020B0502020202020204" pitchFamily="34" charset="0"/>
                <a:cs typeface="Century Gothic"/>
              </a:rPr>
              <a:t>can UPRM</a:t>
            </a:r>
            <a:r>
              <a:rPr lang="en-US" sz="2800" b="1" spc="-9" dirty="0" smtClean="0">
                <a:latin typeface="Century Gothic" panose="020B0502020202020204" pitchFamily="34" charset="0"/>
                <a:cs typeface="Century Gothic"/>
              </a:rPr>
              <a:t> offer </a:t>
            </a:r>
            <a:r>
              <a:rPr lang="en-US" sz="2800" b="1" dirty="0" smtClean="0">
                <a:latin typeface="Century Gothic" panose="020B0502020202020204" pitchFamily="34" charset="0"/>
                <a:cs typeface="Century Gothic"/>
              </a:rPr>
              <a:t>to add</a:t>
            </a:r>
            <a:r>
              <a:rPr lang="en-US" sz="2800" b="1" spc="-14" dirty="0" smtClean="0">
                <a:latin typeface="Century Gothic" panose="020B0502020202020204" pitchFamily="34" charset="0"/>
                <a:cs typeface="Century Gothic"/>
              </a:rPr>
              <a:t>r</a:t>
            </a:r>
            <a:r>
              <a:rPr lang="en-US" sz="2800" b="1" dirty="0" smtClean="0">
                <a:latin typeface="Century Gothic" panose="020B0502020202020204" pitchFamily="34" charset="0"/>
                <a:cs typeface="Century Gothic"/>
              </a:rPr>
              <a:t>es</a:t>
            </a:r>
            <a:r>
              <a:rPr lang="en-US" sz="2800" b="1" spc="-9" dirty="0" smtClean="0">
                <a:latin typeface="Century Gothic" panose="020B0502020202020204" pitchFamily="34" charset="0"/>
                <a:cs typeface="Century Gothic"/>
              </a:rPr>
              <a:t>s</a:t>
            </a:r>
            <a:r>
              <a:rPr lang="en-US" sz="2800" b="1" dirty="0" smtClean="0">
                <a:latin typeface="Century Gothic" panose="020B0502020202020204" pitchFamily="34" charset="0"/>
                <a:cs typeface="Century Gothic"/>
              </a:rPr>
              <a:t> </a:t>
            </a:r>
            <a:r>
              <a:rPr lang="en-US" sz="2800" b="1" dirty="0">
                <a:latin typeface="Century Gothic" panose="020B0502020202020204" pitchFamily="34" charset="0"/>
                <a:cs typeface="Century Gothic"/>
              </a:rPr>
              <a:t>component </a:t>
            </a:r>
            <a:r>
              <a:rPr lang="en-US" sz="2800" b="1" dirty="0" smtClean="0">
                <a:latin typeface="Century Gothic"/>
                <a:cs typeface="Century Gothic"/>
              </a:rPr>
              <a:t>1.</a:t>
            </a:r>
            <a:r>
              <a:rPr lang="en-US" sz="2800" b="1" spc="14" dirty="0" smtClean="0">
                <a:latin typeface="Century Gothic"/>
                <a:cs typeface="Century Gothic"/>
              </a:rPr>
              <a:t>4</a:t>
            </a:r>
            <a:r>
              <a:rPr lang="en-US" sz="2800" b="1" dirty="0" smtClean="0">
                <a:latin typeface="Century Gothic"/>
                <a:cs typeface="Century Gothic"/>
              </a:rPr>
              <a:t>?</a:t>
            </a:r>
            <a:endParaRPr lang="en-US" sz="2800" dirty="0">
              <a:latin typeface="Century Gothic"/>
              <a:cs typeface="Century Gothic"/>
            </a:endParaRPr>
          </a:p>
          <a:p>
            <a:pPr marL="12700">
              <a:spcAft>
                <a:spcPts val="1200"/>
              </a:spcAft>
              <a:buClr>
                <a:srgbClr val="DDC12E"/>
              </a:buClr>
            </a:pPr>
            <a:r>
              <a:rPr lang="en-US" sz="2800" dirty="0" smtClean="0">
                <a:latin typeface="Century Gothic" panose="020B0502020202020204" pitchFamily="34" charset="0"/>
                <a:cs typeface="Century Gothic"/>
              </a:rPr>
              <a:t>Prov</a:t>
            </a:r>
            <a:r>
              <a:rPr lang="en-US" sz="2800" spc="-9" dirty="0" smtClean="0">
                <a:latin typeface="Century Gothic" panose="020B0502020202020204" pitchFamily="34" charset="0"/>
                <a:cs typeface="Century Gothic"/>
              </a:rPr>
              <a:t>i</a:t>
            </a:r>
            <a:r>
              <a:rPr lang="en-US" sz="2800" dirty="0" smtClean="0">
                <a:latin typeface="Century Gothic" panose="020B0502020202020204" pitchFamily="34" charset="0"/>
                <a:cs typeface="Century Gothic"/>
              </a:rPr>
              <a:t>ders</a:t>
            </a:r>
            <a:r>
              <a:rPr lang="en-US" sz="2800" spc="-14" dirty="0" smtClean="0">
                <a:latin typeface="Century Gothic" panose="020B0502020202020204" pitchFamily="34" charset="0"/>
                <a:cs typeface="Century Gothic"/>
              </a:rPr>
              <a:t> </a:t>
            </a:r>
            <a:r>
              <a:rPr lang="en-US" sz="2800" dirty="0">
                <a:latin typeface="Century Gothic" panose="020B0502020202020204" pitchFamily="34" charset="0"/>
                <a:cs typeface="Century Gothic"/>
              </a:rPr>
              <a:t>ensure </a:t>
            </a:r>
            <a:r>
              <a:rPr lang="en-US" sz="2800" i="1" u="heavy" dirty="0">
                <a:latin typeface="Century Gothic" panose="020B0502020202020204" pitchFamily="34" charset="0"/>
                <a:cs typeface="Century Gothic"/>
              </a:rPr>
              <a:t>th</a:t>
            </a:r>
            <a:r>
              <a:rPr lang="en-US" sz="2800" i="1" u="heavy" spc="-9" dirty="0">
                <a:latin typeface="Century Gothic" panose="020B0502020202020204" pitchFamily="34" charset="0"/>
                <a:cs typeface="Century Gothic"/>
              </a:rPr>
              <a:t>a</a:t>
            </a:r>
            <a:r>
              <a:rPr lang="en-US" sz="2800" i="1" u="heavy" dirty="0">
                <a:latin typeface="Century Gothic" panose="020B0502020202020204" pitchFamily="34" charset="0"/>
                <a:cs typeface="Century Gothic"/>
              </a:rPr>
              <a:t>t comple</a:t>
            </a:r>
            <a:r>
              <a:rPr lang="en-US" sz="2800" i="1" u="heavy" spc="-9" dirty="0">
                <a:latin typeface="Century Gothic" panose="020B0502020202020204" pitchFamily="34" charset="0"/>
                <a:cs typeface="Century Gothic"/>
              </a:rPr>
              <a:t>t</a:t>
            </a:r>
            <a:r>
              <a:rPr lang="en-US" sz="2800" i="1" u="heavy" dirty="0">
                <a:latin typeface="Century Gothic" panose="020B0502020202020204" pitchFamily="34" charset="0"/>
                <a:cs typeface="Century Gothic"/>
              </a:rPr>
              <a:t>ers </a:t>
            </a:r>
            <a:r>
              <a:rPr lang="en-US" sz="2800" b="1" dirty="0">
                <a:latin typeface="Century Gothic" panose="020B0502020202020204" pitchFamily="34" charset="0"/>
                <a:cs typeface="Century Gothic"/>
              </a:rPr>
              <a:t>demonstrate</a:t>
            </a:r>
            <a:r>
              <a:rPr lang="en-US" sz="2800" dirty="0">
                <a:latin typeface="Century Gothic" panose="020B0502020202020204" pitchFamily="34" charset="0"/>
                <a:cs typeface="Century Gothic"/>
              </a:rPr>
              <a:t> </a:t>
            </a:r>
            <a:r>
              <a:rPr lang="en-US" sz="2800" i="1" u="heavy" dirty="0">
                <a:latin typeface="Century Gothic" panose="020B0502020202020204" pitchFamily="34" charset="0"/>
                <a:cs typeface="Century Gothic"/>
              </a:rPr>
              <a:t>skills and commitment that afford</a:t>
            </a:r>
            <a:r>
              <a:rPr lang="en-US" sz="2800" i="1" u="heavy" spc="-24" dirty="0">
                <a:latin typeface="Century Gothic" panose="020B0502020202020204" pitchFamily="34" charset="0"/>
                <a:cs typeface="Century Gothic"/>
              </a:rPr>
              <a:t> </a:t>
            </a:r>
            <a:r>
              <a:rPr lang="en-US" sz="2800" i="1" u="heavy" dirty="0">
                <a:latin typeface="Century Gothic" panose="020B0502020202020204" pitchFamily="34" charset="0"/>
                <a:cs typeface="Century Gothic"/>
              </a:rPr>
              <a:t>all</a:t>
            </a:r>
            <a:r>
              <a:rPr lang="en-US" sz="2800" i="1" u="heavy" spc="-4" dirty="0">
                <a:latin typeface="Century Gothic" panose="020B0502020202020204" pitchFamily="34" charset="0"/>
                <a:cs typeface="Century Gothic"/>
              </a:rPr>
              <a:t> </a:t>
            </a:r>
            <a:r>
              <a:rPr lang="en-US" sz="2800" i="1" u="heavy" spc="4" dirty="0">
                <a:latin typeface="Century Gothic" panose="020B0502020202020204" pitchFamily="34" charset="0"/>
                <a:cs typeface="Century Gothic"/>
              </a:rPr>
              <a:t>P</a:t>
            </a:r>
            <a:r>
              <a:rPr lang="en-US" sz="2800" u="heavy" dirty="0">
                <a:latin typeface="Century Gothic" panose="020B0502020202020204" pitchFamily="34" charset="0"/>
                <a:cs typeface="Cambria Math"/>
              </a:rPr>
              <a:t>‐</a:t>
            </a:r>
            <a:r>
              <a:rPr lang="en-US" sz="2800" u="heavy" spc="-87" dirty="0">
                <a:latin typeface="Century Gothic" panose="020B0502020202020204" pitchFamily="34" charset="0"/>
                <a:cs typeface="Cambria Math"/>
              </a:rPr>
              <a:t> </a:t>
            </a:r>
            <a:r>
              <a:rPr lang="en-US" sz="2800" i="1" u="heavy" dirty="0">
                <a:latin typeface="Century Gothic" panose="020B0502020202020204" pitchFamily="34" charset="0"/>
                <a:cs typeface="Century Gothic"/>
              </a:rPr>
              <a:t>12 students</a:t>
            </a:r>
            <a:r>
              <a:rPr lang="en-US" sz="2800" i="1" u="heavy" spc="-29" dirty="0">
                <a:latin typeface="Century Gothic" panose="020B0502020202020204" pitchFamily="34" charset="0"/>
                <a:cs typeface="Century Gothic"/>
              </a:rPr>
              <a:t> </a:t>
            </a:r>
            <a:r>
              <a:rPr lang="en-US" sz="2800" i="1" u="heavy" dirty="0">
                <a:latin typeface="Century Gothic" panose="020B0502020202020204" pitchFamily="34" charset="0"/>
                <a:cs typeface="Century Gothic"/>
              </a:rPr>
              <a:t>acce</a:t>
            </a:r>
            <a:r>
              <a:rPr lang="en-US" sz="2800" i="1" u="heavy" spc="9" dirty="0">
                <a:latin typeface="Century Gothic" panose="020B0502020202020204" pitchFamily="34" charset="0"/>
                <a:cs typeface="Century Gothic"/>
              </a:rPr>
              <a:t>s</a:t>
            </a:r>
            <a:r>
              <a:rPr lang="en-US" sz="2800" i="1" u="heavy" dirty="0">
                <a:latin typeface="Century Gothic" panose="020B0502020202020204" pitchFamily="34" charset="0"/>
                <a:cs typeface="Century Gothic"/>
              </a:rPr>
              <a:t>s</a:t>
            </a:r>
            <a:r>
              <a:rPr lang="en-US" sz="2800" i="1" u="heavy" spc="-19" dirty="0">
                <a:latin typeface="Century Gothic" panose="020B0502020202020204" pitchFamily="34" charset="0"/>
                <a:cs typeface="Century Gothic"/>
              </a:rPr>
              <a:t> </a:t>
            </a:r>
            <a:r>
              <a:rPr lang="en-US" sz="2800" i="1" u="heavy" dirty="0">
                <a:latin typeface="Century Gothic" panose="020B0502020202020204" pitchFamily="34" charset="0"/>
                <a:cs typeface="Century Gothic"/>
              </a:rPr>
              <a:t>to r</a:t>
            </a:r>
            <a:r>
              <a:rPr lang="en-US" sz="2800" i="1" u="heavy" spc="-9" dirty="0">
                <a:latin typeface="Century Gothic" panose="020B0502020202020204" pitchFamily="34" charset="0"/>
                <a:cs typeface="Century Gothic"/>
              </a:rPr>
              <a:t>i</a:t>
            </a:r>
            <a:r>
              <a:rPr lang="en-US" sz="2800" i="1" u="heavy" dirty="0">
                <a:latin typeface="Century Gothic" panose="020B0502020202020204" pitchFamily="34" charset="0"/>
                <a:cs typeface="Century Gothic"/>
              </a:rPr>
              <a:t>gorous</a:t>
            </a:r>
            <a:r>
              <a:rPr lang="en-US" sz="2800" i="1" u="heavy" spc="-14" dirty="0">
                <a:latin typeface="Century Gothic" panose="020B0502020202020204" pitchFamily="34" charset="0"/>
                <a:cs typeface="Century Gothic"/>
              </a:rPr>
              <a:t> </a:t>
            </a:r>
            <a:r>
              <a:rPr lang="en-US" sz="2800" i="1" u="heavy" dirty="0">
                <a:latin typeface="Century Gothic" panose="020B0502020202020204" pitchFamily="34" charset="0"/>
                <a:cs typeface="Century Gothic"/>
              </a:rPr>
              <a:t>college</a:t>
            </a:r>
            <a:r>
              <a:rPr lang="en-US" sz="2800" u="heavy" dirty="0">
                <a:latin typeface="Century Gothic" panose="020B0502020202020204" pitchFamily="34" charset="0"/>
                <a:cs typeface="Cambria Math"/>
              </a:rPr>
              <a:t>‐ </a:t>
            </a:r>
            <a:r>
              <a:rPr lang="en-US" sz="2800" u="heavy" spc="27" dirty="0">
                <a:latin typeface="Century Gothic" panose="020B0502020202020204" pitchFamily="34" charset="0"/>
                <a:cs typeface="Cambria Math"/>
              </a:rPr>
              <a:t> </a:t>
            </a:r>
            <a:r>
              <a:rPr lang="en-US" sz="2800" i="1" u="heavy" dirty="0">
                <a:latin typeface="Century Gothic" panose="020B0502020202020204" pitchFamily="34" charset="0"/>
                <a:cs typeface="Century Gothic"/>
              </a:rPr>
              <a:t>and</a:t>
            </a:r>
            <a:r>
              <a:rPr lang="en-US" sz="2800" i="1" u="heavy" spc="-19" dirty="0">
                <a:latin typeface="Century Gothic" panose="020B0502020202020204" pitchFamily="34" charset="0"/>
                <a:cs typeface="Century Gothic"/>
              </a:rPr>
              <a:t> </a:t>
            </a:r>
            <a:r>
              <a:rPr lang="en-US" sz="2800" i="1" u="heavy" dirty="0">
                <a:latin typeface="Century Gothic" panose="020B0502020202020204" pitchFamily="34" charset="0"/>
                <a:cs typeface="Century Gothic"/>
              </a:rPr>
              <a:t>ca</a:t>
            </a:r>
            <a:r>
              <a:rPr lang="en-US" sz="2800" i="1" u="heavy" spc="-9" dirty="0">
                <a:latin typeface="Century Gothic" panose="020B0502020202020204" pitchFamily="34" charset="0"/>
                <a:cs typeface="Century Gothic"/>
              </a:rPr>
              <a:t>r</a:t>
            </a:r>
            <a:r>
              <a:rPr lang="en-US" sz="2800" i="1" u="heavy" dirty="0">
                <a:latin typeface="Century Gothic" panose="020B0502020202020204" pitchFamily="34" charset="0"/>
                <a:cs typeface="Century Gothic"/>
              </a:rPr>
              <a:t>ee</a:t>
            </a:r>
            <a:r>
              <a:rPr lang="en-US" sz="2800" i="1" u="heavy" spc="4" dirty="0">
                <a:latin typeface="Century Gothic" panose="020B0502020202020204" pitchFamily="34" charset="0"/>
                <a:cs typeface="Century Gothic"/>
              </a:rPr>
              <a:t>r</a:t>
            </a:r>
            <a:r>
              <a:rPr lang="en-US" sz="2800" u="heavy" dirty="0">
                <a:latin typeface="Century Gothic" panose="020B0502020202020204" pitchFamily="34" charset="0"/>
                <a:cs typeface="Cambria Math"/>
              </a:rPr>
              <a:t>‐</a:t>
            </a:r>
            <a:r>
              <a:rPr lang="en-US" sz="2800" u="heavy" spc="4" dirty="0">
                <a:latin typeface="Century Gothic" panose="020B0502020202020204" pitchFamily="34" charset="0"/>
                <a:cs typeface="Cambria Math"/>
              </a:rPr>
              <a:t> </a:t>
            </a:r>
            <a:r>
              <a:rPr lang="en-US" sz="2800" i="1" u="heavy" dirty="0">
                <a:latin typeface="Century Gothic" panose="020B0502020202020204" pitchFamily="34" charset="0"/>
                <a:cs typeface="Century Gothic"/>
              </a:rPr>
              <a:t>ready </a:t>
            </a:r>
            <a:r>
              <a:rPr lang="en-US" sz="2800" i="1" u="heavy" dirty="0" smtClean="0">
                <a:solidFill>
                  <a:prstClr val="black"/>
                </a:solidFill>
                <a:latin typeface="Century Gothic" panose="020B0502020202020204" pitchFamily="34" charset="0"/>
                <a:cs typeface="Century Gothic"/>
              </a:rPr>
              <a:t>standa</a:t>
            </a:r>
            <a:r>
              <a:rPr lang="en-US" sz="2800" i="1" u="heavy" spc="-14" dirty="0" smtClean="0">
                <a:solidFill>
                  <a:prstClr val="black"/>
                </a:solidFill>
                <a:latin typeface="Century Gothic" panose="020B0502020202020204" pitchFamily="34" charset="0"/>
                <a:cs typeface="Century Gothic"/>
              </a:rPr>
              <a:t>r</a:t>
            </a:r>
            <a:r>
              <a:rPr lang="en-US" sz="2800" i="1" u="heavy" dirty="0" smtClean="0">
                <a:solidFill>
                  <a:prstClr val="black"/>
                </a:solidFill>
                <a:latin typeface="Century Gothic" panose="020B0502020202020204" pitchFamily="34" charset="0"/>
                <a:cs typeface="Century Gothic"/>
              </a:rPr>
              <a:t>ds</a:t>
            </a:r>
            <a:r>
              <a:rPr lang="en-US" sz="2800" dirty="0" smtClean="0">
                <a:solidFill>
                  <a:prstClr val="black"/>
                </a:solidFill>
                <a:latin typeface="Century Gothic" panose="020B0502020202020204" pitchFamily="34" charset="0"/>
                <a:cs typeface="Century Gothic"/>
              </a:rPr>
              <a:t>.</a:t>
            </a:r>
            <a:endParaRPr lang="en-US" sz="2800" dirty="0">
              <a:solidFill>
                <a:prstClr val="black"/>
              </a:solidFill>
              <a:latin typeface="Century Gothic" panose="020B0502020202020204" pitchFamily="34" charset="0"/>
              <a:cs typeface="Century Gothic"/>
            </a:endParaRPr>
          </a:p>
        </p:txBody>
      </p:sp>
      <p:sp>
        <p:nvSpPr>
          <p:cNvPr id="18" name="object 4"/>
          <p:cNvSpPr txBox="1"/>
          <p:nvPr/>
        </p:nvSpPr>
        <p:spPr>
          <a:xfrm>
            <a:off x="1788667" y="6307573"/>
            <a:ext cx="1411733" cy="990600"/>
          </a:xfrm>
          <a:prstGeom prst="rect">
            <a:avLst/>
          </a:prstGeom>
        </p:spPr>
        <p:txBody>
          <a:bodyPr wrap="square" lIns="0" tIns="0" rIns="0" bIns="0" rtlCol="0">
            <a:noAutofit/>
          </a:bodyPr>
          <a:lstStyle/>
          <a:p>
            <a:pPr marL="12700">
              <a:lnSpc>
                <a:spcPct val="96400"/>
              </a:lnSpc>
              <a:spcBef>
                <a:spcPts val="10"/>
              </a:spcBef>
            </a:pPr>
            <a:r>
              <a:rPr sz="1200" b="1" spc="0" dirty="0" smtClean="0">
                <a:solidFill>
                  <a:srgbClr val="397D5A"/>
                </a:solidFill>
                <a:latin typeface="Arial Narrow" panose="020B0606020202030204" pitchFamily="34" charset="0"/>
                <a:cs typeface="Times New Roman"/>
              </a:rPr>
              <a:t>Council</a:t>
            </a:r>
            <a:r>
              <a:rPr sz="1200" b="1" spc="54"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for</a:t>
            </a:r>
            <a:r>
              <a:rPr sz="1200" b="1" spc="125"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the Accreditation</a:t>
            </a:r>
            <a:r>
              <a:rPr sz="1200" b="1" spc="19"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of Educator Preparation</a:t>
            </a:r>
            <a:endParaRPr sz="1200" b="1" dirty="0">
              <a:solidFill>
                <a:srgbClr val="397D5A"/>
              </a:solidFill>
              <a:latin typeface="Arial Narrow" panose="020B0606020202030204" pitchFamily="34" charset="0"/>
              <a:cs typeface="Times New Roman"/>
            </a:endParaRPr>
          </a:p>
        </p:txBody>
      </p:sp>
      <p:sp>
        <p:nvSpPr>
          <p:cNvPr id="19" name="object 2"/>
          <p:cNvSpPr txBox="1"/>
          <p:nvPr/>
        </p:nvSpPr>
        <p:spPr>
          <a:xfrm>
            <a:off x="3581400" y="6437113"/>
            <a:ext cx="5989320" cy="365760"/>
          </a:xfrm>
          <a:prstGeom prst="rect">
            <a:avLst/>
          </a:prstGeom>
        </p:spPr>
        <p:txBody>
          <a:bodyPr wrap="square" lIns="0" tIns="0" rIns="0" bIns="0" rtlCol="0">
            <a:noAutofit/>
          </a:bodyPr>
          <a:lstStyle/>
          <a:p>
            <a:pPr marL="12700">
              <a:lnSpc>
                <a:spcPts val="1350"/>
              </a:lnSpc>
              <a:spcBef>
                <a:spcPts val="67"/>
              </a:spcBef>
            </a:pP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ONN</a:t>
            </a:r>
            <a:r>
              <a:rPr sz="1600" b="1" spc="4" dirty="0" smtClean="0">
                <a:solidFill>
                  <a:srgbClr val="397D5A"/>
                </a:solidFill>
                <a:latin typeface="Arial Narrow" panose="020B0606020202030204" pitchFamily="34" charset="0"/>
                <a:cs typeface="Arial" panose="020B0604020202020204" pitchFamily="34" charset="0"/>
              </a:rPr>
              <a:t>E</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T</a:t>
            </a:r>
            <a:r>
              <a:rPr sz="1600" b="1" spc="-4" dirty="0" smtClean="0">
                <a:solidFill>
                  <a:srgbClr val="397D5A"/>
                </a:solidFill>
                <a:latin typeface="Arial Narrow" panose="020B0606020202030204" pitchFamily="34" charset="0"/>
                <a:cs typeface="Arial" panose="020B0604020202020204" pitchFamily="34" charset="0"/>
              </a:rPr>
              <a:t> </a:t>
            </a:r>
            <a:r>
              <a:rPr sz="1600" b="1" spc="-19" dirty="0" smtClean="0">
                <a:solidFill>
                  <a:srgbClr val="397D5A"/>
                </a:solidFill>
                <a:latin typeface="Arial Narrow" panose="020B0606020202030204" pitchFamily="34" charset="0"/>
                <a:cs typeface="Arial" panose="020B0604020202020204" pitchFamily="34" charset="0"/>
              </a:rPr>
              <a:t>W</a:t>
            </a:r>
            <a:r>
              <a:rPr sz="1600" b="1" spc="29" dirty="0" smtClean="0">
                <a:solidFill>
                  <a:srgbClr val="397D5A"/>
                </a:solidFill>
                <a:latin typeface="Arial Narrow" panose="020B0606020202030204" pitchFamily="34" charset="0"/>
                <a:cs typeface="Arial" panose="020B0604020202020204" pitchFamily="34" charset="0"/>
              </a:rPr>
              <a:t>I</a:t>
            </a:r>
            <a:r>
              <a:rPr sz="1600" b="1" spc="-4" dirty="0" smtClean="0">
                <a:solidFill>
                  <a:srgbClr val="397D5A"/>
                </a:solidFill>
                <a:latin typeface="Arial Narrow" panose="020B0606020202030204" pitchFamily="34" charset="0"/>
                <a:cs typeface="Arial" panose="020B0604020202020204" pitchFamily="34" charset="0"/>
              </a:rPr>
              <a:t>T</a:t>
            </a:r>
            <a:r>
              <a:rPr sz="1600" b="1" spc="0" dirty="0" smtClean="0">
                <a:solidFill>
                  <a:srgbClr val="397D5A"/>
                </a:solidFill>
                <a:latin typeface="Arial Narrow" panose="020B0606020202030204" pitchFamily="34" charset="0"/>
                <a:cs typeface="Arial" panose="020B0604020202020204" pitchFamily="34" charset="0"/>
              </a:rPr>
              <a:t>H</a:t>
            </a:r>
            <a:r>
              <a:rPr sz="1600" b="1" spc="14" dirty="0" smtClean="0">
                <a:solidFill>
                  <a:srgbClr val="397D5A"/>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A</a:t>
            </a:r>
            <a:r>
              <a:rPr sz="1600" b="1" spc="4" dirty="0" smtClean="0">
                <a:solidFill>
                  <a:srgbClr val="397D5A"/>
                </a:solidFill>
                <a:latin typeface="Arial Narrow" panose="020B0606020202030204" pitchFamily="34" charset="0"/>
                <a:cs typeface="Arial" panose="020B0604020202020204" pitchFamily="34" charset="0"/>
              </a:rPr>
              <a:t>E</a:t>
            </a:r>
            <a:r>
              <a:rPr sz="1600" b="1" spc="0" dirty="0" smtClean="0">
                <a:solidFill>
                  <a:srgbClr val="397D5A"/>
                </a:solidFill>
                <a:latin typeface="Arial Narrow" panose="020B0606020202030204" pitchFamily="34" charset="0"/>
                <a:cs typeface="Arial" panose="020B0604020202020204" pitchFamily="34" charset="0"/>
              </a:rPr>
              <a:t>P</a:t>
            </a:r>
            <a:r>
              <a:rPr sz="1600" b="1" spc="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DDC12B"/>
                </a:solidFill>
                <a:latin typeface="Arial Narrow" panose="020B0606020202030204" pitchFamily="34" charset="0"/>
                <a:cs typeface="Arial" panose="020B0604020202020204" pitchFamily="34" charset="0"/>
              </a:rPr>
              <a:t>|  </a:t>
            </a:r>
            <a:r>
              <a:rPr sz="1600" b="1" spc="-319" dirty="0" smtClean="0">
                <a:solidFill>
                  <a:srgbClr val="0000FF"/>
                </a:solidFill>
                <a:latin typeface="Arial Narrow" panose="020B0606020202030204" pitchFamily="34" charset="0"/>
                <a:cs typeface="Arial" panose="020B0604020202020204" pitchFamily="34" charset="0"/>
              </a:rPr>
              <a:t> </a:t>
            </a:r>
            <a:r>
              <a:rPr sz="1600" b="1" u="sng" spc="9" dirty="0" smtClean="0">
                <a:solidFill>
                  <a:srgbClr val="0000FF"/>
                </a:solidFill>
                <a:latin typeface="Arial Narrow" panose="020B0606020202030204" pitchFamily="34" charset="0"/>
                <a:cs typeface="Arial" panose="020B0604020202020204" pitchFamily="34" charset="0"/>
                <a:hlinkClick r:id="rId2"/>
              </a:rPr>
              <a:t>www</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C</a:t>
            </a:r>
            <a:r>
              <a:rPr sz="1600" b="1" u="sng" spc="0" dirty="0" smtClean="0">
                <a:solidFill>
                  <a:srgbClr val="0000FF"/>
                </a:solidFill>
                <a:latin typeface="Arial Narrow" panose="020B0606020202030204" pitchFamily="34" charset="0"/>
                <a:cs typeface="Arial" panose="020B0604020202020204" pitchFamily="34" charset="0"/>
                <a:hlinkClick r:id="rId2"/>
              </a:rPr>
              <a:t>A</a:t>
            </a:r>
            <a:r>
              <a:rPr sz="1600" b="1" u="sng" spc="4" dirty="0" smtClean="0">
                <a:solidFill>
                  <a:srgbClr val="0000FF"/>
                </a:solidFill>
                <a:latin typeface="Arial Narrow" panose="020B0606020202030204" pitchFamily="34" charset="0"/>
                <a:cs typeface="Arial" panose="020B0604020202020204" pitchFamily="34" charset="0"/>
                <a:hlinkClick r:id="rId2"/>
              </a:rPr>
              <a:t>E</a:t>
            </a:r>
            <a:r>
              <a:rPr sz="1600" b="1" u="sng" spc="0" dirty="0" smtClean="0">
                <a:solidFill>
                  <a:srgbClr val="0000FF"/>
                </a:solidFill>
                <a:latin typeface="Arial Narrow" panose="020B0606020202030204" pitchFamily="34" charset="0"/>
                <a:cs typeface="Arial" panose="020B0604020202020204" pitchFamily="34" charset="0"/>
                <a:hlinkClick r:id="rId2"/>
              </a:rPr>
              <a:t>Pne</a:t>
            </a:r>
            <a:r>
              <a:rPr sz="1600" b="1" u="sng" spc="-25" dirty="0" smtClean="0">
                <a:solidFill>
                  <a:srgbClr val="0000FF"/>
                </a:solidFill>
                <a:latin typeface="Arial Narrow" panose="020B0606020202030204" pitchFamily="34" charset="0"/>
                <a:cs typeface="Arial" panose="020B0604020202020204" pitchFamily="34" charset="0"/>
                <a:hlinkClick r:id="rId2"/>
              </a:rPr>
              <a:t>t</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o</a:t>
            </a:r>
            <a:r>
              <a:rPr sz="1600" b="1" u="sng" spc="0" dirty="0" smtClean="0">
                <a:solidFill>
                  <a:srgbClr val="0000FF"/>
                </a:solidFill>
                <a:latin typeface="Arial Narrow" panose="020B0606020202030204" pitchFamily="34" charset="0"/>
                <a:cs typeface="Arial" panose="020B0604020202020204" pitchFamily="34" charset="0"/>
                <a:hlinkClick r:id="rId2"/>
              </a:rPr>
              <a:t>rg</a:t>
            </a:r>
            <a:r>
              <a:rPr sz="1600" b="1" spc="0" dirty="0" smtClean="0">
                <a:solidFill>
                  <a:srgbClr val="0000FF"/>
                </a:solidFill>
                <a:latin typeface="Arial Narrow" panose="020B0606020202030204" pitchFamily="34" charset="0"/>
                <a:cs typeface="Arial" panose="020B0604020202020204" pitchFamily="34" charset="0"/>
                <a:hlinkClick r:id="rId2"/>
              </a:rPr>
              <a:t> </a:t>
            </a:r>
            <a:r>
              <a:rPr sz="1600" b="1" spc="-276" dirty="0" smtClean="0">
                <a:solidFill>
                  <a:srgbClr val="DDC12B"/>
                </a:solidFill>
                <a:latin typeface="Arial Narrow" panose="020B0606020202030204" pitchFamily="34" charset="0"/>
                <a:cs typeface="Arial" panose="020B0604020202020204" pitchFamily="34" charset="0"/>
                <a:hlinkClick r:id="rId2"/>
              </a:rPr>
              <a:t> </a:t>
            </a:r>
            <a:r>
              <a:rPr sz="1600" b="1" u="sng" spc="0" dirty="0" smtClean="0">
                <a:solidFill>
                  <a:srgbClr val="DDC12B"/>
                </a:solidFill>
                <a:latin typeface="Arial Narrow" panose="020B0606020202030204" pitchFamily="34" charset="0"/>
                <a:cs typeface="Arial" panose="020B0604020202020204" pitchFamily="34" charset="0"/>
                <a:hlinkClick r:id="rId2"/>
              </a:rPr>
              <a:t>|</a:t>
            </a:r>
            <a:r>
              <a:rPr sz="1600" b="1" u="sng" spc="0" dirty="0" smtClean="0">
                <a:solidFill>
                  <a:srgbClr val="DDC12B"/>
                </a:solidFill>
                <a:latin typeface="Arial Narrow" panose="020B0606020202030204" pitchFamily="34" charset="0"/>
                <a:cs typeface="Arial" panose="020B0604020202020204" pitchFamily="34" charset="0"/>
              </a:rPr>
              <a:t> </a:t>
            </a:r>
            <a:r>
              <a:rPr sz="1600" b="1" spc="-316" dirty="0" smtClean="0">
                <a:solidFill>
                  <a:srgbClr val="DDC12B"/>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T</a:t>
            </a:r>
            <a:r>
              <a:rPr sz="1600" b="1" spc="9" dirty="0" smtClean="0">
                <a:solidFill>
                  <a:srgbClr val="397D5A"/>
                </a:solidFill>
                <a:latin typeface="Arial Narrow" panose="020B0606020202030204" pitchFamily="34" charset="0"/>
                <a:cs typeface="Arial" panose="020B0604020202020204" pitchFamily="34" charset="0"/>
              </a:rPr>
              <a:t>w</a:t>
            </a:r>
            <a:r>
              <a:rPr sz="1600" b="1" spc="0" dirty="0" smtClean="0">
                <a:solidFill>
                  <a:srgbClr val="397D5A"/>
                </a:solidFill>
                <a:latin typeface="Arial Narrow" panose="020B0606020202030204" pitchFamily="34" charset="0"/>
                <a:cs typeface="Arial" panose="020B0604020202020204" pitchFamily="34" charset="0"/>
              </a:rPr>
              <a:t>i</a:t>
            </a:r>
            <a:r>
              <a:rPr sz="1600" b="1" spc="-25" dirty="0" smtClean="0">
                <a:solidFill>
                  <a:srgbClr val="397D5A"/>
                </a:solidFill>
                <a:latin typeface="Arial Narrow" panose="020B0606020202030204" pitchFamily="34" charset="0"/>
                <a:cs typeface="Arial" panose="020B0604020202020204" pitchFamily="34" charset="0"/>
              </a:rPr>
              <a:t>tt</a:t>
            </a:r>
            <a:r>
              <a:rPr sz="1600" b="1" spc="0" dirty="0" smtClean="0">
                <a:solidFill>
                  <a:srgbClr val="397D5A"/>
                </a:solidFill>
                <a:latin typeface="Arial Narrow" panose="020B0606020202030204" pitchFamily="34" charset="0"/>
                <a:cs typeface="Arial" panose="020B0604020202020204" pitchFamily="34" charset="0"/>
              </a:rPr>
              <a:t>er:</a:t>
            </a:r>
            <a:r>
              <a:rPr sz="1600" b="1" spc="5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397D5A"/>
                </a:solidFill>
                <a:latin typeface="Arial Narrow" panose="020B0606020202030204" pitchFamily="34" charset="0"/>
                <a:cs typeface="Arial" panose="020B0604020202020204" pitchFamily="34" charset="0"/>
                <a:hlinkClick r:id="rId3"/>
              </a:rPr>
              <a:t>@CA</a:t>
            </a:r>
            <a:r>
              <a:rPr sz="1600" b="1" spc="4" dirty="0" smtClean="0">
                <a:solidFill>
                  <a:srgbClr val="397D5A"/>
                </a:solidFill>
                <a:latin typeface="Arial Narrow" panose="020B0606020202030204" pitchFamily="34" charset="0"/>
                <a:cs typeface="Arial" panose="020B0604020202020204" pitchFamily="34" charset="0"/>
                <a:hlinkClick r:id="rId3"/>
              </a:rPr>
              <a:t>E</a:t>
            </a:r>
            <a:r>
              <a:rPr sz="1600" b="1" spc="0" dirty="0" smtClean="0">
                <a:solidFill>
                  <a:srgbClr val="397D5A"/>
                </a:solidFill>
                <a:latin typeface="Arial Narrow" panose="020B0606020202030204" pitchFamily="34" charset="0"/>
                <a:cs typeface="Arial" panose="020B0604020202020204" pitchFamily="34" charset="0"/>
                <a:hlinkClick r:id="rId3"/>
              </a:rPr>
              <a:t>Pup</a:t>
            </a:r>
            <a:r>
              <a:rPr sz="1600" b="1" spc="4" dirty="0" smtClean="0">
                <a:solidFill>
                  <a:srgbClr val="397D5A"/>
                </a:solidFill>
                <a:latin typeface="Arial Narrow" panose="020B0606020202030204" pitchFamily="34" charset="0"/>
                <a:cs typeface="Arial" panose="020B0604020202020204" pitchFamily="34" charset="0"/>
                <a:hlinkClick r:id="rId3"/>
              </a:rPr>
              <a:t>d</a:t>
            </a:r>
            <a:r>
              <a:rPr sz="1600" b="1" spc="-4" dirty="0" smtClean="0">
                <a:solidFill>
                  <a:srgbClr val="397D5A"/>
                </a:solidFill>
                <a:latin typeface="Arial Narrow" panose="020B0606020202030204" pitchFamily="34" charset="0"/>
                <a:cs typeface="Arial" panose="020B0604020202020204" pitchFamily="34" charset="0"/>
                <a:hlinkClick r:id="rId3"/>
              </a:rPr>
              <a:t>a</a:t>
            </a:r>
            <a:r>
              <a:rPr sz="1600" b="1" spc="-25" dirty="0" smtClean="0">
                <a:solidFill>
                  <a:srgbClr val="397D5A"/>
                </a:solidFill>
                <a:latin typeface="Arial Narrow" panose="020B0606020202030204" pitchFamily="34" charset="0"/>
                <a:cs typeface="Arial" panose="020B0604020202020204" pitchFamily="34" charset="0"/>
                <a:hlinkClick r:id="rId3"/>
              </a:rPr>
              <a:t>t</a:t>
            </a:r>
            <a:r>
              <a:rPr sz="1600" b="1" spc="0" dirty="0" smtClean="0">
                <a:solidFill>
                  <a:srgbClr val="397D5A"/>
                </a:solidFill>
                <a:latin typeface="Arial Narrow" panose="020B0606020202030204" pitchFamily="34" charset="0"/>
                <a:cs typeface="Arial" panose="020B0604020202020204" pitchFamily="34" charset="0"/>
                <a:hlinkClick r:id="rId3"/>
              </a:rPr>
              <a:t>es</a:t>
            </a:r>
            <a:endParaRPr sz="1600" b="1" dirty="0">
              <a:latin typeface="Arial Narrow" panose="020B0606020202030204" pitchFamily="34" charset="0"/>
              <a:cs typeface="Arial" panose="020B0604020202020204" pitchFamily="34" charset="0"/>
            </a:endParaRPr>
          </a:p>
        </p:txBody>
      </p:sp>
      <p:pic>
        <p:nvPicPr>
          <p:cNvPr id="20" name="Picture 19"/>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04800" y="6248400"/>
            <a:ext cx="1314450" cy="4572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object 12"/>
          <p:cNvSpPr/>
          <p:nvPr/>
        </p:nvSpPr>
        <p:spPr>
          <a:xfrm>
            <a:off x="3624707" y="6297574"/>
            <a:ext cx="5519293" cy="1587"/>
          </a:xfrm>
          <a:custGeom>
            <a:avLst/>
            <a:gdLst/>
            <a:ahLst/>
            <a:cxnLst/>
            <a:rect l="l" t="t" r="r" b="b"/>
            <a:pathLst>
              <a:path w="5519293" h="1587">
                <a:moveTo>
                  <a:pt x="5519292" y="1587"/>
                </a:moveTo>
                <a:lnTo>
                  <a:pt x="0" y="0"/>
                </a:lnTo>
              </a:path>
              <a:path w="5519293" h="1587">
                <a:moveTo>
                  <a:pt x="0" y="1"/>
                </a:moveTo>
                <a:lnTo>
                  <a:pt x="5519292" y="1587"/>
                </a:lnTo>
              </a:path>
            </a:pathLst>
          </a:custGeom>
          <a:ln w="25400">
            <a:solidFill>
              <a:srgbClr val="DDC12B"/>
            </a:solidFill>
          </a:ln>
        </p:spPr>
        <p:txBody>
          <a:bodyPr wrap="square" lIns="0" tIns="0" rIns="0" bIns="0" rtlCol="0">
            <a:noAutofit/>
          </a:bodyPr>
          <a:lstStyle/>
          <a:p>
            <a:endParaRPr/>
          </a:p>
        </p:txBody>
      </p:sp>
      <p:sp>
        <p:nvSpPr>
          <p:cNvPr id="16" name="object 16"/>
          <p:cNvSpPr/>
          <p:nvPr/>
        </p:nvSpPr>
        <p:spPr>
          <a:xfrm>
            <a:off x="4482593" y="1822030"/>
            <a:ext cx="4509007" cy="4801870"/>
          </a:xfrm>
          <a:custGeom>
            <a:avLst/>
            <a:gdLst/>
            <a:ahLst/>
            <a:cxnLst/>
            <a:rect l="l" t="t" r="r" b="b"/>
            <a:pathLst>
              <a:path w="4247260" h="4801870">
                <a:moveTo>
                  <a:pt x="0" y="4801870"/>
                </a:moveTo>
                <a:lnTo>
                  <a:pt x="4247260" y="4801870"/>
                </a:lnTo>
                <a:lnTo>
                  <a:pt x="4247260" y="0"/>
                </a:lnTo>
                <a:lnTo>
                  <a:pt x="0" y="0"/>
                </a:lnTo>
                <a:lnTo>
                  <a:pt x="0" y="4801870"/>
                </a:lnTo>
                <a:close/>
              </a:path>
            </a:pathLst>
          </a:custGeom>
          <a:solidFill>
            <a:srgbClr val="D0D7E8"/>
          </a:solidFill>
        </p:spPr>
        <p:txBody>
          <a:bodyPr wrap="square" lIns="0" tIns="0" rIns="0" bIns="0" rtlCol="0">
            <a:noAutofit/>
          </a:bodyPr>
          <a:lstStyle/>
          <a:p>
            <a:endParaRPr/>
          </a:p>
        </p:txBody>
      </p:sp>
      <p:sp>
        <p:nvSpPr>
          <p:cNvPr id="2" name="object 2"/>
          <p:cNvSpPr txBox="1"/>
          <p:nvPr/>
        </p:nvSpPr>
        <p:spPr>
          <a:xfrm>
            <a:off x="4605147" y="1821941"/>
            <a:ext cx="4247260" cy="4801958"/>
          </a:xfrm>
          <a:prstGeom prst="rect">
            <a:avLst/>
          </a:prstGeom>
        </p:spPr>
        <p:txBody>
          <a:bodyPr wrap="square" lIns="0" tIns="0" rIns="0" bIns="0" rtlCol="0">
            <a:noAutofit/>
          </a:bodyPr>
          <a:lstStyle/>
          <a:p>
            <a:pPr marL="92075" marR="135311">
              <a:lnSpc>
                <a:spcPts val="1708"/>
              </a:lnSpc>
              <a:spcBef>
                <a:spcPts val="335"/>
              </a:spcBef>
            </a:pPr>
            <a:endParaRPr sz="1400" dirty="0">
              <a:latin typeface="Calibri"/>
              <a:cs typeface="Calibri"/>
            </a:endParaRPr>
          </a:p>
        </p:txBody>
      </p:sp>
      <p:sp>
        <p:nvSpPr>
          <p:cNvPr id="11" name="Rectangle 10"/>
          <p:cNvSpPr/>
          <p:nvPr/>
        </p:nvSpPr>
        <p:spPr>
          <a:xfrm>
            <a:off x="4495800" y="1862606"/>
            <a:ext cx="4572000" cy="4416594"/>
          </a:xfrm>
          <a:prstGeom prst="rect">
            <a:avLst/>
          </a:prstGeom>
        </p:spPr>
        <p:txBody>
          <a:bodyPr wrap="square">
            <a:spAutoFit/>
          </a:bodyPr>
          <a:lstStyle/>
          <a:p>
            <a:pPr marL="182880" marR="135311" indent="-182880">
              <a:spcAft>
                <a:spcPts val="600"/>
              </a:spcAft>
              <a:buSzPct val="125000"/>
              <a:buFont typeface="Arial" panose="020B0604020202020204" pitchFamily="34" charset="0"/>
              <a:buChar char="•"/>
            </a:pPr>
            <a:r>
              <a:rPr lang="en-US" sz="1600" b="1" dirty="0">
                <a:latin typeface="Arial Narrow" panose="020B0606020202030204" pitchFamily="34" charset="0"/>
                <a:cs typeface="Calibri"/>
              </a:rPr>
              <a:t>Assessments and rubrics used to assess teaching practice at key points along a developmental continuum, including but not limited to documentation of expected instructional practices and candidate performance.</a:t>
            </a:r>
          </a:p>
          <a:p>
            <a:pPr marL="182880" marR="135311" indent="-182880">
              <a:spcAft>
                <a:spcPts val="600"/>
              </a:spcAft>
              <a:buSzPct val="125000"/>
              <a:buFont typeface="Arial" panose="020B0604020202020204" pitchFamily="34" charset="0"/>
              <a:buChar char="•"/>
            </a:pPr>
            <a:r>
              <a:rPr lang="en-US" sz="1600" b="1" dirty="0" smtClean="0">
                <a:latin typeface="Arial Narrow" panose="020B0606020202030204" pitchFamily="34" charset="0"/>
                <a:cs typeface="Calibri"/>
              </a:rPr>
              <a:t>Student </a:t>
            </a:r>
            <a:r>
              <a:rPr lang="en-US" sz="1600" b="1" dirty="0">
                <a:latin typeface="Arial Narrow" panose="020B0606020202030204" pitchFamily="34" charset="0"/>
                <a:cs typeface="Calibri"/>
              </a:rPr>
              <a:t>performance on valid, reliable assessments aligned with instruction during clinical practice experiences.</a:t>
            </a:r>
          </a:p>
          <a:p>
            <a:pPr marL="182880" marR="135311" indent="-182880">
              <a:spcAft>
                <a:spcPts val="600"/>
              </a:spcAft>
              <a:buSzPct val="125000"/>
              <a:buFont typeface="Arial" panose="020B0604020202020204" pitchFamily="34" charset="0"/>
              <a:buChar char="•"/>
            </a:pPr>
            <a:r>
              <a:rPr lang="en-US" sz="1600" b="1" dirty="0" smtClean="0">
                <a:latin typeface="Arial Narrow" panose="020B0606020202030204" pitchFamily="34" charset="0"/>
                <a:cs typeface="Calibri"/>
              </a:rPr>
              <a:t>P‐12 </a:t>
            </a:r>
            <a:r>
              <a:rPr lang="en-US" sz="1600" b="1" dirty="0">
                <a:latin typeface="Arial Narrow" panose="020B0606020202030204" pitchFamily="34" charset="0"/>
                <a:cs typeface="Calibri"/>
              </a:rPr>
              <a:t>student surveys of their pre-service candidate teachers during clinical practice and analysis of data on candidate instructional practices.</a:t>
            </a:r>
          </a:p>
          <a:p>
            <a:pPr marL="182880" marR="135311" indent="-182880">
              <a:spcAft>
                <a:spcPts val="600"/>
              </a:spcAft>
              <a:buSzPct val="125000"/>
              <a:buFont typeface="Arial" panose="020B0604020202020204" pitchFamily="34" charset="0"/>
              <a:buChar char="•"/>
            </a:pPr>
            <a:r>
              <a:rPr lang="en-US" sz="1600" b="1" dirty="0" smtClean="0">
                <a:latin typeface="Arial Narrow" panose="020B0606020202030204" pitchFamily="34" charset="0"/>
                <a:cs typeface="Calibri"/>
              </a:rPr>
              <a:t>Ability </a:t>
            </a:r>
            <a:r>
              <a:rPr lang="en-US" sz="1600" b="1" dirty="0">
                <a:latin typeface="Arial Narrow" panose="020B0606020202030204" pitchFamily="34" charset="0"/>
                <a:cs typeface="Calibri"/>
              </a:rPr>
              <a:t>of candidates to design and use a variety </a:t>
            </a:r>
            <a:r>
              <a:rPr lang="en-US" sz="1600" b="1" dirty="0" smtClean="0">
                <a:latin typeface="Arial Narrow" panose="020B0606020202030204" pitchFamily="34" charset="0"/>
                <a:cs typeface="Calibri"/>
              </a:rPr>
              <a:t>of formative </a:t>
            </a:r>
            <a:r>
              <a:rPr lang="en-US" sz="1600" b="1" dirty="0">
                <a:latin typeface="Arial Narrow" panose="020B0606020202030204" pitchFamily="34" charset="0"/>
                <a:cs typeface="Calibri"/>
              </a:rPr>
              <a:t>assessments with P‐12 students.</a:t>
            </a:r>
          </a:p>
          <a:p>
            <a:pPr marL="182880" marR="135311" indent="-182880">
              <a:spcAft>
                <a:spcPts val="600"/>
              </a:spcAft>
              <a:buSzPct val="125000"/>
              <a:buFont typeface="Arial" panose="020B0604020202020204" pitchFamily="34" charset="0"/>
              <a:buChar char="•"/>
            </a:pPr>
            <a:r>
              <a:rPr lang="en-US" sz="1600" b="1" dirty="0" smtClean="0">
                <a:latin typeface="Arial Narrow" panose="020B0606020202030204" pitchFamily="34" charset="0"/>
                <a:cs typeface="Calibri"/>
              </a:rPr>
              <a:t>Clinical </a:t>
            </a:r>
            <a:r>
              <a:rPr lang="en-US" sz="1600" b="1" dirty="0">
                <a:latin typeface="Arial Narrow" panose="020B0606020202030204" pitchFamily="34" charset="0"/>
                <a:cs typeface="Calibri"/>
              </a:rPr>
              <a:t>capstone</a:t>
            </a:r>
          </a:p>
          <a:p>
            <a:pPr marL="182880" marR="135311" indent="-182880">
              <a:spcAft>
                <a:spcPts val="600"/>
              </a:spcAft>
              <a:buSzPct val="125000"/>
              <a:buFont typeface="Arial" panose="020B0604020202020204" pitchFamily="34" charset="0"/>
              <a:buChar char="•"/>
            </a:pPr>
            <a:r>
              <a:rPr lang="en-US" sz="1600" b="1" dirty="0" smtClean="0">
                <a:latin typeface="Arial Narrow" panose="020B0606020202030204" pitchFamily="34" charset="0"/>
                <a:cs typeface="Calibri"/>
              </a:rPr>
              <a:t>Standardized </a:t>
            </a:r>
            <a:r>
              <a:rPr lang="en-US" sz="1600" b="1" dirty="0">
                <a:latin typeface="Arial Narrow" panose="020B0606020202030204" pitchFamily="34" charset="0"/>
                <a:cs typeface="Calibri"/>
              </a:rPr>
              <a:t>capstone assessments: </a:t>
            </a:r>
            <a:r>
              <a:rPr lang="en-US" sz="1600" b="1" dirty="0" err="1">
                <a:latin typeface="Arial Narrow" panose="020B0606020202030204" pitchFamily="34" charset="0"/>
                <a:cs typeface="Calibri"/>
              </a:rPr>
              <a:t>edTPA</a:t>
            </a:r>
            <a:r>
              <a:rPr lang="en-US" sz="1600" b="1" dirty="0">
                <a:latin typeface="Arial Narrow" panose="020B0606020202030204" pitchFamily="34" charset="0"/>
                <a:cs typeface="Calibri"/>
              </a:rPr>
              <a:t> or </a:t>
            </a:r>
            <a:r>
              <a:rPr lang="en-US" sz="1600" b="1" dirty="0" smtClean="0">
                <a:latin typeface="Arial Narrow" panose="020B0606020202030204" pitchFamily="34" charset="0"/>
                <a:cs typeface="Calibri"/>
              </a:rPr>
              <a:t>ETS pre‐service portfolio</a:t>
            </a:r>
            <a:endParaRPr lang="en-US" sz="1600" b="1" dirty="0">
              <a:latin typeface="Arial Narrow" panose="020B0606020202030204" pitchFamily="34" charset="0"/>
              <a:cs typeface="Calibri"/>
            </a:endParaRPr>
          </a:p>
        </p:txBody>
      </p:sp>
      <p:sp>
        <p:nvSpPr>
          <p:cNvPr id="4" name="object 4"/>
          <p:cNvSpPr txBox="1"/>
          <p:nvPr/>
        </p:nvSpPr>
        <p:spPr>
          <a:xfrm>
            <a:off x="4482593" y="1454035"/>
            <a:ext cx="4369814" cy="367906"/>
          </a:xfrm>
          <a:prstGeom prst="rect">
            <a:avLst/>
          </a:prstGeom>
        </p:spPr>
        <p:txBody>
          <a:bodyPr wrap="square" lIns="0" tIns="0" rIns="0" bIns="0" rtlCol="0">
            <a:noAutofit/>
          </a:bodyPr>
          <a:lstStyle/>
          <a:p>
            <a:pPr marL="1292098">
              <a:lnSpc>
                <a:spcPct val="101725"/>
              </a:lnSpc>
              <a:spcBef>
                <a:spcPts val="330"/>
              </a:spcBef>
            </a:pPr>
            <a:r>
              <a:rPr sz="1800" b="1" spc="-25" dirty="0" smtClean="0">
                <a:solidFill>
                  <a:srgbClr val="FFFFFF"/>
                </a:solidFill>
                <a:latin typeface="Calibri"/>
                <a:cs typeface="Calibri"/>
              </a:rPr>
              <a:t>P</a:t>
            </a:r>
            <a:r>
              <a:rPr sz="1800" b="1" spc="0" dirty="0" smtClean="0">
                <a:solidFill>
                  <a:srgbClr val="FFFFFF"/>
                </a:solidFill>
                <a:latin typeface="Calibri"/>
                <a:cs typeface="Calibri"/>
              </a:rPr>
              <a:t>ossible</a:t>
            </a:r>
            <a:r>
              <a:rPr sz="1800" b="1" spc="-39" dirty="0" smtClean="0">
                <a:solidFill>
                  <a:srgbClr val="FFFFFF"/>
                </a:solidFill>
                <a:latin typeface="Calibri"/>
                <a:cs typeface="Calibri"/>
              </a:rPr>
              <a:t> </a:t>
            </a:r>
            <a:r>
              <a:rPr sz="1800" b="1" spc="-50" dirty="0" smtClean="0">
                <a:solidFill>
                  <a:srgbClr val="FFFFFF"/>
                </a:solidFill>
                <a:latin typeface="Calibri"/>
                <a:cs typeface="Calibri"/>
              </a:rPr>
              <a:t>E</a:t>
            </a:r>
            <a:r>
              <a:rPr sz="1800" b="1" spc="0" dirty="0" smtClean="0">
                <a:solidFill>
                  <a:srgbClr val="FFFFFF"/>
                </a:solidFill>
                <a:latin typeface="Calibri"/>
                <a:cs typeface="Calibri"/>
              </a:rPr>
              <a:t>vid</a:t>
            </a:r>
            <a:r>
              <a:rPr sz="1800" b="1" spc="9" dirty="0" smtClean="0">
                <a:solidFill>
                  <a:srgbClr val="FFFFFF"/>
                </a:solidFill>
                <a:latin typeface="Calibri"/>
                <a:cs typeface="Calibri"/>
              </a:rPr>
              <a:t>e</a:t>
            </a:r>
            <a:r>
              <a:rPr sz="1800" b="1" spc="0" dirty="0" smtClean="0">
                <a:solidFill>
                  <a:srgbClr val="FFFFFF"/>
                </a:solidFill>
                <a:latin typeface="Calibri"/>
                <a:cs typeface="Calibri"/>
              </a:rPr>
              <a:t>nce</a:t>
            </a:r>
            <a:endParaRPr sz="1800" dirty="0">
              <a:latin typeface="Calibri"/>
              <a:cs typeface="Calibri"/>
            </a:endParaRPr>
          </a:p>
        </p:txBody>
      </p:sp>
      <p:sp>
        <p:nvSpPr>
          <p:cNvPr id="15" name="object 15"/>
          <p:cNvSpPr/>
          <p:nvPr/>
        </p:nvSpPr>
        <p:spPr>
          <a:xfrm>
            <a:off x="228600" y="1822030"/>
            <a:ext cx="4247261" cy="4801870"/>
          </a:xfrm>
          <a:custGeom>
            <a:avLst/>
            <a:gdLst/>
            <a:ahLst/>
            <a:cxnLst/>
            <a:rect l="l" t="t" r="r" b="b"/>
            <a:pathLst>
              <a:path w="4247261" h="4801870">
                <a:moveTo>
                  <a:pt x="0" y="4801870"/>
                </a:moveTo>
                <a:lnTo>
                  <a:pt x="4247261" y="4801870"/>
                </a:lnTo>
                <a:lnTo>
                  <a:pt x="4247261" y="0"/>
                </a:lnTo>
                <a:lnTo>
                  <a:pt x="0" y="0"/>
                </a:lnTo>
                <a:lnTo>
                  <a:pt x="0" y="4801870"/>
                </a:lnTo>
                <a:close/>
              </a:path>
            </a:pathLst>
          </a:custGeom>
          <a:solidFill>
            <a:srgbClr val="D0D7E8"/>
          </a:solidFill>
        </p:spPr>
        <p:txBody>
          <a:bodyPr wrap="square" lIns="0" tIns="0" rIns="0" bIns="0" rtlCol="0">
            <a:noAutofit/>
          </a:bodyPr>
          <a:lstStyle/>
          <a:p>
            <a:endParaRPr/>
          </a:p>
        </p:txBody>
      </p:sp>
      <p:sp>
        <p:nvSpPr>
          <p:cNvPr id="3" name="object 3"/>
          <p:cNvSpPr txBox="1"/>
          <p:nvPr/>
        </p:nvSpPr>
        <p:spPr>
          <a:xfrm>
            <a:off x="228600" y="1821941"/>
            <a:ext cx="4247337" cy="4801958"/>
          </a:xfrm>
          <a:prstGeom prst="rect">
            <a:avLst/>
          </a:prstGeom>
        </p:spPr>
        <p:txBody>
          <a:bodyPr wrap="square" lIns="0" tIns="0" rIns="0" bIns="0" rtlCol="0">
            <a:noAutofit/>
          </a:bodyPr>
          <a:lstStyle/>
          <a:p>
            <a:pPr marL="91465">
              <a:lnSpc>
                <a:spcPct val="101725"/>
              </a:lnSpc>
              <a:spcBef>
                <a:spcPts val="330"/>
              </a:spcBef>
            </a:pPr>
            <a:r>
              <a:rPr sz="1800" spc="0" dirty="0" smtClean="0">
                <a:latin typeface="Calibri"/>
                <a:cs typeface="Calibri"/>
              </a:rPr>
              <a:t>1.4</a:t>
            </a:r>
            <a:endParaRPr sz="1800" dirty="0">
              <a:latin typeface="Calibri"/>
              <a:cs typeface="Calibri"/>
            </a:endParaRPr>
          </a:p>
          <a:p>
            <a:pPr marL="91465">
              <a:lnSpc>
                <a:spcPts val="2160"/>
              </a:lnSpc>
              <a:spcBef>
                <a:spcPts val="108"/>
              </a:spcBef>
            </a:pPr>
            <a:r>
              <a:rPr sz="2700" spc="-4" baseline="1517" dirty="0" smtClean="0">
                <a:latin typeface="Calibri"/>
                <a:cs typeface="Calibri"/>
              </a:rPr>
              <a:t>P</a:t>
            </a:r>
            <a:r>
              <a:rPr sz="2700" spc="-29" baseline="1517" dirty="0" smtClean="0">
                <a:latin typeface="Calibri"/>
                <a:cs typeface="Calibri"/>
              </a:rPr>
              <a:t>r</a:t>
            </a:r>
            <a:r>
              <a:rPr sz="2700" spc="-14" baseline="1517" dirty="0" smtClean="0">
                <a:latin typeface="Calibri"/>
                <a:cs typeface="Calibri"/>
              </a:rPr>
              <a:t>o</a:t>
            </a:r>
            <a:r>
              <a:rPr sz="2700" spc="0" baseline="1517" dirty="0" smtClean="0">
                <a:latin typeface="Calibri"/>
                <a:cs typeface="Calibri"/>
              </a:rPr>
              <a:t>vide</a:t>
            </a:r>
            <a:r>
              <a:rPr sz="2700" spc="-34" baseline="1517" dirty="0" smtClean="0">
                <a:latin typeface="Calibri"/>
                <a:cs typeface="Calibri"/>
              </a:rPr>
              <a:t>r</a:t>
            </a:r>
            <a:r>
              <a:rPr sz="2700" spc="0" baseline="1517" dirty="0" smtClean="0">
                <a:latin typeface="Calibri"/>
                <a:cs typeface="Calibri"/>
              </a:rPr>
              <a:t>s</a:t>
            </a:r>
            <a:r>
              <a:rPr sz="2700" spc="14" baseline="1517" dirty="0" smtClean="0">
                <a:latin typeface="Calibri"/>
                <a:cs typeface="Calibri"/>
              </a:rPr>
              <a:t> </a:t>
            </a:r>
            <a:r>
              <a:rPr sz="2700" spc="0" baseline="1517" dirty="0" smtClean="0">
                <a:latin typeface="Calibri"/>
                <a:cs typeface="Calibri"/>
              </a:rPr>
              <a:t>e</a:t>
            </a:r>
            <a:r>
              <a:rPr sz="2700" spc="4" baseline="1517" dirty="0" smtClean="0">
                <a:latin typeface="Calibri"/>
                <a:cs typeface="Calibri"/>
              </a:rPr>
              <a:t>n</a:t>
            </a:r>
            <a:r>
              <a:rPr sz="2700" spc="0" baseline="1517" dirty="0" smtClean="0">
                <a:latin typeface="Calibri"/>
                <a:cs typeface="Calibri"/>
              </a:rPr>
              <a:t>s</a:t>
            </a:r>
            <a:r>
              <a:rPr sz="2700" spc="4" baseline="1517" dirty="0" smtClean="0">
                <a:latin typeface="Calibri"/>
                <a:cs typeface="Calibri"/>
              </a:rPr>
              <a:t>u</a:t>
            </a:r>
            <a:r>
              <a:rPr sz="2700" spc="-29" baseline="1517" dirty="0" smtClean="0">
                <a:latin typeface="Calibri"/>
                <a:cs typeface="Calibri"/>
              </a:rPr>
              <a:t>r</a:t>
            </a:r>
            <a:r>
              <a:rPr sz="2700" spc="0" baseline="1517" dirty="0" smtClean="0">
                <a:latin typeface="Calibri"/>
                <a:cs typeface="Calibri"/>
              </a:rPr>
              <a:t>e th</a:t>
            </a:r>
            <a:r>
              <a:rPr sz="2700" spc="-4" baseline="1517" dirty="0" smtClean="0">
                <a:latin typeface="Calibri"/>
                <a:cs typeface="Calibri"/>
              </a:rPr>
              <a:t>a</a:t>
            </a:r>
            <a:r>
              <a:rPr sz="2700" spc="0" baseline="1517" dirty="0" smtClean="0">
                <a:latin typeface="Calibri"/>
                <a:cs typeface="Calibri"/>
              </a:rPr>
              <a:t>t </a:t>
            </a:r>
            <a:r>
              <a:rPr sz="2700" spc="-19" baseline="1517" dirty="0" smtClean="0">
                <a:latin typeface="Calibri"/>
                <a:cs typeface="Calibri"/>
              </a:rPr>
              <a:t>c</a:t>
            </a:r>
            <a:r>
              <a:rPr sz="2700" spc="0" baseline="1517" dirty="0" smtClean="0">
                <a:latin typeface="Calibri"/>
                <a:cs typeface="Calibri"/>
              </a:rPr>
              <a:t>ompl</a:t>
            </a:r>
            <a:r>
              <a:rPr sz="2700" spc="-9" baseline="1517" dirty="0" smtClean="0">
                <a:latin typeface="Calibri"/>
                <a:cs typeface="Calibri"/>
              </a:rPr>
              <a:t>e</a:t>
            </a:r>
            <a:r>
              <a:rPr sz="2700" spc="-25" baseline="1517" dirty="0" smtClean="0">
                <a:latin typeface="Calibri"/>
                <a:cs typeface="Calibri"/>
              </a:rPr>
              <a:t>t</a:t>
            </a:r>
            <a:r>
              <a:rPr sz="2700" spc="0" baseline="1517" dirty="0" smtClean="0">
                <a:latin typeface="Calibri"/>
                <a:cs typeface="Calibri"/>
              </a:rPr>
              <a:t>e</a:t>
            </a:r>
            <a:r>
              <a:rPr sz="2700" spc="-34" baseline="1517" dirty="0" smtClean="0">
                <a:latin typeface="Calibri"/>
                <a:cs typeface="Calibri"/>
              </a:rPr>
              <a:t>r</a:t>
            </a:r>
            <a:r>
              <a:rPr sz="2700" spc="0" baseline="1517" dirty="0" smtClean="0">
                <a:latin typeface="Calibri"/>
                <a:cs typeface="Calibri"/>
              </a:rPr>
              <a:t>s</a:t>
            </a:r>
            <a:endParaRPr sz="1800" dirty="0">
              <a:latin typeface="Calibri"/>
              <a:cs typeface="Calibri"/>
            </a:endParaRPr>
          </a:p>
          <a:p>
            <a:pPr marL="91465">
              <a:lnSpc>
                <a:spcPts val="2160"/>
              </a:lnSpc>
            </a:pPr>
            <a:r>
              <a:rPr sz="2700" spc="0" baseline="1517" dirty="0" smtClean="0">
                <a:latin typeface="Calibri"/>
                <a:cs typeface="Calibri"/>
              </a:rPr>
              <a:t>d</a:t>
            </a:r>
            <a:r>
              <a:rPr sz="2700" spc="4" baseline="1517" dirty="0" smtClean="0">
                <a:latin typeface="Calibri"/>
                <a:cs typeface="Calibri"/>
              </a:rPr>
              <a:t>e</a:t>
            </a:r>
            <a:r>
              <a:rPr sz="2700" spc="0" baseline="1517" dirty="0" smtClean="0">
                <a:latin typeface="Calibri"/>
                <a:cs typeface="Calibri"/>
              </a:rPr>
              <a:t>mon</a:t>
            </a:r>
            <a:r>
              <a:rPr sz="2700" spc="-14" baseline="1517" dirty="0" smtClean="0">
                <a:latin typeface="Calibri"/>
                <a:cs typeface="Calibri"/>
              </a:rPr>
              <a:t>s</a:t>
            </a:r>
            <a:r>
              <a:rPr sz="2700" spc="0" baseline="1517" dirty="0" smtClean="0">
                <a:latin typeface="Calibri"/>
                <a:cs typeface="Calibri"/>
              </a:rPr>
              <a:t>t</a:t>
            </a:r>
            <a:r>
              <a:rPr sz="2700" spc="-39" baseline="1517" dirty="0" smtClean="0">
                <a:latin typeface="Calibri"/>
                <a:cs typeface="Calibri"/>
              </a:rPr>
              <a:t>r</a:t>
            </a:r>
            <a:r>
              <a:rPr sz="2700" spc="-9" baseline="1517" dirty="0" smtClean="0">
                <a:latin typeface="Calibri"/>
                <a:cs typeface="Calibri"/>
              </a:rPr>
              <a:t>a</a:t>
            </a:r>
            <a:r>
              <a:rPr sz="2700" spc="-25" baseline="1517" dirty="0" smtClean="0">
                <a:latin typeface="Calibri"/>
                <a:cs typeface="Calibri"/>
              </a:rPr>
              <a:t>t</a:t>
            </a:r>
            <a:r>
              <a:rPr sz="2700" spc="0" baseline="1517" dirty="0" smtClean="0">
                <a:latin typeface="Calibri"/>
                <a:cs typeface="Calibri"/>
              </a:rPr>
              <a:t>e </a:t>
            </a:r>
            <a:r>
              <a:rPr sz="2700" spc="4" baseline="1517" dirty="0" smtClean="0">
                <a:latin typeface="Calibri"/>
                <a:cs typeface="Calibri"/>
              </a:rPr>
              <a:t>s</a:t>
            </a:r>
            <a:r>
              <a:rPr sz="2700" spc="0" baseline="1517" dirty="0" smtClean="0">
                <a:latin typeface="Calibri"/>
                <a:cs typeface="Calibri"/>
              </a:rPr>
              <a:t>k</a:t>
            </a:r>
            <a:r>
              <a:rPr sz="2700" spc="-4" baseline="1517" dirty="0" smtClean="0">
                <a:latin typeface="Calibri"/>
                <a:cs typeface="Calibri"/>
              </a:rPr>
              <a:t>ill</a:t>
            </a:r>
            <a:r>
              <a:rPr sz="2700" spc="0" baseline="1517" dirty="0" smtClean="0">
                <a:latin typeface="Calibri"/>
                <a:cs typeface="Calibri"/>
              </a:rPr>
              <a:t>s and</a:t>
            </a:r>
            <a:r>
              <a:rPr sz="2700" spc="14" baseline="1517" dirty="0" smtClean="0">
                <a:latin typeface="Calibri"/>
                <a:cs typeface="Calibri"/>
              </a:rPr>
              <a:t> </a:t>
            </a:r>
            <a:r>
              <a:rPr sz="2700" spc="-19" baseline="1517" dirty="0" smtClean="0">
                <a:latin typeface="Calibri"/>
                <a:cs typeface="Calibri"/>
              </a:rPr>
              <a:t>c</a:t>
            </a:r>
            <a:r>
              <a:rPr sz="2700" spc="0" baseline="1517" dirty="0" smtClean="0">
                <a:latin typeface="Calibri"/>
                <a:cs typeface="Calibri"/>
              </a:rPr>
              <a:t>ommi</a:t>
            </a:r>
            <a:r>
              <a:rPr sz="2700" spc="-4" baseline="1517" dirty="0" smtClean="0">
                <a:latin typeface="Calibri"/>
                <a:cs typeface="Calibri"/>
              </a:rPr>
              <a:t>t</a:t>
            </a:r>
            <a:r>
              <a:rPr sz="2700" spc="0" baseline="1517" dirty="0" smtClean="0">
                <a:latin typeface="Calibri"/>
                <a:cs typeface="Calibri"/>
              </a:rPr>
              <a:t>ment</a:t>
            </a:r>
            <a:r>
              <a:rPr sz="2700" spc="-4" baseline="1517" dirty="0" smtClean="0">
                <a:latin typeface="Calibri"/>
                <a:cs typeface="Calibri"/>
              </a:rPr>
              <a:t> </a:t>
            </a:r>
            <a:r>
              <a:rPr sz="2700" spc="0" baseline="1517" dirty="0" smtClean="0">
                <a:latin typeface="Calibri"/>
                <a:cs typeface="Calibri"/>
              </a:rPr>
              <a:t>th</a:t>
            </a:r>
            <a:r>
              <a:rPr sz="2700" spc="-9" baseline="1517" dirty="0" smtClean="0">
                <a:latin typeface="Calibri"/>
                <a:cs typeface="Calibri"/>
              </a:rPr>
              <a:t>a</a:t>
            </a:r>
            <a:r>
              <a:rPr sz="2700" spc="0" baseline="1517" dirty="0" smtClean="0">
                <a:latin typeface="Calibri"/>
                <a:cs typeface="Calibri"/>
              </a:rPr>
              <a:t>t</a:t>
            </a:r>
            <a:endParaRPr sz="1800" dirty="0">
              <a:latin typeface="Calibri"/>
              <a:cs typeface="Calibri"/>
            </a:endParaRPr>
          </a:p>
          <a:p>
            <a:pPr marL="91465">
              <a:lnSpc>
                <a:spcPts val="2160"/>
              </a:lnSpc>
            </a:pPr>
            <a:r>
              <a:rPr sz="2700" spc="-9" baseline="1517" dirty="0" smtClean="0">
                <a:latin typeface="Calibri"/>
                <a:cs typeface="Calibri"/>
              </a:rPr>
              <a:t>af</a:t>
            </a:r>
            <a:r>
              <a:rPr sz="2700" spc="-29" baseline="1517" dirty="0" smtClean="0">
                <a:latin typeface="Calibri"/>
                <a:cs typeface="Calibri"/>
              </a:rPr>
              <a:t>f</a:t>
            </a:r>
            <a:r>
              <a:rPr sz="2700" spc="0" baseline="1517" dirty="0" smtClean="0">
                <a:latin typeface="Calibri"/>
                <a:cs typeface="Calibri"/>
              </a:rPr>
              <a:t>o</a:t>
            </a:r>
            <a:r>
              <a:rPr sz="2700" spc="-29" baseline="1517" dirty="0" smtClean="0">
                <a:latin typeface="Calibri"/>
                <a:cs typeface="Calibri"/>
              </a:rPr>
              <a:t>r</a:t>
            </a:r>
            <a:r>
              <a:rPr sz="2700" spc="0" baseline="1517" dirty="0" smtClean="0">
                <a:latin typeface="Calibri"/>
                <a:cs typeface="Calibri"/>
              </a:rPr>
              <a:t>d </a:t>
            </a:r>
            <a:r>
              <a:rPr sz="2700" spc="4" baseline="1517" dirty="0" smtClean="0">
                <a:latin typeface="Calibri"/>
                <a:cs typeface="Calibri"/>
              </a:rPr>
              <a:t>a</a:t>
            </a:r>
            <a:r>
              <a:rPr sz="2700" spc="-4" baseline="1517" dirty="0" smtClean="0">
                <a:latin typeface="Calibri"/>
                <a:cs typeface="Calibri"/>
              </a:rPr>
              <a:t>l</a:t>
            </a:r>
            <a:r>
              <a:rPr sz="2700" spc="0" baseline="1517" dirty="0" smtClean="0">
                <a:latin typeface="Calibri"/>
                <a:cs typeface="Calibri"/>
              </a:rPr>
              <a:t>l</a:t>
            </a:r>
            <a:r>
              <a:rPr sz="2700" spc="4" baseline="1517" dirty="0" smtClean="0">
                <a:latin typeface="Calibri"/>
                <a:cs typeface="Calibri"/>
              </a:rPr>
              <a:t> </a:t>
            </a:r>
            <a:r>
              <a:rPr sz="2700" spc="-54" baseline="1517" dirty="0" smtClean="0">
                <a:latin typeface="Calibri"/>
                <a:cs typeface="Calibri"/>
              </a:rPr>
              <a:t>P</a:t>
            </a:r>
            <a:r>
              <a:rPr sz="2700" spc="0" baseline="1517" dirty="0" smtClean="0">
                <a:latin typeface="Calibri"/>
                <a:cs typeface="Calibri"/>
              </a:rPr>
              <a:t>‐12 </a:t>
            </a:r>
            <a:r>
              <a:rPr sz="2700" spc="-19" baseline="1517" dirty="0" smtClean="0">
                <a:latin typeface="Calibri"/>
                <a:cs typeface="Calibri"/>
              </a:rPr>
              <a:t>s</a:t>
            </a:r>
            <a:r>
              <a:rPr sz="2700" spc="0" baseline="1517" dirty="0" smtClean="0">
                <a:latin typeface="Calibri"/>
                <a:cs typeface="Calibri"/>
              </a:rPr>
              <a:t>tud</a:t>
            </a:r>
            <a:r>
              <a:rPr sz="2700" spc="4" baseline="1517" dirty="0" smtClean="0">
                <a:latin typeface="Calibri"/>
                <a:cs typeface="Calibri"/>
              </a:rPr>
              <a:t>e</a:t>
            </a:r>
            <a:r>
              <a:rPr sz="2700" spc="-9" baseline="1517" dirty="0" smtClean="0">
                <a:latin typeface="Calibri"/>
                <a:cs typeface="Calibri"/>
              </a:rPr>
              <a:t>n</a:t>
            </a:r>
            <a:r>
              <a:rPr sz="2700" spc="0" baseline="1517" dirty="0" smtClean="0">
                <a:latin typeface="Calibri"/>
                <a:cs typeface="Calibri"/>
              </a:rPr>
              <a:t>ts</a:t>
            </a:r>
            <a:r>
              <a:rPr sz="2700" spc="-9" baseline="1517" dirty="0" smtClean="0">
                <a:latin typeface="Calibri"/>
                <a:cs typeface="Calibri"/>
              </a:rPr>
              <a:t> </a:t>
            </a:r>
            <a:r>
              <a:rPr sz="2700" spc="0" baseline="1517" dirty="0" smtClean="0">
                <a:latin typeface="Calibri"/>
                <a:cs typeface="Calibri"/>
              </a:rPr>
              <a:t>ac</a:t>
            </a:r>
            <a:r>
              <a:rPr sz="2700" spc="-9" baseline="1517" dirty="0" smtClean="0">
                <a:latin typeface="Calibri"/>
                <a:cs typeface="Calibri"/>
              </a:rPr>
              <a:t>c</a:t>
            </a:r>
            <a:r>
              <a:rPr sz="2700" spc="0" baseline="1517" dirty="0" smtClean="0">
                <a:latin typeface="Calibri"/>
                <a:cs typeface="Calibri"/>
              </a:rPr>
              <a:t>e</a:t>
            </a:r>
            <a:r>
              <a:rPr sz="2700" spc="4" baseline="1517" dirty="0" smtClean="0">
                <a:latin typeface="Calibri"/>
                <a:cs typeface="Calibri"/>
              </a:rPr>
              <a:t>s</a:t>
            </a:r>
            <a:r>
              <a:rPr sz="2700" spc="0" baseline="1517" dirty="0" smtClean="0">
                <a:latin typeface="Calibri"/>
                <a:cs typeface="Calibri"/>
              </a:rPr>
              <a:t>s </a:t>
            </a:r>
            <a:r>
              <a:rPr sz="2700" spc="-14" baseline="1517" dirty="0" smtClean="0">
                <a:latin typeface="Calibri"/>
                <a:cs typeface="Calibri"/>
              </a:rPr>
              <a:t>t</a:t>
            </a:r>
            <a:r>
              <a:rPr sz="2700" spc="0" baseline="1517" dirty="0" smtClean="0">
                <a:latin typeface="Calibri"/>
                <a:cs typeface="Calibri"/>
              </a:rPr>
              <a:t>o r</a:t>
            </a:r>
            <a:r>
              <a:rPr sz="2700" spc="-9" baseline="1517" dirty="0" smtClean="0">
                <a:latin typeface="Calibri"/>
                <a:cs typeface="Calibri"/>
              </a:rPr>
              <a:t>i</a:t>
            </a:r>
            <a:r>
              <a:rPr sz="2700" spc="-4" baseline="1517" dirty="0" smtClean="0">
                <a:latin typeface="Calibri"/>
                <a:cs typeface="Calibri"/>
              </a:rPr>
              <a:t>g</a:t>
            </a:r>
            <a:r>
              <a:rPr sz="2700" spc="0" baseline="1517" dirty="0" smtClean="0">
                <a:latin typeface="Calibri"/>
                <a:cs typeface="Calibri"/>
              </a:rPr>
              <a:t>o</a:t>
            </a:r>
            <a:r>
              <a:rPr sz="2700" spc="-29" baseline="1517" dirty="0" smtClean="0">
                <a:latin typeface="Calibri"/>
                <a:cs typeface="Calibri"/>
              </a:rPr>
              <a:t>r</a:t>
            </a:r>
            <a:r>
              <a:rPr sz="2700" spc="0" baseline="1517" dirty="0" smtClean="0">
                <a:latin typeface="Calibri"/>
                <a:cs typeface="Calibri"/>
              </a:rPr>
              <a:t>ous</a:t>
            </a:r>
            <a:endParaRPr sz="1800" dirty="0">
              <a:latin typeface="Calibri"/>
              <a:cs typeface="Calibri"/>
            </a:endParaRPr>
          </a:p>
          <a:p>
            <a:pPr marL="91465">
              <a:lnSpc>
                <a:spcPts val="2165"/>
              </a:lnSpc>
              <a:spcBef>
                <a:spcPts val="0"/>
              </a:spcBef>
            </a:pPr>
            <a:r>
              <a:rPr sz="2700" spc="-19" baseline="1517" dirty="0" smtClean="0">
                <a:latin typeface="Calibri"/>
                <a:cs typeface="Calibri"/>
              </a:rPr>
              <a:t>c</a:t>
            </a:r>
            <a:r>
              <a:rPr sz="2700" spc="0" baseline="1517" dirty="0" smtClean="0">
                <a:latin typeface="Calibri"/>
                <a:cs typeface="Calibri"/>
              </a:rPr>
              <a:t>o</a:t>
            </a:r>
            <a:r>
              <a:rPr sz="2700" spc="-9" baseline="1517" dirty="0" smtClean="0">
                <a:latin typeface="Calibri"/>
                <a:cs typeface="Calibri"/>
              </a:rPr>
              <a:t>l</a:t>
            </a:r>
            <a:r>
              <a:rPr sz="2700" spc="-4" baseline="1517" dirty="0" smtClean="0">
                <a:latin typeface="Calibri"/>
                <a:cs typeface="Calibri"/>
              </a:rPr>
              <a:t>l</a:t>
            </a:r>
            <a:r>
              <a:rPr sz="2700" spc="0" baseline="1517" dirty="0" smtClean="0">
                <a:latin typeface="Calibri"/>
                <a:cs typeface="Calibri"/>
              </a:rPr>
              <a:t>e</a:t>
            </a:r>
            <a:r>
              <a:rPr sz="2700" spc="-4" baseline="1517" dirty="0" smtClean="0">
                <a:latin typeface="Calibri"/>
                <a:cs typeface="Calibri"/>
              </a:rPr>
              <a:t>g</a:t>
            </a:r>
            <a:r>
              <a:rPr sz="2700" spc="0" baseline="1517" dirty="0" smtClean="0">
                <a:latin typeface="Calibri"/>
                <a:cs typeface="Calibri"/>
              </a:rPr>
              <a:t>e‐</a:t>
            </a:r>
            <a:r>
              <a:rPr sz="2700" spc="14" baseline="1517" dirty="0" smtClean="0">
                <a:latin typeface="Calibri"/>
                <a:cs typeface="Calibri"/>
              </a:rPr>
              <a:t> </a:t>
            </a:r>
            <a:r>
              <a:rPr sz="2700" spc="0" baseline="1517" dirty="0" smtClean="0">
                <a:latin typeface="Calibri"/>
                <a:cs typeface="Calibri"/>
              </a:rPr>
              <a:t>and</a:t>
            </a:r>
            <a:r>
              <a:rPr sz="2700" spc="14" baseline="1517" dirty="0" smtClean="0">
                <a:latin typeface="Calibri"/>
                <a:cs typeface="Calibri"/>
              </a:rPr>
              <a:t> </a:t>
            </a:r>
            <a:r>
              <a:rPr sz="2700" spc="-19" baseline="1517" dirty="0" smtClean="0">
                <a:latin typeface="Calibri"/>
                <a:cs typeface="Calibri"/>
              </a:rPr>
              <a:t>c</a:t>
            </a:r>
            <a:r>
              <a:rPr sz="2700" spc="0" baseline="1517" dirty="0" smtClean="0">
                <a:latin typeface="Calibri"/>
                <a:cs typeface="Calibri"/>
              </a:rPr>
              <a:t>a</a:t>
            </a:r>
            <a:r>
              <a:rPr sz="2700" spc="-29" baseline="1517" dirty="0" smtClean="0">
                <a:latin typeface="Calibri"/>
                <a:cs typeface="Calibri"/>
              </a:rPr>
              <a:t>r</a:t>
            </a:r>
            <a:r>
              <a:rPr sz="2700" spc="0" baseline="1517" dirty="0" smtClean="0">
                <a:latin typeface="Calibri"/>
                <a:cs typeface="Calibri"/>
              </a:rPr>
              <a:t>ee</a:t>
            </a:r>
            <a:r>
              <a:rPr sz="2700" spc="-50" baseline="1517" dirty="0" smtClean="0">
                <a:latin typeface="Calibri"/>
                <a:cs typeface="Calibri"/>
              </a:rPr>
              <a:t>r</a:t>
            </a:r>
            <a:r>
              <a:rPr sz="2700" spc="0" baseline="1517" dirty="0" smtClean="0">
                <a:latin typeface="Calibri"/>
                <a:cs typeface="Calibri"/>
              </a:rPr>
              <a:t>‐</a:t>
            </a:r>
            <a:r>
              <a:rPr sz="2700" spc="-29" baseline="1517" dirty="0" smtClean="0">
                <a:latin typeface="Calibri"/>
                <a:cs typeface="Calibri"/>
              </a:rPr>
              <a:t>r</a:t>
            </a:r>
            <a:r>
              <a:rPr sz="2700" spc="0" baseline="1517" dirty="0" smtClean="0">
                <a:latin typeface="Calibri"/>
                <a:cs typeface="Calibri"/>
              </a:rPr>
              <a:t>eady </a:t>
            </a:r>
            <a:r>
              <a:rPr sz="2700" spc="-14" baseline="1517" dirty="0" smtClean="0">
                <a:latin typeface="Calibri"/>
                <a:cs typeface="Calibri"/>
              </a:rPr>
              <a:t>s</a:t>
            </a:r>
            <a:r>
              <a:rPr sz="2700" spc="-25" baseline="1517" dirty="0" smtClean="0">
                <a:latin typeface="Calibri"/>
                <a:cs typeface="Calibri"/>
              </a:rPr>
              <a:t>t</a:t>
            </a:r>
            <a:r>
              <a:rPr sz="2700" spc="0" baseline="1517" dirty="0" smtClean="0">
                <a:latin typeface="Calibri"/>
                <a:cs typeface="Calibri"/>
              </a:rPr>
              <a:t>anda</a:t>
            </a:r>
            <a:r>
              <a:rPr sz="2700" spc="-25" baseline="1517" dirty="0" smtClean="0">
                <a:latin typeface="Calibri"/>
                <a:cs typeface="Calibri"/>
              </a:rPr>
              <a:t>r</a:t>
            </a:r>
            <a:r>
              <a:rPr sz="2700" spc="0" baseline="1517" dirty="0" smtClean="0">
                <a:latin typeface="Calibri"/>
                <a:cs typeface="Calibri"/>
              </a:rPr>
              <a:t>ds</a:t>
            </a:r>
            <a:r>
              <a:rPr sz="2700" spc="4" baseline="1517" dirty="0" smtClean="0">
                <a:latin typeface="Calibri"/>
                <a:cs typeface="Calibri"/>
              </a:rPr>
              <a:t> </a:t>
            </a:r>
            <a:r>
              <a:rPr sz="2700" spc="-4" baseline="1517" dirty="0" smtClean="0">
                <a:latin typeface="Calibri"/>
                <a:cs typeface="Calibri"/>
              </a:rPr>
              <a:t>(</a:t>
            </a:r>
            <a:r>
              <a:rPr sz="2700" spc="0" baseline="1517" dirty="0" smtClean="0">
                <a:latin typeface="Calibri"/>
                <a:cs typeface="Calibri"/>
              </a:rPr>
              <a:t>e</a:t>
            </a:r>
            <a:r>
              <a:rPr sz="2700" spc="25" baseline="1517" dirty="0" smtClean="0">
                <a:latin typeface="Calibri"/>
                <a:cs typeface="Calibri"/>
              </a:rPr>
              <a:t>.</a:t>
            </a:r>
            <a:r>
              <a:rPr sz="2700" spc="0" baseline="1517" dirty="0" smtClean="0">
                <a:latin typeface="Calibri"/>
                <a:cs typeface="Calibri"/>
              </a:rPr>
              <a:t>g.,</a:t>
            </a:r>
            <a:endParaRPr sz="1800" dirty="0">
              <a:latin typeface="Calibri"/>
              <a:cs typeface="Calibri"/>
            </a:endParaRPr>
          </a:p>
          <a:p>
            <a:pPr marL="91465">
              <a:lnSpc>
                <a:spcPts val="2160"/>
              </a:lnSpc>
            </a:pPr>
            <a:r>
              <a:rPr sz="2700" spc="0" baseline="1517" dirty="0" smtClean="0">
                <a:latin typeface="Calibri"/>
                <a:cs typeface="Calibri"/>
              </a:rPr>
              <a:t>N</a:t>
            </a:r>
            <a:r>
              <a:rPr sz="2700" spc="-19" baseline="1517" dirty="0" smtClean="0">
                <a:latin typeface="Calibri"/>
                <a:cs typeface="Calibri"/>
              </a:rPr>
              <a:t>e</a:t>
            </a:r>
            <a:r>
              <a:rPr sz="2700" spc="0" baseline="1517" dirty="0" smtClean="0">
                <a:latin typeface="Calibri"/>
                <a:cs typeface="Calibri"/>
              </a:rPr>
              <a:t>xt G</a:t>
            </a:r>
            <a:r>
              <a:rPr sz="2700" spc="4" baseline="1517" dirty="0" smtClean="0">
                <a:latin typeface="Calibri"/>
                <a:cs typeface="Calibri"/>
              </a:rPr>
              <a:t>e</a:t>
            </a:r>
            <a:r>
              <a:rPr sz="2700" spc="0" baseline="1517" dirty="0" smtClean="0">
                <a:latin typeface="Calibri"/>
                <a:cs typeface="Calibri"/>
              </a:rPr>
              <a:t>n</a:t>
            </a:r>
            <a:r>
              <a:rPr sz="2700" spc="4" baseline="1517" dirty="0" smtClean="0">
                <a:latin typeface="Calibri"/>
                <a:cs typeface="Calibri"/>
              </a:rPr>
              <a:t>e</a:t>
            </a:r>
            <a:r>
              <a:rPr sz="2700" spc="-39" baseline="1517" dirty="0" smtClean="0">
                <a:latin typeface="Calibri"/>
                <a:cs typeface="Calibri"/>
              </a:rPr>
              <a:t>r</a:t>
            </a:r>
            <a:r>
              <a:rPr sz="2700" spc="-9" baseline="1517" dirty="0" smtClean="0">
                <a:latin typeface="Calibri"/>
                <a:cs typeface="Calibri"/>
              </a:rPr>
              <a:t>a</a:t>
            </a:r>
            <a:r>
              <a:rPr sz="2700" spc="0" baseline="1517" dirty="0" smtClean="0">
                <a:latin typeface="Calibri"/>
                <a:cs typeface="Calibri"/>
              </a:rPr>
              <a:t>t</a:t>
            </a:r>
            <a:r>
              <a:rPr sz="2700" spc="-9" baseline="1517" dirty="0" smtClean="0">
                <a:latin typeface="Calibri"/>
                <a:cs typeface="Calibri"/>
              </a:rPr>
              <a:t>i</a:t>
            </a:r>
            <a:r>
              <a:rPr sz="2700" spc="0" baseline="1517" dirty="0" smtClean="0">
                <a:latin typeface="Calibri"/>
                <a:cs typeface="Calibri"/>
              </a:rPr>
              <a:t>on</a:t>
            </a:r>
            <a:r>
              <a:rPr sz="2700" spc="14" baseline="1517" dirty="0" smtClean="0">
                <a:latin typeface="Calibri"/>
                <a:cs typeface="Calibri"/>
              </a:rPr>
              <a:t> </a:t>
            </a:r>
            <a:r>
              <a:rPr sz="2700" spc="0" baseline="1517" dirty="0" smtClean="0">
                <a:latin typeface="Calibri"/>
                <a:cs typeface="Calibri"/>
              </a:rPr>
              <a:t>Sc</a:t>
            </a:r>
            <a:r>
              <a:rPr sz="2700" spc="-9" baseline="1517" dirty="0" smtClean="0">
                <a:latin typeface="Calibri"/>
                <a:cs typeface="Calibri"/>
              </a:rPr>
              <a:t>i</a:t>
            </a:r>
            <a:r>
              <a:rPr sz="2700" spc="0" baseline="1517" dirty="0" smtClean="0">
                <a:latin typeface="Calibri"/>
                <a:cs typeface="Calibri"/>
              </a:rPr>
              <a:t>e</a:t>
            </a:r>
            <a:r>
              <a:rPr sz="2700" spc="4" baseline="1517" dirty="0" smtClean="0">
                <a:latin typeface="Calibri"/>
                <a:cs typeface="Calibri"/>
              </a:rPr>
              <a:t>n</a:t>
            </a:r>
            <a:r>
              <a:rPr sz="2700" spc="-4" baseline="1517" dirty="0" smtClean="0">
                <a:latin typeface="Calibri"/>
                <a:cs typeface="Calibri"/>
              </a:rPr>
              <a:t>c</a:t>
            </a:r>
            <a:r>
              <a:rPr sz="2700" spc="0" baseline="1517" dirty="0" smtClean="0">
                <a:latin typeface="Calibri"/>
                <a:cs typeface="Calibri"/>
              </a:rPr>
              <a:t>e</a:t>
            </a:r>
            <a:r>
              <a:rPr sz="2700" spc="14" baseline="1517" dirty="0" smtClean="0">
                <a:latin typeface="Calibri"/>
                <a:cs typeface="Calibri"/>
              </a:rPr>
              <a:t> </a:t>
            </a:r>
            <a:r>
              <a:rPr sz="2700" spc="0" baseline="1517" dirty="0" smtClean="0">
                <a:latin typeface="Calibri"/>
                <a:cs typeface="Calibri"/>
              </a:rPr>
              <a:t>S</a:t>
            </a:r>
            <a:r>
              <a:rPr sz="2700" spc="-25" baseline="1517" dirty="0" smtClean="0">
                <a:latin typeface="Calibri"/>
                <a:cs typeface="Calibri"/>
              </a:rPr>
              <a:t>t</a:t>
            </a:r>
            <a:r>
              <a:rPr sz="2700" spc="0" baseline="1517" dirty="0" smtClean="0">
                <a:latin typeface="Calibri"/>
                <a:cs typeface="Calibri"/>
              </a:rPr>
              <a:t>an</a:t>
            </a:r>
            <a:r>
              <a:rPr sz="2700" spc="4" baseline="1517" dirty="0" smtClean="0">
                <a:latin typeface="Calibri"/>
                <a:cs typeface="Calibri"/>
              </a:rPr>
              <a:t>d</a:t>
            </a:r>
            <a:r>
              <a:rPr sz="2700" spc="0" baseline="1517" dirty="0" smtClean="0">
                <a:latin typeface="Calibri"/>
                <a:cs typeface="Calibri"/>
              </a:rPr>
              <a:t>a</a:t>
            </a:r>
            <a:r>
              <a:rPr sz="2700" spc="-25" baseline="1517" dirty="0" smtClean="0">
                <a:latin typeface="Calibri"/>
                <a:cs typeface="Calibri"/>
              </a:rPr>
              <a:t>r</a:t>
            </a:r>
            <a:r>
              <a:rPr sz="2700" spc="0" baseline="1517" dirty="0" smtClean="0">
                <a:latin typeface="Calibri"/>
                <a:cs typeface="Calibri"/>
              </a:rPr>
              <a:t>d</a:t>
            </a:r>
            <a:r>
              <a:rPr sz="2700" spc="4" baseline="1517" dirty="0" smtClean="0">
                <a:latin typeface="Calibri"/>
                <a:cs typeface="Calibri"/>
              </a:rPr>
              <a:t>s</a:t>
            </a:r>
            <a:r>
              <a:rPr sz="2700" spc="0" baseline="1517" dirty="0" smtClean="0">
                <a:latin typeface="Calibri"/>
                <a:cs typeface="Calibri"/>
              </a:rPr>
              <a:t>,</a:t>
            </a:r>
            <a:endParaRPr sz="1800" dirty="0">
              <a:latin typeface="Calibri"/>
              <a:cs typeface="Calibri"/>
            </a:endParaRPr>
          </a:p>
          <a:p>
            <a:pPr marL="91465">
              <a:lnSpc>
                <a:spcPts val="2160"/>
              </a:lnSpc>
            </a:pPr>
            <a:r>
              <a:rPr sz="2700" spc="0" baseline="1517" dirty="0" smtClean="0">
                <a:latin typeface="Calibri"/>
                <a:cs typeface="Calibri"/>
              </a:rPr>
              <a:t>N</a:t>
            </a:r>
            <a:r>
              <a:rPr sz="2700" spc="-9" baseline="1517" dirty="0" smtClean="0">
                <a:latin typeface="Calibri"/>
                <a:cs typeface="Calibri"/>
              </a:rPr>
              <a:t>a</a:t>
            </a:r>
            <a:r>
              <a:rPr sz="2700" spc="0" baseline="1517" dirty="0" smtClean="0">
                <a:latin typeface="Calibri"/>
                <a:cs typeface="Calibri"/>
              </a:rPr>
              <a:t>t</a:t>
            </a:r>
            <a:r>
              <a:rPr sz="2700" spc="-9" baseline="1517" dirty="0" smtClean="0">
                <a:latin typeface="Calibri"/>
                <a:cs typeface="Calibri"/>
              </a:rPr>
              <a:t>i</a:t>
            </a:r>
            <a:r>
              <a:rPr sz="2700" spc="0" baseline="1517" dirty="0" smtClean="0">
                <a:latin typeface="Calibri"/>
                <a:cs typeface="Calibri"/>
              </a:rPr>
              <a:t>onal</a:t>
            </a:r>
            <a:r>
              <a:rPr sz="2700" spc="9" baseline="1517" dirty="0" smtClean="0">
                <a:latin typeface="Calibri"/>
                <a:cs typeface="Calibri"/>
              </a:rPr>
              <a:t> </a:t>
            </a:r>
            <a:r>
              <a:rPr sz="2700" spc="0" baseline="1517" dirty="0" smtClean="0">
                <a:latin typeface="Calibri"/>
                <a:cs typeface="Calibri"/>
              </a:rPr>
              <a:t>Ca</a:t>
            </a:r>
            <a:r>
              <a:rPr sz="2700" spc="-25" baseline="1517" dirty="0" smtClean="0">
                <a:latin typeface="Calibri"/>
                <a:cs typeface="Calibri"/>
              </a:rPr>
              <a:t>r</a:t>
            </a:r>
            <a:r>
              <a:rPr sz="2700" spc="0" baseline="1517" dirty="0" smtClean="0">
                <a:latin typeface="Calibri"/>
                <a:cs typeface="Calibri"/>
              </a:rPr>
              <a:t>e</a:t>
            </a:r>
            <a:r>
              <a:rPr sz="2700" spc="4" baseline="1517" dirty="0" smtClean="0">
                <a:latin typeface="Calibri"/>
                <a:cs typeface="Calibri"/>
              </a:rPr>
              <a:t>e</a:t>
            </a:r>
            <a:r>
              <a:rPr sz="2700" spc="0" baseline="1517" dirty="0" smtClean="0">
                <a:latin typeface="Calibri"/>
                <a:cs typeface="Calibri"/>
              </a:rPr>
              <a:t>r </a:t>
            </a:r>
            <a:r>
              <a:rPr sz="2700" spc="-44" baseline="1517" dirty="0" smtClean="0">
                <a:latin typeface="Calibri"/>
                <a:cs typeface="Calibri"/>
              </a:rPr>
              <a:t>R</a:t>
            </a:r>
            <a:r>
              <a:rPr sz="2700" spc="0" baseline="1517" dirty="0" smtClean="0">
                <a:latin typeface="Calibri"/>
                <a:cs typeface="Calibri"/>
              </a:rPr>
              <a:t>e</a:t>
            </a:r>
            <a:r>
              <a:rPr sz="2700" spc="4" baseline="1517" dirty="0" smtClean="0">
                <a:latin typeface="Calibri"/>
                <a:cs typeface="Calibri"/>
              </a:rPr>
              <a:t>a</a:t>
            </a:r>
            <a:r>
              <a:rPr sz="2700" spc="0" baseline="1517" dirty="0" smtClean="0">
                <a:latin typeface="Calibri"/>
                <a:cs typeface="Calibri"/>
              </a:rPr>
              <a:t>dine</a:t>
            </a:r>
            <a:r>
              <a:rPr sz="2700" spc="4" baseline="1517" dirty="0" smtClean="0">
                <a:latin typeface="Calibri"/>
                <a:cs typeface="Calibri"/>
              </a:rPr>
              <a:t>s</a:t>
            </a:r>
            <a:r>
              <a:rPr sz="2700" spc="0" baseline="1517" dirty="0" smtClean="0">
                <a:latin typeface="Calibri"/>
                <a:cs typeface="Calibri"/>
              </a:rPr>
              <a:t>s</a:t>
            </a:r>
            <a:r>
              <a:rPr sz="2700" spc="14" baseline="1517" dirty="0" smtClean="0">
                <a:latin typeface="Calibri"/>
                <a:cs typeface="Calibri"/>
              </a:rPr>
              <a:t> </a:t>
            </a:r>
            <a:r>
              <a:rPr sz="2700" spc="0" baseline="1517" dirty="0" smtClean="0">
                <a:latin typeface="Calibri"/>
                <a:cs typeface="Calibri"/>
              </a:rPr>
              <a:t>Cert</a:t>
            </a:r>
            <a:r>
              <a:rPr sz="2700" spc="-4" baseline="1517" dirty="0" smtClean="0">
                <a:latin typeface="Calibri"/>
                <a:cs typeface="Calibri"/>
              </a:rPr>
              <a:t>i</a:t>
            </a:r>
            <a:r>
              <a:rPr sz="2700" spc="0" baseline="1517" dirty="0" smtClean="0">
                <a:latin typeface="Calibri"/>
                <a:cs typeface="Calibri"/>
              </a:rPr>
              <a:t>fi</a:t>
            </a:r>
            <a:r>
              <a:rPr sz="2700" spc="-19" baseline="1517" dirty="0" smtClean="0">
                <a:latin typeface="Calibri"/>
                <a:cs typeface="Calibri"/>
              </a:rPr>
              <a:t>c</a:t>
            </a:r>
            <a:r>
              <a:rPr sz="2700" spc="-9" baseline="1517" dirty="0" smtClean="0">
                <a:latin typeface="Calibri"/>
                <a:cs typeface="Calibri"/>
              </a:rPr>
              <a:t>a</a:t>
            </a:r>
            <a:r>
              <a:rPr sz="2700" spc="-25" baseline="1517" dirty="0" smtClean="0">
                <a:latin typeface="Calibri"/>
                <a:cs typeface="Calibri"/>
              </a:rPr>
              <a:t>t</a:t>
            </a:r>
            <a:r>
              <a:rPr sz="2700" spc="0" baseline="1517" dirty="0" smtClean="0">
                <a:latin typeface="Calibri"/>
                <a:cs typeface="Calibri"/>
              </a:rPr>
              <a:t>e,</a:t>
            </a:r>
            <a:endParaRPr sz="1800" dirty="0">
              <a:latin typeface="Calibri"/>
              <a:cs typeface="Calibri"/>
            </a:endParaRPr>
          </a:p>
          <a:p>
            <a:pPr marL="91465">
              <a:lnSpc>
                <a:spcPts val="2160"/>
              </a:lnSpc>
            </a:pPr>
            <a:r>
              <a:rPr sz="2700" spc="0" baseline="1517" dirty="0" smtClean="0">
                <a:latin typeface="Calibri"/>
                <a:cs typeface="Calibri"/>
              </a:rPr>
              <a:t>Common</a:t>
            </a:r>
            <a:r>
              <a:rPr sz="2700" spc="14" baseline="1517" dirty="0" smtClean="0">
                <a:latin typeface="Calibri"/>
                <a:cs typeface="Calibri"/>
              </a:rPr>
              <a:t> </a:t>
            </a:r>
            <a:r>
              <a:rPr sz="2700" spc="0" baseline="1517" dirty="0" smtClean="0">
                <a:latin typeface="Calibri"/>
                <a:cs typeface="Calibri"/>
              </a:rPr>
              <a:t>Co</a:t>
            </a:r>
            <a:r>
              <a:rPr sz="2700" spc="-29" baseline="1517" dirty="0" smtClean="0">
                <a:latin typeface="Calibri"/>
                <a:cs typeface="Calibri"/>
              </a:rPr>
              <a:t>r</a:t>
            </a:r>
            <a:r>
              <a:rPr sz="2700" spc="0" baseline="1517" dirty="0" smtClean="0">
                <a:latin typeface="Calibri"/>
                <a:cs typeface="Calibri"/>
              </a:rPr>
              <a:t>e</a:t>
            </a:r>
            <a:r>
              <a:rPr sz="2700" spc="14" baseline="1517" dirty="0" smtClean="0">
                <a:latin typeface="Calibri"/>
                <a:cs typeface="Calibri"/>
              </a:rPr>
              <a:t> </a:t>
            </a:r>
            <a:r>
              <a:rPr sz="2700" spc="0" baseline="1517" dirty="0" smtClean="0">
                <a:latin typeface="Calibri"/>
                <a:cs typeface="Calibri"/>
              </a:rPr>
              <a:t>S</a:t>
            </a:r>
            <a:r>
              <a:rPr sz="2700" spc="-25" baseline="1517" dirty="0" smtClean="0">
                <a:latin typeface="Calibri"/>
                <a:cs typeface="Calibri"/>
              </a:rPr>
              <a:t>t</a:t>
            </a:r>
            <a:r>
              <a:rPr sz="2700" spc="-9" baseline="1517" dirty="0" smtClean="0">
                <a:latin typeface="Calibri"/>
                <a:cs typeface="Calibri"/>
              </a:rPr>
              <a:t>a</a:t>
            </a:r>
            <a:r>
              <a:rPr sz="2700" spc="-25" baseline="1517" dirty="0" smtClean="0">
                <a:latin typeface="Calibri"/>
                <a:cs typeface="Calibri"/>
              </a:rPr>
              <a:t>t</a:t>
            </a:r>
            <a:r>
              <a:rPr sz="2700" spc="0" baseline="1517" dirty="0" smtClean="0">
                <a:latin typeface="Calibri"/>
                <a:cs typeface="Calibri"/>
              </a:rPr>
              <a:t>e </a:t>
            </a:r>
            <a:r>
              <a:rPr sz="2700" spc="4" baseline="1517" dirty="0" smtClean="0">
                <a:latin typeface="Calibri"/>
                <a:cs typeface="Calibri"/>
              </a:rPr>
              <a:t>S</a:t>
            </a:r>
            <a:r>
              <a:rPr sz="2700" spc="-25" baseline="1517" dirty="0" smtClean="0">
                <a:latin typeface="Calibri"/>
                <a:cs typeface="Calibri"/>
              </a:rPr>
              <a:t>t</a:t>
            </a:r>
            <a:r>
              <a:rPr sz="2700" spc="0" baseline="1517" dirty="0" smtClean="0">
                <a:latin typeface="Calibri"/>
                <a:cs typeface="Calibri"/>
              </a:rPr>
              <a:t>an</a:t>
            </a:r>
            <a:r>
              <a:rPr sz="2700" spc="4" baseline="1517" dirty="0" smtClean="0">
                <a:latin typeface="Calibri"/>
                <a:cs typeface="Calibri"/>
              </a:rPr>
              <a:t>d</a:t>
            </a:r>
            <a:r>
              <a:rPr sz="2700" spc="0" baseline="1517" dirty="0" smtClean="0">
                <a:latin typeface="Calibri"/>
                <a:cs typeface="Calibri"/>
              </a:rPr>
              <a:t>a</a:t>
            </a:r>
            <a:r>
              <a:rPr sz="2700" spc="-25" baseline="1517" dirty="0" smtClean="0">
                <a:latin typeface="Calibri"/>
                <a:cs typeface="Calibri"/>
              </a:rPr>
              <a:t>r</a:t>
            </a:r>
            <a:r>
              <a:rPr sz="2700" spc="0" baseline="1517" dirty="0" smtClean="0">
                <a:latin typeface="Calibri"/>
                <a:cs typeface="Calibri"/>
              </a:rPr>
              <a:t>d</a:t>
            </a:r>
            <a:r>
              <a:rPr sz="2700" spc="4" baseline="1517" dirty="0" smtClean="0">
                <a:latin typeface="Calibri"/>
                <a:cs typeface="Calibri"/>
              </a:rPr>
              <a:t>s</a:t>
            </a:r>
            <a:r>
              <a:rPr sz="2700" spc="0" baseline="1517" dirty="0" smtClean="0">
                <a:latin typeface="Calibri"/>
                <a:cs typeface="Calibri"/>
              </a:rPr>
              <a:t>).</a:t>
            </a:r>
            <a:endParaRPr sz="1800" dirty="0">
              <a:latin typeface="Calibri"/>
              <a:cs typeface="Calibri"/>
            </a:endParaRPr>
          </a:p>
        </p:txBody>
      </p:sp>
      <p:sp>
        <p:nvSpPr>
          <p:cNvPr id="23" name="object 23"/>
          <p:cNvSpPr txBox="1"/>
          <p:nvPr/>
        </p:nvSpPr>
        <p:spPr>
          <a:xfrm>
            <a:off x="357809" y="1822030"/>
            <a:ext cx="4286140" cy="4801870"/>
          </a:xfrm>
          <a:prstGeom prst="rect">
            <a:avLst/>
          </a:prstGeom>
        </p:spPr>
        <p:txBody>
          <a:bodyPr wrap="square" lIns="0" tIns="0" rIns="0" bIns="0" rtlCol="0">
            <a:noAutofit/>
          </a:bodyPr>
          <a:lstStyle/>
          <a:p>
            <a:pPr>
              <a:lnSpc>
                <a:spcPts val="800"/>
              </a:lnSpc>
              <a:spcBef>
                <a:spcPts val="28"/>
              </a:spcBef>
            </a:pPr>
            <a:endParaRPr sz="800" dirty="0"/>
          </a:p>
        </p:txBody>
      </p:sp>
      <p:sp>
        <p:nvSpPr>
          <p:cNvPr id="20" name="object 20"/>
          <p:cNvSpPr/>
          <p:nvPr/>
        </p:nvSpPr>
        <p:spPr>
          <a:xfrm>
            <a:off x="0" y="1650"/>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21" name="object 21"/>
          <p:cNvSpPr/>
          <p:nvPr/>
        </p:nvSpPr>
        <p:spPr>
          <a:xfrm>
            <a:off x="326847" y="0"/>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13" name="object 13"/>
          <p:cNvSpPr/>
          <p:nvPr/>
        </p:nvSpPr>
        <p:spPr>
          <a:xfrm>
            <a:off x="228600" y="1454035"/>
            <a:ext cx="4247261" cy="367906"/>
          </a:xfrm>
          <a:custGeom>
            <a:avLst/>
            <a:gdLst/>
            <a:ahLst/>
            <a:cxnLst/>
            <a:rect l="l" t="t" r="r" b="b"/>
            <a:pathLst>
              <a:path w="4247261" h="367906">
                <a:moveTo>
                  <a:pt x="0" y="367906"/>
                </a:moveTo>
                <a:lnTo>
                  <a:pt x="4247261" y="367906"/>
                </a:lnTo>
                <a:lnTo>
                  <a:pt x="4247261" y="0"/>
                </a:lnTo>
                <a:lnTo>
                  <a:pt x="0" y="0"/>
                </a:lnTo>
                <a:lnTo>
                  <a:pt x="0" y="367906"/>
                </a:lnTo>
                <a:close/>
              </a:path>
            </a:pathLst>
          </a:custGeom>
          <a:solidFill>
            <a:srgbClr val="4F81BC"/>
          </a:solidFill>
        </p:spPr>
        <p:txBody>
          <a:bodyPr wrap="square" lIns="0" tIns="0" rIns="0" bIns="0" rtlCol="0">
            <a:noAutofit/>
          </a:bodyPr>
          <a:lstStyle/>
          <a:p>
            <a:endParaRPr/>
          </a:p>
        </p:txBody>
      </p:sp>
      <p:sp>
        <p:nvSpPr>
          <p:cNvPr id="14" name="object 14"/>
          <p:cNvSpPr/>
          <p:nvPr/>
        </p:nvSpPr>
        <p:spPr>
          <a:xfrm>
            <a:off x="4482593" y="1454035"/>
            <a:ext cx="4498848" cy="367906"/>
          </a:xfrm>
          <a:custGeom>
            <a:avLst/>
            <a:gdLst/>
            <a:ahLst/>
            <a:cxnLst/>
            <a:rect l="l" t="t" r="r" b="b"/>
            <a:pathLst>
              <a:path w="4247260" h="367906">
                <a:moveTo>
                  <a:pt x="0" y="367906"/>
                </a:moveTo>
                <a:lnTo>
                  <a:pt x="4247260" y="367906"/>
                </a:lnTo>
                <a:lnTo>
                  <a:pt x="4247260" y="0"/>
                </a:lnTo>
                <a:lnTo>
                  <a:pt x="0" y="0"/>
                </a:lnTo>
                <a:lnTo>
                  <a:pt x="0" y="367906"/>
                </a:lnTo>
                <a:close/>
              </a:path>
            </a:pathLst>
          </a:custGeom>
          <a:solidFill>
            <a:srgbClr val="4F81BC"/>
          </a:solidFill>
        </p:spPr>
        <p:txBody>
          <a:bodyPr wrap="square" lIns="0" tIns="0" rIns="0" bIns="0" rtlCol="0">
            <a:noAutofit/>
          </a:bodyPr>
          <a:lstStyle/>
          <a:p>
            <a:endParaRPr/>
          </a:p>
        </p:txBody>
      </p:sp>
      <p:sp>
        <p:nvSpPr>
          <p:cNvPr id="17" name="object 17"/>
          <p:cNvSpPr/>
          <p:nvPr/>
        </p:nvSpPr>
        <p:spPr>
          <a:xfrm>
            <a:off x="4480560" y="1447800"/>
            <a:ext cx="0" cy="5182450"/>
          </a:xfrm>
          <a:custGeom>
            <a:avLst/>
            <a:gdLst/>
            <a:ahLst/>
            <a:cxnLst/>
            <a:rect l="l" t="t" r="r" b="b"/>
            <a:pathLst>
              <a:path h="5182450">
                <a:moveTo>
                  <a:pt x="0" y="0"/>
                </a:moveTo>
                <a:lnTo>
                  <a:pt x="0" y="5182450"/>
                </a:lnTo>
              </a:path>
            </a:pathLst>
          </a:custGeom>
          <a:ln w="12700">
            <a:solidFill>
              <a:srgbClr val="FFFFFF"/>
            </a:solidFill>
          </a:ln>
        </p:spPr>
        <p:txBody>
          <a:bodyPr wrap="square" lIns="0" tIns="0" rIns="0" bIns="0" rtlCol="0">
            <a:noAutofit/>
          </a:bodyPr>
          <a:lstStyle/>
          <a:p>
            <a:endParaRPr/>
          </a:p>
        </p:txBody>
      </p:sp>
      <p:sp>
        <p:nvSpPr>
          <p:cNvPr id="18" name="object 18"/>
          <p:cNvSpPr/>
          <p:nvPr/>
        </p:nvSpPr>
        <p:spPr>
          <a:xfrm>
            <a:off x="228600" y="1821941"/>
            <a:ext cx="8750808" cy="0"/>
          </a:xfrm>
          <a:custGeom>
            <a:avLst/>
            <a:gdLst/>
            <a:ahLst/>
            <a:cxnLst/>
            <a:rect l="l" t="t" r="r" b="b"/>
            <a:pathLst>
              <a:path w="8507298">
                <a:moveTo>
                  <a:pt x="0" y="0"/>
                </a:moveTo>
                <a:lnTo>
                  <a:pt x="8507298" y="0"/>
                </a:lnTo>
              </a:path>
            </a:pathLst>
          </a:custGeom>
          <a:ln w="38100">
            <a:solidFill>
              <a:srgbClr val="FFFFFF"/>
            </a:solidFill>
          </a:ln>
        </p:spPr>
        <p:txBody>
          <a:bodyPr wrap="square" lIns="0" tIns="0" rIns="0" bIns="0" rtlCol="0">
            <a:noAutofit/>
          </a:bodyPr>
          <a:lstStyle/>
          <a:p>
            <a:endParaRPr/>
          </a:p>
        </p:txBody>
      </p:sp>
      <p:sp>
        <p:nvSpPr>
          <p:cNvPr id="19" name="object 19"/>
          <p:cNvSpPr/>
          <p:nvPr/>
        </p:nvSpPr>
        <p:spPr>
          <a:xfrm>
            <a:off x="8991600" y="1447800"/>
            <a:ext cx="0" cy="5182450"/>
          </a:xfrm>
          <a:custGeom>
            <a:avLst/>
            <a:gdLst/>
            <a:ahLst/>
            <a:cxnLst/>
            <a:rect l="l" t="t" r="r" b="b"/>
            <a:pathLst>
              <a:path h="5182450">
                <a:moveTo>
                  <a:pt x="0" y="0"/>
                </a:moveTo>
                <a:lnTo>
                  <a:pt x="0" y="5182450"/>
                </a:lnTo>
              </a:path>
            </a:pathLst>
          </a:custGeom>
          <a:ln w="12700">
            <a:solidFill>
              <a:srgbClr val="FFFFFF"/>
            </a:solidFill>
          </a:ln>
        </p:spPr>
        <p:txBody>
          <a:bodyPr wrap="square" lIns="0" tIns="0" rIns="0" bIns="0" rtlCol="0">
            <a:noAutofit/>
          </a:bodyPr>
          <a:lstStyle/>
          <a:p>
            <a:endParaRPr/>
          </a:p>
        </p:txBody>
      </p:sp>
      <p:sp>
        <p:nvSpPr>
          <p:cNvPr id="10" name="object 10"/>
          <p:cNvSpPr txBox="1"/>
          <p:nvPr/>
        </p:nvSpPr>
        <p:spPr>
          <a:xfrm>
            <a:off x="583793" y="683704"/>
            <a:ext cx="1615717" cy="432612"/>
          </a:xfrm>
          <a:prstGeom prst="rect">
            <a:avLst/>
          </a:prstGeom>
        </p:spPr>
        <p:txBody>
          <a:bodyPr wrap="square" lIns="0" tIns="0" rIns="0" bIns="0" rtlCol="0">
            <a:noAutofit/>
          </a:bodyPr>
          <a:lstStyle/>
          <a:p>
            <a:pPr marL="12700">
              <a:lnSpc>
                <a:spcPts val="3404"/>
              </a:lnSpc>
              <a:spcBef>
                <a:spcPts val="170"/>
              </a:spcBef>
            </a:pPr>
            <a:r>
              <a:rPr sz="3200" spc="0" dirty="0" smtClean="0">
                <a:solidFill>
                  <a:srgbClr val="FFFFFF"/>
                </a:solidFill>
                <a:latin typeface="Century Gothic"/>
                <a:cs typeface="Century Gothic"/>
              </a:rPr>
              <a:t>Possible</a:t>
            </a:r>
            <a:endParaRPr sz="3200">
              <a:latin typeface="Century Gothic"/>
              <a:cs typeface="Century Gothic"/>
            </a:endParaRPr>
          </a:p>
        </p:txBody>
      </p:sp>
      <p:sp>
        <p:nvSpPr>
          <p:cNvPr id="9" name="object 9"/>
          <p:cNvSpPr txBox="1"/>
          <p:nvPr/>
        </p:nvSpPr>
        <p:spPr>
          <a:xfrm>
            <a:off x="2222010" y="683704"/>
            <a:ext cx="1932062" cy="432612"/>
          </a:xfrm>
          <a:prstGeom prst="rect">
            <a:avLst/>
          </a:prstGeom>
        </p:spPr>
        <p:txBody>
          <a:bodyPr wrap="square" lIns="0" tIns="0" rIns="0" bIns="0" rtlCol="0">
            <a:noAutofit/>
          </a:bodyPr>
          <a:lstStyle/>
          <a:p>
            <a:pPr marL="12700">
              <a:lnSpc>
                <a:spcPts val="3404"/>
              </a:lnSpc>
              <a:spcBef>
                <a:spcPts val="170"/>
              </a:spcBef>
            </a:pPr>
            <a:r>
              <a:rPr sz="3200" spc="0" dirty="0" smtClean="0">
                <a:solidFill>
                  <a:srgbClr val="FFFFFF"/>
                </a:solidFill>
                <a:latin typeface="Century Gothic"/>
                <a:cs typeface="Century Gothic"/>
              </a:rPr>
              <a:t>Evidence</a:t>
            </a:r>
            <a:endParaRPr sz="3200">
              <a:latin typeface="Century Gothic"/>
              <a:cs typeface="Century Gothic"/>
            </a:endParaRPr>
          </a:p>
        </p:txBody>
      </p:sp>
      <p:sp>
        <p:nvSpPr>
          <p:cNvPr id="5" name="object 5"/>
          <p:cNvSpPr txBox="1"/>
          <p:nvPr/>
        </p:nvSpPr>
        <p:spPr>
          <a:xfrm>
            <a:off x="228600" y="1454035"/>
            <a:ext cx="4214191" cy="367906"/>
          </a:xfrm>
          <a:prstGeom prst="rect">
            <a:avLst/>
          </a:prstGeom>
        </p:spPr>
        <p:txBody>
          <a:bodyPr wrap="square" lIns="0" tIns="0" rIns="0" bIns="0" rtlCol="0">
            <a:noAutofit/>
          </a:bodyPr>
          <a:lstStyle/>
          <a:p>
            <a:pPr marL="1537388" marR="1536206" algn="ctr">
              <a:lnSpc>
                <a:spcPct val="101725"/>
              </a:lnSpc>
              <a:spcBef>
                <a:spcPts val="330"/>
              </a:spcBef>
            </a:pPr>
            <a:r>
              <a:rPr sz="1800" b="1" spc="-4" dirty="0" smtClean="0">
                <a:solidFill>
                  <a:srgbClr val="FFFFFF"/>
                </a:solidFill>
                <a:latin typeface="Calibri"/>
                <a:cs typeface="Calibri"/>
              </a:rPr>
              <a:t>C</a:t>
            </a:r>
            <a:r>
              <a:rPr sz="1800" b="1" spc="0" dirty="0" smtClean="0">
                <a:solidFill>
                  <a:srgbClr val="FFFFFF"/>
                </a:solidFill>
                <a:latin typeface="Calibri"/>
                <a:cs typeface="Calibri"/>
              </a:rPr>
              <a:t>omp</a:t>
            </a:r>
            <a:r>
              <a:rPr sz="1800" b="1" spc="4" dirty="0" smtClean="0">
                <a:solidFill>
                  <a:srgbClr val="FFFFFF"/>
                </a:solidFill>
                <a:latin typeface="Calibri"/>
                <a:cs typeface="Calibri"/>
              </a:rPr>
              <a:t>o</a:t>
            </a:r>
            <a:r>
              <a:rPr sz="1800" b="1" spc="0" dirty="0" smtClean="0">
                <a:solidFill>
                  <a:srgbClr val="FFFFFF"/>
                </a:solidFill>
                <a:latin typeface="Calibri"/>
                <a:cs typeface="Calibri"/>
              </a:rPr>
              <a:t>ne</a:t>
            </a:r>
            <a:r>
              <a:rPr sz="1800" b="1" spc="-19" dirty="0" smtClean="0">
                <a:solidFill>
                  <a:srgbClr val="FFFFFF"/>
                </a:solidFill>
                <a:latin typeface="Calibri"/>
                <a:cs typeface="Calibri"/>
              </a:rPr>
              <a:t>n</a:t>
            </a:r>
            <a:r>
              <a:rPr sz="1800" b="1" spc="0" dirty="0" smtClean="0">
                <a:solidFill>
                  <a:srgbClr val="FFFFFF"/>
                </a:solidFill>
                <a:latin typeface="Calibri"/>
                <a:cs typeface="Calibri"/>
              </a:rPr>
              <a:t>t</a:t>
            </a:r>
            <a:endParaRPr sz="1800" dirty="0">
              <a:latin typeface="Calibri"/>
              <a:cs typeface="Calibri"/>
            </a:endParaRPr>
          </a:p>
        </p:txBody>
      </p:sp>
      <p:sp>
        <p:nvSpPr>
          <p:cNvPr id="24" name="object 4"/>
          <p:cNvSpPr txBox="1"/>
          <p:nvPr/>
        </p:nvSpPr>
        <p:spPr>
          <a:xfrm>
            <a:off x="1788667" y="6307573"/>
            <a:ext cx="1411733" cy="990600"/>
          </a:xfrm>
          <a:prstGeom prst="rect">
            <a:avLst/>
          </a:prstGeom>
        </p:spPr>
        <p:txBody>
          <a:bodyPr wrap="square" lIns="0" tIns="0" rIns="0" bIns="0" rtlCol="0">
            <a:noAutofit/>
          </a:bodyPr>
          <a:lstStyle/>
          <a:p>
            <a:pPr marL="12700">
              <a:lnSpc>
                <a:spcPct val="96400"/>
              </a:lnSpc>
              <a:spcBef>
                <a:spcPts val="10"/>
              </a:spcBef>
            </a:pPr>
            <a:r>
              <a:rPr sz="1200" b="1" spc="0" dirty="0" smtClean="0">
                <a:solidFill>
                  <a:srgbClr val="397D5A"/>
                </a:solidFill>
                <a:latin typeface="Arial Narrow" panose="020B0606020202030204" pitchFamily="34" charset="0"/>
                <a:cs typeface="Times New Roman"/>
              </a:rPr>
              <a:t>Council</a:t>
            </a:r>
            <a:r>
              <a:rPr sz="1200" b="1" spc="54"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for</a:t>
            </a:r>
            <a:r>
              <a:rPr sz="1200" b="1" spc="125"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the Accreditation</a:t>
            </a:r>
            <a:r>
              <a:rPr sz="1200" b="1" spc="19"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of Educator Preparation</a:t>
            </a:r>
            <a:endParaRPr sz="1200" b="1" dirty="0">
              <a:solidFill>
                <a:srgbClr val="397D5A"/>
              </a:solidFill>
              <a:latin typeface="Arial Narrow" panose="020B0606020202030204" pitchFamily="34" charset="0"/>
              <a:cs typeface="Times New Roman"/>
            </a:endParaRPr>
          </a:p>
        </p:txBody>
      </p:sp>
      <p:pic>
        <p:nvPicPr>
          <p:cNvPr id="26" name="Picture 25"/>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04800" y="6248400"/>
            <a:ext cx="1314450" cy="457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object 28"/>
          <p:cNvSpPr/>
          <p:nvPr/>
        </p:nvSpPr>
        <p:spPr>
          <a:xfrm>
            <a:off x="0" y="1650"/>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29" name="object 29"/>
          <p:cNvSpPr/>
          <p:nvPr/>
        </p:nvSpPr>
        <p:spPr>
          <a:xfrm>
            <a:off x="326847" y="0"/>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26" name="object 26"/>
          <p:cNvSpPr/>
          <p:nvPr/>
        </p:nvSpPr>
        <p:spPr>
          <a:xfrm>
            <a:off x="6782434" y="6593421"/>
            <a:ext cx="48768" cy="0"/>
          </a:xfrm>
          <a:custGeom>
            <a:avLst/>
            <a:gdLst/>
            <a:ahLst/>
            <a:cxnLst/>
            <a:rect l="l" t="t" r="r" b="b"/>
            <a:pathLst>
              <a:path w="48768">
                <a:moveTo>
                  <a:pt x="0" y="0"/>
                </a:moveTo>
                <a:lnTo>
                  <a:pt x="48768" y="0"/>
                </a:lnTo>
              </a:path>
            </a:pathLst>
          </a:custGeom>
          <a:ln w="10413">
            <a:solidFill>
              <a:srgbClr val="397D5A"/>
            </a:solidFill>
          </a:ln>
        </p:spPr>
        <p:txBody>
          <a:bodyPr wrap="square" lIns="0" tIns="0" rIns="0" bIns="0" rtlCol="0">
            <a:noAutofit/>
          </a:bodyPr>
          <a:lstStyle/>
          <a:p>
            <a:endParaRPr/>
          </a:p>
        </p:txBody>
      </p:sp>
      <p:sp>
        <p:nvSpPr>
          <p:cNvPr id="27" name="object 27"/>
          <p:cNvSpPr/>
          <p:nvPr/>
        </p:nvSpPr>
        <p:spPr>
          <a:xfrm>
            <a:off x="3624707" y="6297574"/>
            <a:ext cx="5519293" cy="1587"/>
          </a:xfrm>
          <a:custGeom>
            <a:avLst/>
            <a:gdLst/>
            <a:ahLst/>
            <a:cxnLst/>
            <a:rect l="l" t="t" r="r" b="b"/>
            <a:pathLst>
              <a:path w="5519293" h="1587">
                <a:moveTo>
                  <a:pt x="5519292" y="1587"/>
                </a:moveTo>
                <a:lnTo>
                  <a:pt x="0" y="0"/>
                </a:lnTo>
              </a:path>
              <a:path w="5519293" h="1587">
                <a:moveTo>
                  <a:pt x="0" y="1"/>
                </a:moveTo>
                <a:lnTo>
                  <a:pt x="5519292" y="1587"/>
                </a:lnTo>
              </a:path>
            </a:pathLst>
          </a:custGeom>
          <a:ln w="25400">
            <a:solidFill>
              <a:srgbClr val="DDC12B"/>
            </a:solidFill>
          </a:ln>
        </p:spPr>
        <p:txBody>
          <a:bodyPr wrap="square" lIns="0" tIns="0" rIns="0" bIns="0" rtlCol="0">
            <a:noAutofit/>
          </a:bodyPr>
          <a:lstStyle/>
          <a:p>
            <a:endParaRPr/>
          </a:p>
        </p:txBody>
      </p:sp>
      <p:sp>
        <p:nvSpPr>
          <p:cNvPr id="24" name="object 24"/>
          <p:cNvSpPr txBox="1"/>
          <p:nvPr/>
        </p:nvSpPr>
        <p:spPr>
          <a:xfrm>
            <a:off x="583793" y="683704"/>
            <a:ext cx="4745252" cy="432612"/>
          </a:xfrm>
          <a:prstGeom prst="rect">
            <a:avLst/>
          </a:prstGeom>
        </p:spPr>
        <p:txBody>
          <a:bodyPr wrap="square" lIns="0" tIns="0" rIns="0" bIns="0" rtlCol="0">
            <a:noAutofit/>
          </a:bodyPr>
          <a:lstStyle/>
          <a:p>
            <a:pPr marL="12700">
              <a:lnSpc>
                <a:spcPts val="3404"/>
              </a:lnSpc>
              <a:spcBef>
                <a:spcPts val="170"/>
              </a:spcBef>
            </a:pPr>
            <a:r>
              <a:rPr sz="3200" b="1" spc="0" dirty="0" smtClean="0">
                <a:solidFill>
                  <a:srgbClr val="FFFFFF"/>
                </a:solidFill>
                <a:latin typeface="Century Gothic"/>
                <a:cs typeface="Century Gothic"/>
              </a:rPr>
              <a:t>Provider</a:t>
            </a:r>
            <a:r>
              <a:rPr sz="3200" b="1" spc="-25" dirty="0" smtClean="0">
                <a:solidFill>
                  <a:srgbClr val="FFFFFF"/>
                </a:solidFill>
                <a:latin typeface="Century Gothic"/>
                <a:cs typeface="Century Gothic"/>
              </a:rPr>
              <a:t> </a:t>
            </a:r>
            <a:r>
              <a:rPr sz="3200" b="1" spc="0" dirty="0" smtClean="0">
                <a:solidFill>
                  <a:srgbClr val="FFFFFF"/>
                </a:solidFill>
                <a:latin typeface="Century Gothic"/>
                <a:cs typeface="Century Gothic"/>
              </a:rPr>
              <a:t>Res</a:t>
            </a:r>
            <a:r>
              <a:rPr sz="3200" b="1" spc="-9" dirty="0" smtClean="0">
                <a:solidFill>
                  <a:srgbClr val="FFFFFF"/>
                </a:solidFill>
                <a:latin typeface="Century Gothic"/>
                <a:cs typeface="Century Gothic"/>
              </a:rPr>
              <a:t>p</a:t>
            </a:r>
            <a:r>
              <a:rPr sz="3200" b="1" spc="0" dirty="0" smtClean="0">
                <a:solidFill>
                  <a:srgbClr val="FFFFFF"/>
                </a:solidFill>
                <a:latin typeface="Century Gothic"/>
                <a:cs typeface="Century Gothic"/>
              </a:rPr>
              <a:t>on</a:t>
            </a:r>
            <a:r>
              <a:rPr sz="3200" b="1" spc="-9" dirty="0" smtClean="0">
                <a:solidFill>
                  <a:srgbClr val="FFFFFF"/>
                </a:solidFill>
                <a:latin typeface="Century Gothic"/>
                <a:cs typeface="Century Gothic"/>
              </a:rPr>
              <a:t>s</a:t>
            </a:r>
            <a:r>
              <a:rPr sz="3200" b="1" spc="0" dirty="0" smtClean="0">
                <a:solidFill>
                  <a:srgbClr val="FFFFFF"/>
                </a:solidFill>
                <a:latin typeface="Century Gothic"/>
                <a:cs typeface="Century Gothic"/>
              </a:rPr>
              <a:t>ibil</a:t>
            </a:r>
            <a:r>
              <a:rPr sz="3200" b="1" spc="-4" dirty="0" smtClean="0">
                <a:solidFill>
                  <a:srgbClr val="FFFFFF"/>
                </a:solidFill>
                <a:latin typeface="Century Gothic"/>
                <a:cs typeface="Century Gothic"/>
              </a:rPr>
              <a:t>i</a:t>
            </a:r>
            <a:r>
              <a:rPr sz="3200" b="1" spc="0" dirty="0" smtClean="0">
                <a:solidFill>
                  <a:srgbClr val="FFFFFF"/>
                </a:solidFill>
                <a:latin typeface="Century Gothic"/>
                <a:cs typeface="Century Gothic"/>
              </a:rPr>
              <a:t>ties</a:t>
            </a:r>
            <a:endParaRPr sz="3200">
              <a:latin typeface="Century Gothic"/>
              <a:cs typeface="Century Gothic"/>
            </a:endParaRPr>
          </a:p>
        </p:txBody>
      </p:sp>
      <p:sp>
        <p:nvSpPr>
          <p:cNvPr id="23" name="object 23"/>
          <p:cNvSpPr txBox="1"/>
          <p:nvPr/>
        </p:nvSpPr>
        <p:spPr>
          <a:xfrm>
            <a:off x="583793" y="1744932"/>
            <a:ext cx="7798207" cy="4427268"/>
          </a:xfrm>
          <a:prstGeom prst="rect">
            <a:avLst/>
          </a:prstGeom>
        </p:spPr>
        <p:txBody>
          <a:bodyPr wrap="square" lIns="0" tIns="0" rIns="0" bIns="0" rtlCol="0">
            <a:noAutofit/>
          </a:bodyPr>
          <a:lstStyle/>
          <a:p>
            <a:pPr marL="469900" marR="68625" indent="-457200">
              <a:spcAft>
                <a:spcPts val="600"/>
              </a:spcAft>
              <a:buClr>
                <a:srgbClr val="DDC12E"/>
              </a:buClr>
              <a:buFont typeface="Arial" panose="020B0604020202020204" pitchFamily="34" charset="0"/>
              <a:buChar char="•"/>
            </a:pPr>
            <a:r>
              <a:rPr sz="3200" spc="0" dirty="0" smtClean="0">
                <a:latin typeface="Century Gothic"/>
                <a:cs typeface="Century Gothic"/>
              </a:rPr>
              <a:t>1.5</a:t>
            </a:r>
            <a:r>
              <a:rPr sz="3200" spc="14" dirty="0" smtClean="0">
                <a:latin typeface="Century Gothic"/>
                <a:cs typeface="Century Gothic"/>
              </a:rPr>
              <a:t> </a:t>
            </a:r>
            <a:r>
              <a:rPr sz="3200" spc="0" dirty="0" smtClean="0">
                <a:latin typeface="Century Gothic"/>
                <a:cs typeface="Century Gothic"/>
              </a:rPr>
              <a:t>Pro</a:t>
            </a:r>
            <a:r>
              <a:rPr sz="3200" spc="-9" dirty="0" smtClean="0">
                <a:latin typeface="Century Gothic"/>
                <a:cs typeface="Century Gothic"/>
              </a:rPr>
              <a:t>v</a:t>
            </a:r>
            <a:r>
              <a:rPr sz="3200" spc="0" dirty="0" smtClean="0">
                <a:latin typeface="Century Gothic"/>
                <a:cs typeface="Century Gothic"/>
              </a:rPr>
              <a:t>iders</a:t>
            </a:r>
            <a:r>
              <a:rPr sz="3200" spc="14" dirty="0" smtClean="0">
                <a:latin typeface="Century Gothic"/>
                <a:cs typeface="Century Gothic"/>
              </a:rPr>
              <a:t> </a:t>
            </a:r>
            <a:r>
              <a:rPr sz="3200" spc="0" dirty="0" smtClean="0">
                <a:latin typeface="Century Gothic"/>
                <a:cs typeface="Century Gothic"/>
              </a:rPr>
              <a:t>ens</a:t>
            </a:r>
            <a:r>
              <a:rPr sz="3200" spc="-14" dirty="0" smtClean="0">
                <a:latin typeface="Century Gothic"/>
                <a:cs typeface="Century Gothic"/>
              </a:rPr>
              <a:t>u</a:t>
            </a:r>
            <a:r>
              <a:rPr sz="3200" spc="0" dirty="0" smtClean="0">
                <a:latin typeface="Century Gothic"/>
                <a:cs typeface="Century Gothic"/>
              </a:rPr>
              <a:t>re</a:t>
            </a:r>
            <a:r>
              <a:rPr sz="3200" spc="19" dirty="0" smtClean="0">
                <a:latin typeface="Century Gothic"/>
                <a:cs typeface="Century Gothic"/>
              </a:rPr>
              <a:t> </a:t>
            </a:r>
            <a:r>
              <a:rPr sz="3200" spc="0" dirty="0" smtClean="0">
                <a:latin typeface="Century Gothic"/>
                <a:cs typeface="Century Gothic"/>
              </a:rPr>
              <a:t>that</a:t>
            </a:r>
            <a:r>
              <a:rPr lang="en-US" sz="3200" spc="0" dirty="0" smtClean="0">
                <a:latin typeface="Century Gothic"/>
                <a:cs typeface="Century Gothic"/>
              </a:rPr>
              <a:t> </a:t>
            </a:r>
            <a:r>
              <a:rPr sz="3200" spc="0" dirty="0" smtClean="0">
                <a:latin typeface="Century Gothic"/>
                <a:cs typeface="Century Gothic"/>
              </a:rPr>
              <a:t>co</a:t>
            </a:r>
            <a:r>
              <a:rPr sz="3200" spc="-9" dirty="0" smtClean="0">
                <a:latin typeface="Century Gothic"/>
                <a:cs typeface="Century Gothic"/>
              </a:rPr>
              <a:t>m</a:t>
            </a:r>
            <a:r>
              <a:rPr sz="3200" spc="0" dirty="0" smtClean="0">
                <a:latin typeface="Century Gothic"/>
                <a:cs typeface="Century Gothic"/>
              </a:rPr>
              <a:t>pleters</a:t>
            </a:r>
            <a:r>
              <a:rPr sz="3200" spc="29" dirty="0" smtClean="0">
                <a:latin typeface="Century Gothic"/>
                <a:cs typeface="Century Gothic"/>
              </a:rPr>
              <a:t> </a:t>
            </a:r>
            <a:r>
              <a:rPr sz="3200" b="1" spc="0" dirty="0" smtClean="0">
                <a:latin typeface="Century Gothic"/>
                <a:cs typeface="Century Gothic"/>
              </a:rPr>
              <a:t>model and apply</a:t>
            </a:r>
            <a:r>
              <a:rPr lang="en-US" sz="3200" b="1" spc="0" dirty="0" smtClean="0">
                <a:latin typeface="Century Gothic"/>
                <a:cs typeface="Century Gothic"/>
              </a:rPr>
              <a:t> </a:t>
            </a:r>
            <a:r>
              <a:rPr sz="3200" i="1" u="heavy" spc="0" dirty="0" smtClean="0">
                <a:latin typeface="Century Gothic"/>
                <a:cs typeface="Century Gothic"/>
              </a:rPr>
              <a:t>techn</a:t>
            </a:r>
            <a:r>
              <a:rPr sz="3200" i="1" u="heavy" spc="-9" dirty="0" smtClean="0">
                <a:latin typeface="Century Gothic"/>
                <a:cs typeface="Century Gothic"/>
              </a:rPr>
              <a:t>o</a:t>
            </a:r>
            <a:r>
              <a:rPr sz="3200" i="1" u="heavy" spc="0" dirty="0" smtClean="0">
                <a:latin typeface="Century Gothic"/>
                <a:cs typeface="Century Gothic"/>
              </a:rPr>
              <a:t>logy</a:t>
            </a:r>
            <a:r>
              <a:rPr sz="3200" i="1" u="heavy" spc="9" dirty="0" smtClean="0">
                <a:latin typeface="Century Gothic"/>
                <a:cs typeface="Century Gothic"/>
              </a:rPr>
              <a:t> </a:t>
            </a:r>
            <a:r>
              <a:rPr sz="3200" i="1" u="heavy" spc="0" dirty="0" smtClean="0">
                <a:latin typeface="Century Gothic"/>
                <a:cs typeface="Century Gothic"/>
              </a:rPr>
              <a:t>standards</a:t>
            </a:r>
            <a:r>
              <a:rPr sz="3200" i="1" u="heavy" spc="9" dirty="0" smtClean="0">
                <a:latin typeface="Century Gothic"/>
                <a:cs typeface="Century Gothic"/>
              </a:rPr>
              <a:t> </a:t>
            </a:r>
            <a:r>
              <a:rPr sz="3200" i="1" u="heavy" spc="0" dirty="0" smtClean="0">
                <a:latin typeface="Century Gothic"/>
                <a:cs typeface="Century Gothic"/>
              </a:rPr>
              <a:t>as they</a:t>
            </a:r>
            <a:r>
              <a:rPr lang="en-US" sz="3200" i="1" u="heavy" spc="0" dirty="0" smtClean="0">
                <a:latin typeface="Century Gothic"/>
                <a:cs typeface="Century Gothic"/>
              </a:rPr>
              <a:t> </a:t>
            </a:r>
            <a:r>
              <a:rPr lang="en-US" sz="3200" i="1" u="heavy" dirty="0">
                <a:latin typeface="Century Gothic"/>
                <a:cs typeface="Century Gothic"/>
              </a:rPr>
              <a:t>design,</a:t>
            </a:r>
            <a:r>
              <a:rPr lang="en-US" sz="3200" i="1" u="heavy" spc="9" dirty="0">
                <a:latin typeface="Century Gothic"/>
                <a:cs typeface="Century Gothic"/>
              </a:rPr>
              <a:t> </a:t>
            </a:r>
            <a:r>
              <a:rPr lang="en-US" sz="3200" i="1" u="heavy" dirty="0">
                <a:latin typeface="Century Gothic"/>
                <a:cs typeface="Century Gothic"/>
              </a:rPr>
              <a:t>implement </a:t>
            </a:r>
            <a:r>
              <a:rPr lang="en-US" sz="3200" i="1" u="heavy" spc="4" dirty="0">
                <a:latin typeface="Century Gothic"/>
                <a:cs typeface="Century Gothic"/>
              </a:rPr>
              <a:t>a</a:t>
            </a:r>
            <a:r>
              <a:rPr lang="en-US" sz="3200" i="1" u="heavy" dirty="0">
                <a:latin typeface="Century Gothic"/>
                <a:cs typeface="Century Gothic"/>
              </a:rPr>
              <a:t>nd assess learning</a:t>
            </a:r>
            <a:r>
              <a:rPr lang="en-US" sz="3200" i="1" u="heavy" spc="29" dirty="0">
                <a:latin typeface="Century Gothic"/>
                <a:cs typeface="Century Gothic"/>
              </a:rPr>
              <a:t> </a:t>
            </a:r>
            <a:r>
              <a:rPr lang="en-US" sz="3200" i="1" u="heavy" dirty="0">
                <a:latin typeface="Century Gothic"/>
                <a:cs typeface="Century Gothic"/>
              </a:rPr>
              <a:t>experiences to engage students</a:t>
            </a:r>
            <a:r>
              <a:rPr lang="en-US" sz="3200" i="1" u="heavy" spc="-9" dirty="0">
                <a:latin typeface="Century Gothic"/>
                <a:cs typeface="Century Gothic"/>
              </a:rPr>
              <a:t> </a:t>
            </a:r>
            <a:r>
              <a:rPr lang="en-US" sz="3200" i="1" u="heavy" dirty="0">
                <a:latin typeface="Century Gothic"/>
                <a:cs typeface="Century Gothic"/>
              </a:rPr>
              <a:t>and</a:t>
            </a:r>
            <a:r>
              <a:rPr lang="en-US" sz="3200" i="1" u="heavy" spc="4" dirty="0">
                <a:latin typeface="Century Gothic"/>
                <a:cs typeface="Century Gothic"/>
              </a:rPr>
              <a:t> </a:t>
            </a:r>
            <a:r>
              <a:rPr lang="en-US" sz="3200" i="1" u="heavy" dirty="0">
                <a:latin typeface="Century Gothic"/>
                <a:cs typeface="Century Gothic"/>
              </a:rPr>
              <a:t>improve</a:t>
            </a:r>
            <a:r>
              <a:rPr lang="en-US" sz="3200" i="1" u="heavy" spc="4" dirty="0">
                <a:latin typeface="Century Gothic"/>
                <a:cs typeface="Century Gothic"/>
              </a:rPr>
              <a:t> </a:t>
            </a:r>
            <a:r>
              <a:rPr lang="en-US" sz="3200" i="1" u="heavy" dirty="0">
                <a:latin typeface="Century Gothic"/>
                <a:cs typeface="Century Gothic"/>
              </a:rPr>
              <a:t>learning;</a:t>
            </a:r>
            <a:r>
              <a:rPr lang="en-US" sz="3200" i="1" u="heavy" spc="19" dirty="0">
                <a:latin typeface="Century Gothic"/>
                <a:cs typeface="Century Gothic"/>
              </a:rPr>
              <a:t> </a:t>
            </a:r>
            <a:r>
              <a:rPr lang="en-US" sz="3200" i="1" u="heavy" dirty="0">
                <a:latin typeface="Century Gothic"/>
                <a:cs typeface="Century Gothic"/>
              </a:rPr>
              <a:t>and enrich</a:t>
            </a:r>
            <a:r>
              <a:rPr lang="en-US" sz="3200" i="1" u="heavy" spc="14" dirty="0">
                <a:latin typeface="Century Gothic"/>
                <a:cs typeface="Century Gothic"/>
              </a:rPr>
              <a:t> </a:t>
            </a:r>
            <a:r>
              <a:rPr lang="en-US" sz="3200" i="1" u="heavy" dirty="0">
                <a:latin typeface="Century Gothic"/>
                <a:cs typeface="Century Gothic"/>
              </a:rPr>
              <a:t>profe</a:t>
            </a:r>
            <a:r>
              <a:rPr lang="en-US" sz="3200" i="1" u="heavy" spc="-9" dirty="0">
                <a:latin typeface="Century Gothic"/>
                <a:cs typeface="Century Gothic"/>
              </a:rPr>
              <a:t>s</a:t>
            </a:r>
            <a:r>
              <a:rPr lang="en-US" sz="3200" i="1" u="heavy" dirty="0">
                <a:latin typeface="Century Gothic"/>
                <a:cs typeface="Century Gothic"/>
              </a:rPr>
              <a:t>si</a:t>
            </a:r>
            <a:r>
              <a:rPr lang="en-US" sz="3200" i="1" u="heavy" spc="-9" dirty="0">
                <a:latin typeface="Century Gothic"/>
                <a:cs typeface="Century Gothic"/>
              </a:rPr>
              <a:t>o</a:t>
            </a:r>
            <a:r>
              <a:rPr lang="en-US" sz="3200" i="1" u="heavy" dirty="0">
                <a:latin typeface="Century Gothic"/>
                <a:cs typeface="Century Gothic"/>
              </a:rPr>
              <a:t>nal</a:t>
            </a:r>
            <a:r>
              <a:rPr lang="en-US" sz="3200" i="1" u="heavy" spc="44" dirty="0">
                <a:latin typeface="Century Gothic"/>
                <a:cs typeface="Century Gothic"/>
              </a:rPr>
              <a:t> </a:t>
            </a:r>
            <a:r>
              <a:rPr lang="en-US" sz="3200" i="1" u="heavy" dirty="0" smtClean="0">
                <a:latin typeface="Century Gothic"/>
                <a:cs typeface="Century Gothic"/>
              </a:rPr>
              <a:t>practice</a:t>
            </a:r>
            <a:r>
              <a:rPr lang="en-US" sz="3200" dirty="0">
                <a:latin typeface="Century Gothic"/>
                <a:cs typeface="Century Gothic"/>
              </a:rPr>
              <a:t>.</a:t>
            </a:r>
          </a:p>
        </p:txBody>
      </p:sp>
      <p:sp>
        <p:nvSpPr>
          <p:cNvPr id="16" name="object 16"/>
          <p:cNvSpPr txBox="1"/>
          <p:nvPr/>
        </p:nvSpPr>
        <p:spPr>
          <a:xfrm>
            <a:off x="3320954" y="3090545"/>
            <a:ext cx="128117" cy="152400"/>
          </a:xfrm>
          <a:prstGeom prst="rect">
            <a:avLst/>
          </a:prstGeom>
        </p:spPr>
        <p:txBody>
          <a:bodyPr wrap="square" lIns="0" tIns="0" rIns="0" bIns="0" rtlCol="0">
            <a:noAutofit/>
          </a:bodyPr>
          <a:lstStyle/>
          <a:p>
            <a:pPr marL="25400">
              <a:lnSpc>
                <a:spcPts val="1000"/>
              </a:lnSpc>
            </a:pPr>
            <a:endParaRPr sz="1000"/>
          </a:p>
        </p:txBody>
      </p:sp>
      <p:sp>
        <p:nvSpPr>
          <p:cNvPr id="15" name="object 15"/>
          <p:cNvSpPr txBox="1"/>
          <p:nvPr/>
        </p:nvSpPr>
        <p:spPr>
          <a:xfrm>
            <a:off x="5627804" y="3090545"/>
            <a:ext cx="128006" cy="152400"/>
          </a:xfrm>
          <a:prstGeom prst="rect">
            <a:avLst/>
          </a:prstGeom>
        </p:spPr>
        <p:txBody>
          <a:bodyPr wrap="square" lIns="0" tIns="0" rIns="0" bIns="0" rtlCol="0">
            <a:noAutofit/>
          </a:bodyPr>
          <a:lstStyle/>
          <a:p>
            <a:pPr marL="25400">
              <a:lnSpc>
                <a:spcPts val="1000"/>
              </a:lnSpc>
            </a:pPr>
            <a:endParaRPr sz="1000"/>
          </a:p>
        </p:txBody>
      </p:sp>
      <p:sp>
        <p:nvSpPr>
          <p:cNvPr id="14" name="object 14"/>
          <p:cNvSpPr txBox="1"/>
          <p:nvPr/>
        </p:nvSpPr>
        <p:spPr>
          <a:xfrm>
            <a:off x="6245930" y="3090545"/>
            <a:ext cx="126596" cy="152400"/>
          </a:xfrm>
          <a:prstGeom prst="rect">
            <a:avLst/>
          </a:prstGeom>
        </p:spPr>
        <p:txBody>
          <a:bodyPr wrap="square" lIns="0" tIns="0" rIns="0" bIns="0" rtlCol="0">
            <a:noAutofit/>
          </a:bodyPr>
          <a:lstStyle/>
          <a:p>
            <a:pPr marL="25400">
              <a:lnSpc>
                <a:spcPts val="1000"/>
              </a:lnSpc>
            </a:pPr>
            <a:endParaRPr sz="1000"/>
          </a:p>
        </p:txBody>
      </p:sp>
      <p:sp>
        <p:nvSpPr>
          <p:cNvPr id="13" name="object 13"/>
          <p:cNvSpPr txBox="1"/>
          <p:nvPr/>
        </p:nvSpPr>
        <p:spPr>
          <a:xfrm>
            <a:off x="2364140" y="3639566"/>
            <a:ext cx="127599" cy="152400"/>
          </a:xfrm>
          <a:prstGeom prst="rect">
            <a:avLst/>
          </a:prstGeom>
        </p:spPr>
        <p:txBody>
          <a:bodyPr wrap="square" lIns="0" tIns="0" rIns="0" bIns="0" rtlCol="0">
            <a:noAutofit/>
          </a:bodyPr>
          <a:lstStyle/>
          <a:p>
            <a:pPr marL="25400">
              <a:lnSpc>
                <a:spcPts val="1000"/>
              </a:lnSpc>
            </a:pPr>
            <a:endParaRPr sz="1000"/>
          </a:p>
        </p:txBody>
      </p:sp>
      <p:sp>
        <p:nvSpPr>
          <p:cNvPr id="12" name="object 12"/>
          <p:cNvSpPr txBox="1"/>
          <p:nvPr/>
        </p:nvSpPr>
        <p:spPr>
          <a:xfrm>
            <a:off x="4872394" y="3639566"/>
            <a:ext cx="126630" cy="152400"/>
          </a:xfrm>
          <a:prstGeom prst="rect">
            <a:avLst/>
          </a:prstGeom>
        </p:spPr>
        <p:txBody>
          <a:bodyPr wrap="square" lIns="0" tIns="0" rIns="0" bIns="0" rtlCol="0">
            <a:noAutofit/>
          </a:bodyPr>
          <a:lstStyle/>
          <a:p>
            <a:pPr marL="25400">
              <a:lnSpc>
                <a:spcPts val="1000"/>
              </a:lnSpc>
            </a:pPr>
            <a:endParaRPr sz="1000"/>
          </a:p>
        </p:txBody>
      </p:sp>
      <p:sp>
        <p:nvSpPr>
          <p:cNvPr id="11" name="object 11"/>
          <p:cNvSpPr txBox="1"/>
          <p:nvPr/>
        </p:nvSpPr>
        <p:spPr>
          <a:xfrm>
            <a:off x="5904245" y="3639566"/>
            <a:ext cx="126680" cy="152400"/>
          </a:xfrm>
          <a:prstGeom prst="rect">
            <a:avLst/>
          </a:prstGeom>
        </p:spPr>
        <p:txBody>
          <a:bodyPr wrap="square" lIns="0" tIns="0" rIns="0" bIns="0" rtlCol="0">
            <a:noAutofit/>
          </a:bodyPr>
          <a:lstStyle/>
          <a:p>
            <a:pPr marL="25400">
              <a:lnSpc>
                <a:spcPts val="1000"/>
              </a:lnSpc>
            </a:pPr>
            <a:endParaRPr sz="1000"/>
          </a:p>
        </p:txBody>
      </p:sp>
      <p:sp>
        <p:nvSpPr>
          <p:cNvPr id="10" name="object 10"/>
          <p:cNvSpPr txBox="1"/>
          <p:nvPr/>
        </p:nvSpPr>
        <p:spPr>
          <a:xfrm>
            <a:off x="2567067" y="4188205"/>
            <a:ext cx="130412" cy="152400"/>
          </a:xfrm>
          <a:prstGeom prst="rect">
            <a:avLst/>
          </a:prstGeom>
        </p:spPr>
        <p:txBody>
          <a:bodyPr wrap="square" lIns="0" tIns="0" rIns="0" bIns="0" rtlCol="0">
            <a:noAutofit/>
          </a:bodyPr>
          <a:lstStyle/>
          <a:p>
            <a:pPr marL="25400">
              <a:lnSpc>
                <a:spcPts val="1000"/>
              </a:lnSpc>
            </a:pPr>
            <a:endParaRPr sz="1000"/>
          </a:p>
        </p:txBody>
      </p:sp>
      <p:sp>
        <p:nvSpPr>
          <p:cNvPr id="9" name="object 9"/>
          <p:cNvSpPr txBox="1"/>
          <p:nvPr/>
        </p:nvSpPr>
        <p:spPr>
          <a:xfrm>
            <a:off x="5398487" y="4188205"/>
            <a:ext cx="126774" cy="152400"/>
          </a:xfrm>
          <a:prstGeom prst="rect">
            <a:avLst/>
          </a:prstGeom>
        </p:spPr>
        <p:txBody>
          <a:bodyPr wrap="square" lIns="0" tIns="0" rIns="0" bIns="0" rtlCol="0">
            <a:noAutofit/>
          </a:bodyPr>
          <a:lstStyle/>
          <a:p>
            <a:pPr marL="25400">
              <a:lnSpc>
                <a:spcPts val="1000"/>
              </a:lnSpc>
            </a:pPr>
            <a:endParaRPr sz="1000"/>
          </a:p>
        </p:txBody>
      </p:sp>
      <p:sp>
        <p:nvSpPr>
          <p:cNvPr id="8" name="object 8"/>
          <p:cNvSpPr txBox="1"/>
          <p:nvPr/>
        </p:nvSpPr>
        <p:spPr>
          <a:xfrm>
            <a:off x="5979559" y="4188205"/>
            <a:ext cx="126803" cy="152400"/>
          </a:xfrm>
          <a:prstGeom prst="rect">
            <a:avLst/>
          </a:prstGeom>
        </p:spPr>
        <p:txBody>
          <a:bodyPr wrap="square" lIns="0" tIns="0" rIns="0" bIns="0" rtlCol="0">
            <a:noAutofit/>
          </a:bodyPr>
          <a:lstStyle/>
          <a:p>
            <a:pPr marL="25400">
              <a:lnSpc>
                <a:spcPts val="1000"/>
              </a:lnSpc>
            </a:pPr>
            <a:endParaRPr sz="1000"/>
          </a:p>
        </p:txBody>
      </p:sp>
      <p:sp>
        <p:nvSpPr>
          <p:cNvPr id="7" name="object 7"/>
          <p:cNvSpPr txBox="1"/>
          <p:nvPr/>
        </p:nvSpPr>
        <p:spPr>
          <a:xfrm>
            <a:off x="2604900" y="4737100"/>
            <a:ext cx="125431" cy="152400"/>
          </a:xfrm>
          <a:prstGeom prst="rect">
            <a:avLst/>
          </a:prstGeom>
        </p:spPr>
        <p:txBody>
          <a:bodyPr wrap="square" lIns="0" tIns="0" rIns="0" bIns="0" rtlCol="0">
            <a:noAutofit/>
          </a:bodyPr>
          <a:lstStyle/>
          <a:p>
            <a:pPr marL="25400">
              <a:lnSpc>
                <a:spcPts val="1000"/>
              </a:lnSpc>
            </a:pPr>
            <a:endParaRPr sz="1000"/>
          </a:p>
        </p:txBody>
      </p:sp>
      <p:sp>
        <p:nvSpPr>
          <p:cNvPr id="6" name="object 6"/>
          <p:cNvSpPr txBox="1"/>
          <p:nvPr/>
        </p:nvSpPr>
        <p:spPr>
          <a:xfrm>
            <a:off x="3635288" y="4737100"/>
            <a:ext cx="127631" cy="152400"/>
          </a:xfrm>
          <a:prstGeom prst="rect">
            <a:avLst/>
          </a:prstGeom>
        </p:spPr>
        <p:txBody>
          <a:bodyPr wrap="square" lIns="0" tIns="0" rIns="0" bIns="0" rtlCol="0">
            <a:noAutofit/>
          </a:bodyPr>
          <a:lstStyle/>
          <a:p>
            <a:pPr marL="25400">
              <a:lnSpc>
                <a:spcPts val="1000"/>
              </a:lnSpc>
            </a:pPr>
            <a:endParaRPr sz="1000"/>
          </a:p>
        </p:txBody>
      </p:sp>
      <p:sp>
        <p:nvSpPr>
          <p:cNvPr id="5" name="object 5"/>
          <p:cNvSpPr txBox="1"/>
          <p:nvPr/>
        </p:nvSpPr>
        <p:spPr>
          <a:xfrm>
            <a:off x="5583780" y="4737100"/>
            <a:ext cx="127652" cy="152400"/>
          </a:xfrm>
          <a:prstGeom prst="rect">
            <a:avLst/>
          </a:prstGeom>
        </p:spPr>
        <p:txBody>
          <a:bodyPr wrap="square" lIns="0" tIns="0" rIns="0" bIns="0" rtlCol="0">
            <a:noAutofit/>
          </a:bodyPr>
          <a:lstStyle/>
          <a:p>
            <a:pPr marL="25400">
              <a:lnSpc>
                <a:spcPts val="1000"/>
              </a:lnSpc>
            </a:pPr>
            <a:endParaRPr sz="1000"/>
          </a:p>
        </p:txBody>
      </p:sp>
      <p:sp>
        <p:nvSpPr>
          <p:cNvPr id="4" name="object 4"/>
          <p:cNvSpPr txBox="1"/>
          <p:nvPr/>
        </p:nvSpPr>
        <p:spPr>
          <a:xfrm>
            <a:off x="7634606" y="4737100"/>
            <a:ext cx="129193" cy="152400"/>
          </a:xfrm>
          <a:prstGeom prst="rect">
            <a:avLst/>
          </a:prstGeom>
        </p:spPr>
        <p:txBody>
          <a:bodyPr wrap="square" lIns="0" tIns="0" rIns="0" bIns="0" rtlCol="0">
            <a:noAutofit/>
          </a:bodyPr>
          <a:lstStyle/>
          <a:p>
            <a:pPr marL="25400">
              <a:lnSpc>
                <a:spcPts val="1000"/>
              </a:lnSpc>
            </a:pPr>
            <a:endParaRPr sz="1000"/>
          </a:p>
        </p:txBody>
      </p:sp>
      <p:sp>
        <p:nvSpPr>
          <p:cNvPr id="3" name="object 3"/>
          <p:cNvSpPr txBox="1"/>
          <p:nvPr/>
        </p:nvSpPr>
        <p:spPr>
          <a:xfrm>
            <a:off x="2151390" y="5285740"/>
            <a:ext cx="128666" cy="152400"/>
          </a:xfrm>
          <a:prstGeom prst="rect">
            <a:avLst/>
          </a:prstGeom>
        </p:spPr>
        <p:txBody>
          <a:bodyPr wrap="square" lIns="0" tIns="0" rIns="0" bIns="0" rtlCol="0">
            <a:noAutofit/>
          </a:bodyPr>
          <a:lstStyle/>
          <a:p>
            <a:pPr marL="25400">
              <a:lnSpc>
                <a:spcPts val="1000"/>
              </a:lnSpc>
            </a:pPr>
            <a:endParaRPr sz="1000"/>
          </a:p>
        </p:txBody>
      </p:sp>
      <p:sp>
        <p:nvSpPr>
          <p:cNvPr id="2" name="object 2"/>
          <p:cNvSpPr txBox="1"/>
          <p:nvPr/>
        </p:nvSpPr>
        <p:spPr>
          <a:xfrm>
            <a:off x="4895315" y="5285740"/>
            <a:ext cx="132055" cy="152400"/>
          </a:xfrm>
          <a:prstGeom prst="rect">
            <a:avLst/>
          </a:prstGeom>
        </p:spPr>
        <p:txBody>
          <a:bodyPr wrap="square" lIns="0" tIns="0" rIns="0" bIns="0" rtlCol="0">
            <a:noAutofit/>
          </a:bodyPr>
          <a:lstStyle/>
          <a:p>
            <a:pPr marL="25400">
              <a:lnSpc>
                <a:spcPts val="1000"/>
              </a:lnSpc>
            </a:pPr>
            <a:endParaRPr sz="1000"/>
          </a:p>
        </p:txBody>
      </p:sp>
      <p:sp>
        <p:nvSpPr>
          <p:cNvPr id="30" name="object 4"/>
          <p:cNvSpPr txBox="1"/>
          <p:nvPr/>
        </p:nvSpPr>
        <p:spPr>
          <a:xfrm>
            <a:off x="1788667" y="6307573"/>
            <a:ext cx="1411733" cy="990600"/>
          </a:xfrm>
          <a:prstGeom prst="rect">
            <a:avLst/>
          </a:prstGeom>
        </p:spPr>
        <p:txBody>
          <a:bodyPr wrap="square" lIns="0" tIns="0" rIns="0" bIns="0" rtlCol="0">
            <a:noAutofit/>
          </a:bodyPr>
          <a:lstStyle/>
          <a:p>
            <a:pPr marL="12700">
              <a:lnSpc>
                <a:spcPct val="96400"/>
              </a:lnSpc>
              <a:spcBef>
                <a:spcPts val="10"/>
              </a:spcBef>
            </a:pPr>
            <a:r>
              <a:rPr sz="1200" b="1" spc="0" dirty="0" smtClean="0">
                <a:solidFill>
                  <a:srgbClr val="397D5A"/>
                </a:solidFill>
                <a:latin typeface="Arial Narrow" panose="020B0606020202030204" pitchFamily="34" charset="0"/>
                <a:cs typeface="Times New Roman"/>
              </a:rPr>
              <a:t>Council</a:t>
            </a:r>
            <a:r>
              <a:rPr sz="1200" b="1" spc="54"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for</a:t>
            </a:r>
            <a:r>
              <a:rPr sz="1200" b="1" spc="125"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the Accreditation</a:t>
            </a:r>
            <a:r>
              <a:rPr sz="1200" b="1" spc="19"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of Educator Preparation</a:t>
            </a:r>
            <a:endParaRPr sz="1200" b="1" dirty="0">
              <a:solidFill>
                <a:srgbClr val="397D5A"/>
              </a:solidFill>
              <a:latin typeface="Arial Narrow" panose="020B0606020202030204" pitchFamily="34" charset="0"/>
              <a:cs typeface="Times New Roman"/>
            </a:endParaRPr>
          </a:p>
        </p:txBody>
      </p:sp>
      <p:sp>
        <p:nvSpPr>
          <p:cNvPr id="31" name="object 2"/>
          <p:cNvSpPr txBox="1"/>
          <p:nvPr/>
        </p:nvSpPr>
        <p:spPr>
          <a:xfrm>
            <a:off x="3581400" y="6437113"/>
            <a:ext cx="5989320" cy="365760"/>
          </a:xfrm>
          <a:prstGeom prst="rect">
            <a:avLst/>
          </a:prstGeom>
        </p:spPr>
        <p:txBody>
          <a:bodyPr wrap="square" lIns="0" tIns="0" rIns="0" bIns="0" rtlCol="0">
            <a:noAutofit/>
          </a:bodyPr>
          <a:lstStyle/>
          <a:p>
            <a:pPr marL="12700">
              <a:lnSpc>
                <a:spcPts val="1350"/>
              </a:lnSpc>
              <a:spcBef>
                <a:spcPts val="67"/>
              </a:spcBef>
            </a:pP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ONN</a:t>
            </a:r>
            <a:r>
              <a:rPr sz="1600" b="1" spc="4" dirty="0" smtClean="0">
                <a:solidFill>
                  <a:srgbClr val="397D5A"/>
                </a:solidFill>
                <a:latin typeface="Arial Narrow" panose="020B0606020202030204" pitchFamily="34" charset="0"/>
                <a:cs typeface="Arial" panose="020B0604020202020204" pitchFamily="34" charset="0"/>
              </a:rPr>
              <a:t>E</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T</a:t>
            </a:r>
            <a:r>
              <a:rPr sz="1600" b="1" spc="-4" dirty="0" smtClean="0">
                <a:solidFill>
                  <a:srgbClr val="397D5A"/>
                </a:solidFill>
                <a:latin typeface="Arial Narrow" panose="020B0606020202030204" pitchFamily="34" charset="0"/>
                <a:cs typeface="Arial" panose="020B0604020202020204" pitchFamily="34" charset="0"/>
              </a:rPr>
              <a:t> </a:t>
            </a:r>
            <a:r>
              <a:rPr sz="1600" b="1" spc="-19" dirty="0" smtClean="0">
                <a:solidFill>
                  <a:srgbClr val="397D5A"/>
                </a:solidFill>
                <a:latin typeface="Arial Narrow" panose="020B0606020202030204" pitchFamily="34" charset="0"/>
                <a:cs typeface="Arial" panose="020B0604020202020204" pitchFamily="34" charset="0"/>
              </a:rPr>
              <a:t>W</a:t>
            </a:r>
            <a:r>
              <a:rPr sz="1600" b="1" spc="29" dirty="0" smtClean="0">
                <a:solidFill>
                  <a:srgbClr val="397D5A"/>
                </a:solidFill>
                <a:latin typeface="Arial Narrow" panose="020B0606020202030204" pitchFamily="34" charset="0"/>
                <a:cs typeface="Arial" panose="020B0604020202020204" pitchFamily="34" charset="0"/>
              </a:rPr>
              <a:t>I</a:t>
            </a:r>
            <a:r>
              <a:rPr sz="1600" b="1" spc="-4" dirty="0" smtClean="0">
                <a:solidFill>
                  <a:srgbClr val="397D5A"/>
                </a:solidFill>
                <a:latin typeface="Arial Narrow" panose="020B0606020202030204" pitchFamily="34" charset="0"/>
                <a:cs typeface="Arial" panose="020B0604020202020204" pitchFamily="34" charset="0"/>
              </a:rPr>
              <a:t>T</a:t>
            </a:r>
            <a:r>
              <a:rPr sz="1600" b="1" spc="0" dirty="0" smtClean="0">
                <a:solidFill>
                  <a:srgbClr val="397D5A"/>
                </a:solidFill>
                <a:latin typeface="Arial Narrow" panose="020B0606020202030204" pitchFamily="34" charset="0"/>
                <a:cs typeface="Arial" panose="020B0604020202020204" pitchFamily="34" charset="0"/>
              </a:rPr>
              <a:t>H</a:t>
            </a:r>
            <a:r>
              <a:rPr sz="1600" b="1" spc="14" dirty="0" smtClean="0">
                <a:solidFill>
                  <a:srgbClr val="397D5A"/>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A</a:t>
            </a:r>
            <a:r>
              <a:rPr sz="1600" b="1" spc="4" dirty="0" smtClean="0">
                <a:solidFill>
                  <a:srgbClr val="397D5A"/>
                </a:solidFill>
                <a:latin typeface="Arial Narrow" panose="020B0606020202030204" pitchFamily="34" charset="0"/>
                <a:cs typeface="Arial" panose="020B0604020202020204" pitchFamily="34" charset="0"/>
              </a:rPr>
              <a:t>E</a:t>
            </a:r>
            <a:r>
              <a:rPr sz="1600" b="1" spc="0" dirty="0" smtClean="0">
                <a:solidFill>
                  <a:srgbClr val="397D5A"/>
                </a:solidFill>
                <a:latin typeface="Arial Narrow" panose="020B0606020202030204" pitchFamily="34" charset="0"/>
                <a:cs typeface="Arial" panose="020B0604020202020204" pitchFamily="34" charset="0"/>
              </a:rPr>
              <a:t>P</a:t>
            </a:r>
            <a:r>
              <a:rPr sz="1600" b="1" spc="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DDC12B"/>
                </a:solidFill>
                <a:latin typeface="Arial Narrow" panose="020B0606020202030204" pitchFamily="34" charset="0"/>
                <a:cs typeface="Arial" panose="020B0604020202020204" pitchFamily="34" charset="0"/>
              </a:rPr>
              <a:t>|  </a:t>
            </a:r>
            <a:r>
              <a:rPr sz="1600" b="1" spc="-319" dirty="0" smtClean="0">
                <a:solidFill>
                  <a:srgbClr val="0000FF"/>
                </a:solidFill>
                <a:latin typeface="Arial Narrow" panose="020B0606020202030204" pitchFamily="34" charset="0"/>
                <a:cs typeface="Arial" panose="020B0604020202020204" pitchFamily="34" charset="0"/>
              </a:rPr>
              <a:t> </a:t>
            </a:r>
            <a:r>
              <a:rPr sz="1600" b="1" u="sng" spc="9" dirty="0" smtClean="0">
                <a:solidFill>
                  <a:srgbClr val="0000FF"/>
                </a:solidFill>
                <a:latin typeface="Arial Narrow" panose="020B0606020202030204" pitchFamily="34" charset="0"/>
                <a:cs typeface="Arial" panose="020B0604020202020204" pitchFamily="34" charset="0"/>
                <a:hlinkClick r:id="rId2"/>
              </a:rPr>
              <a:t>www</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C</a:t>
            </a:r>
            <a:r>
              <a:rPr sz="1600" b="1" u="sng" spc="0" dirty="0" smtClean="0">
                <a:solidFill>
                  <a:srgbClr val="0000FF"/>
                </a:solidFill>
                <a:latin typeface="Arial Narrow" panose="020B0606020202030204" pitchFamily="34" charset="0"/>
                <a:cs typeface="Arial" panose="020B0604020202020204" pitchFamily="34" charset="0"/>
                <a:hlinkClick r:id="rId2"/>
              </a:rPr>
              <a:t>A</a:t>
            </a:r>
            <a:r>
              <a:rPr sz="1600" b="1" u="sng" spc="4" dirty="0" smtClean="0">
                <a:solidFill>
                  <a:srgbClr val="0000FF"/>
                </a:solidFill>
                <a:latin typeface="Arial Narrow" panose="020B0606020202030204" pitchFamily="34" charset="0"/>
                <a:cs typeface="Arial" panose="020B0604020202020204" pitchFamily="34" charset="0"/>
                <a:hlinkClick r:id="rId2"/>
              </a:rPr>
              <a:t>E</a:t>
            </a:r>
            <a:r>
              <a:rPr sz="1600" b="1" u="sng" spc="0" dirty="0" smtClean="0">
                <a:solidFill>
                  <a:srgbClr val="0000FF"/>
                </a:solidFill>
                <a:latin typeface="Arial Narrow" panose="020B0606020202030204" pitchFamily="34" charset="0"/>
                <a:cs typeface="Arial" panose="020B0604020202020204" pitchFamily="34" charset="0"/>
                <a:hlinkClick r:id="rId2"/>
              </a:rPr>
              <a:t>Pne</a:t>
            </a:r>
            <a:r>
              <a:rPr sz="1600" b="1" u="sng" spc="-25" dirty="0" smtClean="0">
                <a:solidFill>
                  <a:srgbClr val="0000FF"/>
                </a:solidFill>
                <a:latin typeface="Arial Narrow" panose="020B0606020202030204" pitchFamily="34" charset="0"/>
                <a:cs typeface="Arial" panose="020B0604020202020204" pitchFamily="34" charset="0"/>
                <a:hlinkClick r:id="rId2"/>
              </a:rPr>
              <a:t>t</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o</a:t>
            </a:r>
            <a:r>
              <a:rPr sz="1600" b="1" u="sng" spc="0" dirty="0" smtClean="0">
                <a:solidFill>
                  <a:srgbClr val="0000FF"/>
                </a:solidFill>
                <a:latin typeface="Arial Narrow" panose="020B0606020202030204" pitchFamily="34" charset="0"/>
                <a:cs typeface="Arial" panose="020B0604020202020204" pitchFamily="34" charset="0"/>
                <a:hlinkClick r:id="rId2"/>
              </a:rPr>
              <a:t>rg</a:t>
            </a:r>
            <a:r>
              <a:rPr sz="1600" b="1" spc="0" dirty="0" smtClean="0">
                <a:solidFill>
                  <a:srgbClr val="0000FF"/>
                </a:solidFill>
                <a:latin typeface="Arial Narrow" panose="020B0606020202030204" pitchFamily="34" charset="0"/>
                <a:cs typeface="Arial" panose="020B0604020202020204" pitchFamily="34" charset="0"/>
                <a:hlinkClick r:id="rId2"/>
              </a:rPr>
              <a:t> </a:t>
            </a:r>
            <a:r>
              <a:rPr sz="1600" b="1" spc="-276" dirty="0" smtClean="0">
                <a:solidFill>
                  <a:srgbClr val="DDC12B"/>
                </a:solidFill>
                <a:latin typeface="Arial Narrow" panose="020B0606020202030204" pitchFamily="34" charset="0"/>
                <a:cs typeface="Arial" panose="020B0604020202020204" pitchFamily="34" charset="0"/>
                <a:hlinkClick r:id="rId2"/>
              </a:rPr>
              <a:t> </a:t>
            </a:r>
            <a:r>
              <a:rPr sz="1600" b="1" u="sng" spc="0" dirty="0" smtClean="0">
                <a:solidFill>
                  <a:srgbClr val="DDC12B"/>
                </a:solidFill>
                <a:latin typeface="Arial Narrow" panose="020B0606020202030204" pitchFamily="34" charset="0"/>
                <a:cs typeface="Arial" panose="020B0604020202020204" pitchFamily="34" charset="0"/>
                <a:hlinkClick r:id="rId2"/>
              </a:rPr>
              <a:t>|</a:t>
            </a:r>
            <a:r>
              <a:rPr sz="1600" b="1" u="sng" spc="0" dirty="0" smtClean="0">
                <a:solidFill>
                  <a:srgbClr val="DDC12B"/>
                </a:solidFill>
                <a:latin typeface="Arial Narrow" panose="020B0606020202030204" pitchFamily="34" charset="0"/>
                <a:cs typeface="Arial" panose="020B0604020202020204" pitchFamily="34" charset="0"/>
              </a:rPr>
              <a:t> </a:t>
            </a:r>
            <a:r>
              <a:rPr sz="1600" b="1" spc="-316" dirty="0" smtClean="0">
                <a:solidFill>
                  <a:srgbClr val="DDC12B"/>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T</a:t>
            </a:r>
            <a:r>
              <a:rPr sz="1600" b="1" spc="9" dirty="0" smtClean="0">
                <a:solidFill>
                  <a:srgbClr val="397D5A"/>
                </a:solidFill>
                <a:latin typeface="Arial Narrow" panose="020B0606020202030204" pitchFamily="34" charset="0"/>
                <a:cs typeface="Arial" panose="020B0604020202020204" pitchFamily="34" charset="0"/>
              </a:rPr>
              <a:t>w</a:t>
            </a:r>
            <a:r>
              <a:rPr sz="1600" b="1" spc="0" dirty="0" smtClean="0">
                <a:solidFill>
                  <a:srgbClr val="397D5A"/>
                </a:solidFill>
                <a:latin typeface="Arial Narrow" panose="020B0606020202030204" pitchFamily="34" charset="0"/>
                <a:cs typeface="Arial" panose="020B0604020202020204" pitchFamily="34" charset="0"/>
              </a:rPr>
              <a:t>i</a:t>
            </a:r>
            <a:r>
              <a:rPr sz="1600" b="1" spc="-25" dirty="0" smtClean="0">
                <a:solidFill>
                  <a:srgbClr val="397D5A"/>
                </a:solidFill>
                <a:latin typeface="Arial Narrow" panose="020B0606020202030204" pitchFamily="34" charset="0"/>
                <a:cs typeface="Arial" panose="020B0604020202020204" pitchFamily="34" charset="0"/>
              </a:rPr>
              <a:t>tt</a:t>
            </a:r>
            <a:r>
              <a:rPr sz="1600" b="1" spc="0" dirty="0" smtClean="0">
                <a:solidFill>
                  <a:srgbClr val="397D5A"/>
                </a:solidFill>
                <a:latin typeface="Arial Narrow" panose="020B0606020202030204" pitchFamily="34" charset="0"/>
                <a:cs typeface="Arial" panose="020B0604020202020204" pitchFamily="34" charset="0"/>
              </a:rPr>
              <a:t>er:</a:t>
            </a:r>
            <a:r>
              <a:rPr sz="1600" b="1" spc="5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397D5A"/>
                </a:solidFill>
                <a:latin typeface="Arial Narrow" panose="020B0606020202030204" pitchFamily="34" charset="0"/>
                <a:cs typeface="Arial" panose="020B0604020202020204" pitchFamily="34" charset="0"/>
                <a:hlinkClick r:id="rId3"/>
              </a:rPr>
              <a:t>@CA</a:t>
            </a:r>
            <a:r>
              <a:rPr sz="1600" b="1" spc="4" dirty="0" smtClean="0">
                <a:solidFill>
                  <a:srgbClr val="397D5A"/>
                </a:solidFill>
                <a:latin typeface="Arial Narrow" panose="020B0606020202030204" pitchFamily="34" charset="0"/>
                <a:cs typeface="Arial" panose="020B0604020202020204" pitchFamily="34" charset="0"/>
                <a:hlinkClick r:id="rId3"/>
              </a:rPr>
              <a:t>E</a:t>
            </a:r>
            <a:r>
              <a:rPr sz="1600" b="1" spc="0" dirty="0" smtClean="0">
                <a:solidFill>
                  <a:srgbClr val="397D5A"/>
                </a:solidFill>
                <a:latin typeface="Arial Narrow" panose="020B0606020202030204" pitchFamily="34" charset="0"/>
                <a:cs typeface="Arial" panose="020B0604020202020204" pitchFamily="34" charset="0"/>
                <a:hlinkClick r:id="rId3"/>
              </a:rPr>
              <a:t>Pup</a:t>
            </a:r>
            <a:r>
              <a:rPr sz="1600" b="1" spc="4" dirty="0" smtClean="0">
                <a:solidFill>
                  <a:srgbClr val="397D5A"/>
                </a:solidFill>
                <a:latin typeface="Arial Narrow" panose="020B0606020202030204" pitchFamily="34" charset="0"/>
                <a:cs typeface="Arial" panose="020B0604020202020204" pitchFamily="34" charset="0"/>
                <a:hlinkClick r:id="rId3"/>
              </a:rPr>
              <a:t>d</a:t>
            </a:r>
            <a:r>
              <a:rPr sz="1600" b="1" spc="-4" dirty="0" smtClean="0">
                <a:solidFill>
                  <a:srgbClr val="397D5A"/>
                </a:solidFill>
                <a:latin typeface="Arial Narrow" panose="020B0606020202030204" pitchFamily="34" charset="0"/>
                <a:cs typeface="Arial" panose="020B0604020202020204" pitchFamily="34" charset="0"/>
                <a:hlinkClick r:id="rId3"/>
              </a:rPr>
              <a:t>a</a:t>
            </a:r>
            <a:r>
              <a:rPr sz="1600" b="1" spc="-25" dirty="0" smtClean="0">
                <a:solidFill>
                  <a:srgbClr val="397D5A"/>
                </a:solidFill>
                <a:latin typeface="Arial Narrow" panose="020B0606020202030204" pitchFamily="34" charset="0"/>
                <a:cs typeface="Arial" panose="020B0604020202020204" pitchFamily="34" charset="0"/>
                <a:hlinkClick r:id="rId3"/>
              </a:rPr>
              <a:t>t</a:t>
            </a:r>
            <a:r>
              <a:rPr sz="1600" b="1" spc="0" dirty="0" smtClean="0">
                <a:solidFill>
                  <a:srgbClr val="397D5A"/>
                </a:solidFill>
                <a:latin typeface="Arial Narrow" panose="020B0606020202030204" pitchFamily="34" charset="0"/>
                <a:cs typeface="Arial" panose="020B0604020202020204" pitchFamily="34" charset="0"/>
                <a:hlinkClick r:id="rId3"/>
              </a:rPr>
              <a:t>es</a:t>
            </a:r>
            <a:endParaRPr sz="1600" b="1" dirty="0">
              <a:latin typeface="Arial Narrow" panose="020B0606020202030204" pitchFamily="34" charset="0"/>
              <a:cs typeface="Arial" panose="020B0604020202020204" pitchFamily="34" charset="0"/>
            </a:endParaRPr>
          </a:p>
        </p:txBody>
      </p:sp>
      <p:pic>
        <p:nvPicPr>
          <p:cNvPr id="32" name="Picture 31"/>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04800" y="6248400"/>
            <a:ext cx="1314450" cy="457200"/>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object 16"/>
          <p:cNvSpPr/>
          <p:nvPr/>
        </p:nvSpPr>
        <p:spPr>
          <a:xfrm>
            <a:off x="0" y="1650"/>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17" name="object 17"/>
          <p:cNvSpPr/>
          <p:nvPr/>
        </p:nvSpPr>
        <p:spPr>
          <a:xfrm>
            <a:off x="326847" y="0"/>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14" name="object 14"/>
          <p:cNvSpPr/>
          <p:nvPr/>
        </p:nvSpPr>
        <p:spPr>
          <a:xfrm>
            <a:off x="6782434" y="6593421"/>
            <a:ext cx="48768" cy="0"/>
          </a:xfrm>
          <a:custGeom>
            <a:avLst/>
            <a:gdLst/>
            <a:ahLst/>
            <a:cxnLst/>
            <a:rect l="l" t="t" r="r" b="b"/>
            <a:pathLst>
              <a:path w="48768">
                <a:moveTo>
                  <a:pt x="0" y="0"/>
                </a:moveTo>
                <a:lnTo>
                  <a:pt x="48768" y="0"/>
                </a:lnTo>
              </a:path>
            </a:pathLst>
          </a:custGeom>
          <a:ln w="10413">
            <a:solidFill>
              <a:srgbClr val="397D5A"/>
            </a:solidFill>
          </a:ln>
        </p:spPr>
        <p:txBody>
          <a:bodyPr wrap="square" lIns="0" tIns="0" rIns="0" bIns="0" rtlCol="0">
            <a:noAutofit/>
          </a:bodyPr>
          <a:lstStyle/>
          <a:p>
            <a:endParaRPr/>
          </a:p>
        </p:txBody>
      </p:sp>
      <p:sp>
        <p:nvSpPr>
          <p:cNvPr id="15" name="object 15"/>
          <p:cNvSpPr/>
          <p:nvPr/>
        </p:nvSpPr>
        <p:spPr>
          <a:xfrm>
            <a:off x="3624707" y="6297574"/>
            <a:ext cx="5519293" cy="1587"/>
          </a:xfrm>
          <a:custGeom>
            <a:avLst/>
            <a:gdLst/>
            <a:ahLst/>
            <a:cxnLst/>
            <a:rect l="l" t="t" r="r" b="b"/>
            <a:pathLst>
              <a:path w="5519293" h="1587">
                <a:moveTo>
                  <a:pt x="5519292" y="1587"/>
                </a:moveTo>
                <a:lnTo>
                  <a:pt x="0" y="0"/>
                </a:lnTo>
              </a:path>
              <a:path w="5519293" h="1587">
                <a:moveTo>
                  <a:pt x="0" y="1"/>
                </a:moveTo>
                <a:lnTo>
                  <a:pt x="5519292" y="1587"/>
                </a:lnTo>
              </a:path>
            </a:pathLst>
          </a:custGeom>
          <a:ln w="25400">
            <a:solidFill>
              <a:srgbClr val="DDC12B"/>
            </a:solidFill>
          </a:ln>
        </p:spPr>
        <p:txBody>
          <a:bodyPr wrap="square" lIns="0" tIns="0" rIns="0" bIns="0" rtlCol="0">
            <a:noAutofit/>
          </a:bodyPr>
          <a:lstStyle/>
          <a:p>
            <a:endParaRPr/>
          </a:p>
        </p:txBody>
      </p:sp>
      <p:sp>
        <p:nvSpPr>
          <p:cNvPr id="12" name="object 12"/>
          <p:cNvSpPr txBox="1"/>
          <p:nvPr/>
        </p:nvSpPr>
        <p:spPr>
          <a:xfrm>
            <a:off x="583793" y="683704"/>
            <a:ext cx="1997133" cy="432612"/>
          </a:xfrm>
          <a:prstGeom prst="rect">
            <a:avLst/>
          </a:prstGeom>
        </p:spPr>
        <p:txBody>
          <a:bodyPr wrap="square" lIns="0" tIns="0" rIns="0" bIns="0" rtlCol="0">
            <a:noAutofit/>
          </a:bodyPr>
          <a:lstStyle/>
          <a:p>
            <a:pPr marL="12700">
              <a:lnSpc>
                <a:spcPts val="3404"/>
              </a:lnSpc>
              <a:spcBef>
                <a:spcPts val="170"/>
              </a:spcBef>
            </a:pPr>
            <a:r>
              <a:rPr sz="3200" spc="0" dirty="0" smtClean="0">
                <a:solidFill>
                  <a:srgbClr val="FFFFFF"/>
                </a:solidFill>
                <a:latin typeface="Century Gothic"/>
                <a:cs typeface="Century Gothic"/>
              </a:rPr>
              <a:t>Wo</a:t>
            </a:r>
            <a:r>
              <a:rPr sz="3200" spc="-9" dirty="0" smtClean="0">
                <a:solidFill>
                  <a:srgbClr val="FFFFFF"/>
                </a:solidFill>
                <a:latin typeface="Century Gothic"/>
                <a:cs typeface="Century Gothic"/>
              </a:rPr>
              <a:t>r</a:t>
            </a:r>
            <a:r>
              <a:rPr sz="3200" spc="0" dirty="0" smtClean="0">
                <a:solidFill>
                  <a:srgbClr val="FFFFFF"/>
                </a:solidFill>
                <a:latin typeface="Century Gothic"/>
                <a:cs typeface="Century Gothic"/>
              </a:rPr>
              <a:t>k</a:t>
            </a:r>
            <a:r>
              <a:rPr sz="3200" spc="9" dirty="0" smtClean="0">
                <a:solidFill>
                  <a:srgbClr val="FFFFFF"/>
                </a:solidFill>
                <a:latin typeface="Century Gothic"/>
                <a:cs typeface="Century Gothic"/>
              </a:rPr>
              <a:t> </a:t>
            </a:r>
            <a:r>
              <a:rPr sz="3200" spc="0" dirty="0" smtClean="0">
                <a:solidFill>
                  <a:srgbClr val="FFFFFF"/>
                </a:solidFill>
                <a:latin typeface="Century Gothic"/>
                <a:cs typeface="Century Gothic"/>
              </a:rPr>
              <a:t>Task</a:t>
            </a:r>
            <a:endParaRPr sz="3200">
              <a:latin typeface="Century Gothic"/>
              <a:cs typeface="Century Gothic"/>
            </a:endParaRPr>
          </a:p>
        </p:txBody>
      </p:sp>
      <p:sp>
        <p:nvSpPr>
          <p:cNvPr id="18" name="object 4"/>
          <p:cNvSpPr txBox="1"/>
          <p:nvPr/>
        </p:nvSpPr>
        <p:spPr>
          <a:xfrm>
            <a:off x="1788667" y="6307573"/>
            <a:ext cx="1411733" cy="990600"/>
          </a:xfrm>
          <a:prstGeom prst="rect">
            <a:avLst/>
          </a:prstGeom>
        </p:spPr>
        <p:txBody>
          <a:bodyPr wrap="square" lIns="0" tIns="0" rIns="0" bIns="0" rtlCol="0">
            <a:noAutofit/>
          </a:bodyPr>
          <a:lstStyle/>
          <a:p>
            <a:pPr marL="12700">
              <a:lnSpc>
                <a:spcPct val="96400"/>
              </a:lnSpc>
              <a:spcBef>
                <a:spcPts val="10"/>
              </a:spcBef>
            </a:pPr>
            <a:r>
              <a:rPr sz="1200" b="1" spc="0" dirty="0" smtClean="0">
                <a:solidFill>
                  <a:srgbClr val="397D5A"/>
                </a:solidFill>
                <a:latin typeface="Arial Narrow" panose="020B0606020202030204" pitchFamily="34" charset="0"/>
                <a:cs typeface="Times New Roman"/>
              </a:rPr>
              <a:t>Council</a:t>
            </a:r>
            <a:r>
              <a:rPr sz="1200" b="1" spc="54"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for</a:t>
            </a:r>
            <a:r>
              <a:rPr sz="1200" b="1" spc="125"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the Accreditation</a:t>
            </a:r>
            <a:r>
              <a:rPr sz="1200" b="1" spc="19"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of Educator Preparation</a:t>
            </a:r>
            <a:endParaRPr sz="1200" b="1" dirty="0">
              <a:solidFill>
                <a:srgbClr val="397D5A"/>
              </a:solidFill>
              <a:latin typeface="Arial Narrow" panose="020B0606020202030204" pitchFamily="34" charset="0"/>
              <a:cs typeface="Times New Roman"/>
            </a:endParaRPr>
          </a:p>
        </p:txBody>
      </p:sp>
      <p:sp>
        <p:nvSpPr>
          <p:cNvPr id="19" name="object 2"/>
          <p:cNvSpPr txBox="1"/>
          <p:nvPr/>
        </p:nvSpPr>
        <p:spPr>
          <a:xfrm>
            <a:off x="3581400" y="6437113"/>
            <a:ext cx="5989320" cy="365760"/>
          </a:xfrm>
          <a:prstGeom prst="rect">
            <a:avLst/>
          </a:prstGeom>
        </p:spPr>
        <p:txBody>
          <a:bodyPr wrap="square" lIns="0" tIns="0" rIns="0" bIns="0" rtlCol="0">
            <a:noAutofit/>
          </a:bodyPr>
          <a:lstStyle/>
          <a:p>
            <a:pPr marL="12700">
              <a:lnSpc>
                <a:spcPts val="1350"/>
              </a:lnSpc>
              <a:spcBef>
                <a:spcPts val="67"/>
              </a:spcBef>
            </a:pP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ONN</a:t>
            </a:r>
            <a:r>
              <a:rPr sz="1600" b="1" spc="4" dirty="0" smtClean="0">
                <a:solidFill>
                  <a:srgbClr val="397D5A"/>
                </a:solidFill>
                <a:latin typeface="Arial Narrow" panose="020B0606020202030204" pitchFamily="34" charset="0"/>
                <a:cs typeface="Arial" panose="020B0604020202020204" pitchFamily="34" charset="0"/>
              </a:rPr>
              <a:t>E</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T</a:t>
            </a:r>
            <a:r>
              <a:rPr sz="1600" b="1" spc="-4" dirty="0" smtClean="0">
                <a:solidFill>
                  <a:srgbClr val="397D5A"/>
                </a:solidFill>
                <a:latin typeface="Arial Narrow" panose="020B0606020202030204" pitchFamily="34" charset="0"/>
                <a:cs typeface="Arial" panose="020B0604020202020204" pitchFamily="34" charset="0"/>
              </a:rPr>
              <a:t> </a:t>
            </a:r>
            <a:r>
              <a:rPr sz="1600" b="1" spc="-19" dirty="0" smtClean="0">
                <a:solidFill>
                  <a:srgbClr val="397D5A"/>
                </a:solidFill>
                <a:latin typeface="Arial Narrow" panose="020B0606020202030204" pitchFamily="34" charset="0"/>
                <a:cs typeface="Arial" panose="020B0604020202020204" pitchFamily="34" charset="0"/>
              </a:rPr>
              <a:t>W</a:t>
            </a:r>
            <a:r>
              <a:rPr sz="1600" b="1" spc="29" dirty="0" smtClean="0">
                <a:solidFill>
                  <a:srgbClr val="397D5A"/>
                </a:solidFill>
                <a:latin typeface="Arial Narrow" panose="020B0606020202030204" pitchFamily="34" charset="0"/>
                <a:cs typeface="Arial" panose="020B0604020202020204" pitchFamily="34" charset="0"/>
              </a:rPr>
              <a:t>I</a:t>
            </a:r>
            <a:r>
              <a:rPr sz="1600" b="1" spc="-4" dirty="0" smtClean="0">
                <a:solidFill>
                  <a:srgbClr val="397D5A"/>
                </a:solidFill>
                <a:latin typeface="Arial Narrow" panose="020B0606020202030204" pitchFamily="34" charset="0"/>
                <a:cs typeface="Arial" panose="020B0604020202020204" pitchFamily="34" charset="0"/>
              </a:rPr>
              <a:t>T</a:t>
            </a:r>
            <a:r>
              <a:rPr sz="1600" b="1" spc="0" dirty="0" smtClean="0">
                <a:solidFill>
                  <a:srgbClr val="397D5A"/>
                </a:solidFill>
                <a:latin typeface="Arial Narrow" panose="020B0606020202030204" pitchFamily="34" charset="0"/>
                <a:cs typeface="Arial" panose="020B0604020202020204" pitchFamily="34" charset="0"/>
              </a:rPr>
              <a:t>H</a:t>
            </a:r>
            <a:r>
              <a:rPr sz="1600" b="1" spc="14" dirty="0" smtClean="0">
                <a:solidFill>
                  <a:srgbClr val="397D5A"/>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A</a:t>
            </a:r>
            <a:r>
              <a:rPr sz="1600" b="1" spc="4" dirty="0" smtClean="0">
                <a:solidFill>
                  <a:srgbClr val="397D5A"/>
                </a:solidFill>
                <a:latin typeface="Arial Narrow" panose="020B0606020202030204" pitchFamily="34" charset="0"/>
                <a:cs typeface="Arial" panose="020B0604020202020204" pitchFamily="34" charset="0"/>
              </a:rPr>
              <a:t>E</a:t>
            </a:r>
            <a:r>
              <a:rPr sz="1600" b="1" spc="0" dirty="0" smtClean="0">
                <a:solidFill>
                  <a:srgbClr val="397D5A"/>
                </a:solidFill>
                <a:latin typeface="Arial Narrow" panose="020B0606020202030204" pitchFamily="34" charset="0"/>
                <a:cs typeface="Arial" panose="020B0604020202020204" pitchFamily="34" charset="0"/>
              </a:rPr>
              <a:t>P</a:t>
            </a:r>
            <a:r>
              <a:rPr sz="1600" b="1" spc="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DDC12B"/>
                </a:solidFill>
                <a:latin typeface="Arial Narrow" panose="020B0606020202030204" pitchFamily="34" charset="0"/>
                <a:cs typeface="Arial" panose="020B0604020202020204" pitchFamily="34" charset="0"/>
              </a:rPr>
              <a:t>|  </a:t>
            </a:r>
            <a:r>
              <a:rPr sz="1600" b="1" spc="-319" dirty="0" smtClean="0">
                <a:solidFill>
                  <a:srgbClr val="0000FF"/>
                </a:solidFill>
                <a:latin typeface="Arial Narrow" panose="020B0606020202030204" pitchFamily="34" charset="0"/>
                <a:cs typeface="Arial" panose="020B0604020202020204" pitchFamily="34" charset="0"/>
              </a:rPr>
              <a:t> </a:t>
            </a:r>
            <a:r>
              <a:rPr sz="1600" b="1" u="sng" spc="9" dirty="0" smtClean="0">
                <a:solidFill>
                  <a:srgbClr val="0000FF"/>
                </a:solidFill>
                <a:latin typeface="Arial Narrow" panose="020B0606020202030204" pitchFamily="34" charset="0"/>
                <a:cs typeface="Arial" panose="020B0604020202020204" pitchFamily="34" charset="0"/>
                <a:hlinkClick r:id="rId2"/>
              </a:rPr>
              <a:t>www</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C</a:t>
            </a:r>
            <a:r>
              <a:rPr sz="1600" b="1" u="sng" spc="0" dirty="0" smtClean="0">
                <a:solidFill>
                  <a:srgbClr val="0000FF"/>
                </a:solidFill>
                <a:latin typeface="Arial Narrow" panose="020B0606020202030204" pitchFamily="34" charset="0"/>
                <a:cs typeface="Arial" panose="020B0604020202020204" pitchFamily="34" charset="0"/>
                <a:hlinkClick r:id="rId2"/>
              </a:rPr>
              <a:t>A</a:t>
            </a:r>
            <a:r>
              <a:rPr sz="1600" b="1" u="sng" spc="4" dirty="0" smtClean="0">
                <a:solidFill>
                  <a:srgbClr val="0000FF"/>
                </a:solidFill>
                <a:latin typeface="Arial Narrow" panose="020B0606020202030204" pitchFamily="34" charset="0"/>
                <a:cs typeface="Arial" panose="020B0604020202020204" pitchFamily="34" charset="0"/>
                <a:hlinkClick r:id="rId2"/>
              </a:rPr>
              <a:t>E</a:t>
            </a:r>
            <a:r>
              <a:rPr sz="1600" b="1" u="sng" spc="0" dirty="0" smtClean="0">
                <a:solidFill>
                  <a:srgbClr val="0000FF"/>
                </a:solidFill>
                <a:latin typeface="Arial Narrow" panose="020B0606020202030204" pitchFamily="34" charset="0"/>
                <a:cs typeface="Arial" panose="020B0604020202020204" pitchFamily="34" charset="0"/>
                <a:hlinkClick r:id="rId2"/>
              </a:rPr>
              <a:t>Pne</a:t>
            </a:r>
            <a:r>
              <a:rPr sz="1600" b="1" u="sng" spc="-25" dirty="0" smtClean="0">
                <a:solidFill>
                  <a:srgbClr val="0000FF"/>
                </a:solidFill>
                <a:latin typeface="Arial Narrow" panose="020B0606020202030204" pitchFamily="34" charset="0"/>
                <a:cs typeface="Arial" panose="020B0604020202020204" pitchFamily="34" charset="0"/>
                <a:hlinkClick r:id="rId2"/>
              </a:rPr>
              <a:t>t</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o</a:t>
            </a:r>
            <a:r>
              <a:rPr sz="1600" b="1" u="sng" spc="0" dirty="0" smtClean="0">
                <a:solidFill>
                  <a:srgbClr val="0000FF"/>
                </a:solidFill>
                <a:latin typeface="Arial Narrow" panose="020B0606020202030204" pitchFamily="34" charset="0"/>
                <a:cs typeface="Arial" panose="020B0604020202020204" pitchFamily="34" charset="0"/>
                <a:hlinkClick r:id="rId2"/>
              </a:rPr>
              <a:t>rg</a:t>
            </a:r>
            <a:r>
              <a:rPr sz="1600" b="1" spc="0" dirty="0" smtClean="0">
                <a:solidFill>
                  <a:srgbClr val="0000FF"/>
                </a:solidFill>
                <a:latin typeface="Arial Narrow" panose="020B0606020202030204" pitchFamily="34" charset="0"/>
                <a:cs typeface="Arial" panose="020B0604020202020204" pitchFamily="34" charset="0"/>
                <a:hlinkClick r:id="rId2"/>
              </a:rPr>
              <a:t> </a:t>
            </a:r>
            <a:r>
              <a:rPr sz="1600" b="1" spc="-276" dirty="0" smtClean="0">
                <a:solidFill>
                  <a:srgbClr val="DDC12B"/>
                </a:solidFill>
                <a:latin typeface="Arial Narrow" panose="020B0606020202030204" pitchFamily="34" charset="0"/>
                <a:cs typeface="Arial" panose="020B0604020202020204" pitchFamily="34" charset="0"/>
                <a:hlinkClick r:id="rId2"/>
              </a:rPr>
              <a:t> </a:t>
            </a:r>
            <a:r>
              <a:rPr sz="1600" b="1" u="sng" spc="0" dirty="0" smtClean="0">
                <a:solidFill>
                  <a:srgbClr val="DDC12B"/>
                </a:solidFill>
                <a:latin typeface="Arial Narrow" panose="020B0606020202030204" pitchFamily="34" charset="0"/>
                <a:cs typeface="Arial" panose="020B0604020202020204" pitchFamily="34" charset="0"/>
                <a:hlinkClick r:id="rId2"/>
              </a:rPr>
              <a:t>|</a:t>
            </a:r>
            <a:r>
              <a:rPr sz="1600" b="1" u="sng" spc="0" dirty="0" smtClean="0">
                <a:solidFill>
                  <a:srgbClr val="DDC12B"/>
                </a:solidFill>
                <a:latin typeface="Arial Narrow" panose="020B0606020202030204" pitchFamily="34" charset="0"/>
                <a:cs typeface="Arial" panose="020B0604020202020204" pitchFamily="34" charset="0"/>
              </a:rPr>
              <a:t> </a:t>
            </a:r>
            <a:r>
              <a:rPr sz="1600" b="1" spc="-316" dirty="0" smtClean="0">
                <a:solidFill>
                  <a:srgbClr val="DDC12B"/>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T</a:t>
            </a:r>
            <a:r>
              <a:rPr sz="1600" b="1" spc="9" dirty="0" smtClean="0">
                <a:solidFill>
                  <a:srgbClr val="397D5A"/>
                </a:solidFill>
                <a:latin typeface="Arial Narrow" panose="020B0606020202030204" pitchFamily="34" charset="0"/>
                <a:cs typeface="Arial" panose="020B0604020202020204" pitchFamily="34" charset="0"/>
              </a:rPr>
              <a:t>w</a:t>
            </a:r>
            <a:r>
              <a:rPr sz="1600" b="1" spc="0" dirty="0" smtClean="0">
                <a:solidFill>
                  <a:srgbClr val="397D5A"/>
                </a:solidFill>
                <a:latin typeface="Arial Narrow" panose="020B0606020202030204" pitchFamily="34" charset="0"/>
                <a:cs typeface="Arial" panose="020B0604020202020204" pitchFamily="34" charset="0"/>
              </a:rPr>
              <a:t>i</a:t>
            </a:r>
            <a:r>
              <a:rPr sz="1600" b="1" spc="-25" dirty="0" smtClean="0">
                <a:solidFill>
                  <a:srgbClr val="397D5A"/>
                </a:solidFill>
                <a:latin typeface="Arial Narrow" panose="020B0606020202030204" pitchFamily="34" charset="0"/>
                <a:cs typeface="Arial" panose="020B0604020202020204" pitchFamily="34" charset="0"/>
              </a:rPr>
              <a:t>tt</a:t>
            </a:r>
            <a:r>
              <a:rPr sz="1600" b="1" spc="0" dirty="0" smtClean="0">
                <a:solidFill>
                  <a:srgbClr val="397D5A"/>
                </a:solidFill>
                <a:latin typeface="Arial Narrow" panose="020B0606020202030204" pitchFamily="34" charset="0"/>
                <a:cs typeface="Arial" panose="020B0604020202020204" pitchFamily="34" charset="0"/>
              </a:rPr>
              <a:t>er:</a:t>
            </a:r>
            <a:r>
              <a:rPr sz="1600" b="1" spc="5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397D5A"/>
                </a:solidFill>
                <a:latin typeface="Arial Narrow" panose="020B0606020202030204" pitchFamily="34" charset="0"/>
                <a:cs typeface="Arial" panose="020B0604020202020204" pitchFamily="34" charset="0"/>
                <a:hlinkClick r:id="rId3"/>
              </a:rPr>
              <a:t>@CA</a:t>
            </a:r>
            <a:r>
              <a:rPr sz="1600" b="1" spc="4" dirty="0" smtClean="0">
                <a:solidFill>
                  <a:srgbClr val="397D5A"/>
                </a:solidFill>
                <a:latin typeface="Arial Narrow" panose="020B0606020202030204" pitchFamily="34" charset="0"/>
                <a:cs typeface="Arial" panose="020B0604020202020204" pitchFamily="34" charset="0"/>
                <a:hlinkClick r:id="rId3"/>
              </a:rPr>
              <a:t>E</a:t>
            </a:r>
            <a:r>
              <a:rPr sz="1600" b="1" spc="0" dirty="0" smtClean="0">
                <a:solidFill>
                  <a:srgbClr val="397D5A"/>
                </a:solidFill>
                <a:latin typeface="Arial Narrow" panose="020B0606020202030204" pitchFamily="34" charset="0"/>
                <a:cs typeface="Arial" panose="020B0604020202020204" pitchFamily="34" charset="0"/>
                <a:hlinkClick r:id="rId3"/>
              </a:rPr>
              <a:t>Pup</a:t>
            </a:r>
            <a:r>
              <a:rPr sz="1600" b="1" spc="4" dirty="0" smtClean="0">
                <a:solidFill>
                  <a:srgbClr val="397D5A"/>
                </a:solidFill>
                <a:latin typeface="Arial Narrow" panose="020B0606020202030204" pitchFamily="34" charset="0"/>
                <a:cs typeface="Arial" panose="020B0604020202020204" pitchFamily="34" charset="0"/>
                <a:hlinkClick r:id="rId3"/>
              </a:rPr>
              <a:t>d</a:t>
            </a:r>
            <a:r>
              <a:rPr sz="1600" b="1" spc="-4" dirty="0" smtClean="0">
                <a:solidFill>
                  <a:srgbClr val="397D5A"/>
                </a:solidFill>
                <a:latin typeface="Arial Narrow" panose="020B0606020202030204" pitchFamily="34" charset="0"/>
                <a:cs typeface="Arial" panose="020B0604020202020204" pitchFamily="34" charset="0"/>
                <a:hlinkClick r:id="rId3"/>
              </a:rPr>
              <a:t>a</a:t>
            </a:r>
            <a:r>
              <a:rPr sz="1600" b="1" spc="-25" dirty="0" smtClean="0">
                <a:solidFill>
                  <a:srgbClr val="397D5A"/>
                </a:solidFill>
                <a:latin typeface="Arial Narrow" panose="020B0606020202030204" pitchFamily="34" charset="0"/>
                <a:cs typeface="Arial" panose="020B0604020202020204" pitchFamily="34" charset="0"/>
                <a:hlinkClick r:id="rId3"/>
              </a:rPr>
              <a:t>t</a:t>
            </a:r>
            <a:r>
              <a:rPr sz="1600" b="1" spc="0" dirty="0" smtClean="0">
                <a:solidFill>
                  <a:srgbClr val="397D5A"/>
                </a:solidFill>
                <a:latin typeface="Arial Narrow" panose="020B0606020202030204" pitchFamily="34" charset="0"/>
                <a:cs typeface="Arial" panose="020B0604020202020204" pitchFamily="34" charset="0"/>
                <a:hlinkClick r:id="rId3"/>
              </a:rPr>
              <a:t>es</a:t>
            </a:r>
            <a:endParaRPr sz="1600" b="1" dirty="0">
              <a:latin typeface="Arial Narrow" panose="020B0606020202030204" pitchFamily="34" charset="0"/>
              <a:cs typeface="Arial" panose="020B0604020202020204" pitchFamily="34" charset="0"/>
            </a:endParaRPr>
          </a:p>
        </p:txBody>
      </p:sp>
      <p:pic>
        <p:nvPicPr>
          <p:cNvPr id="20" name="Picture 19"/>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04800" y="6248400"/>
            <a:ext cx="1314450" cy="457200"/>
          </a:xfrm>
          <a:prstGeom prst="rect">
            <a:avLst/>
          </a:prstGeom>
        </p:spPr>
      </p:pic>
      <p:sp>
        <p:nvSpPr>
          <p:cNvPr id="21" name="object 10"/>
          <p:cNvSpPr txBox="1"/>
          <p:nvPr/>
        </p:nvSpPr>
        <p:spPr>
          <a:xfrm>
            <a:off x="402336" y="2057400"/>
            <a:ext cx="8026807" cy="4094725"/>
          </a:xfrm>
          <a:prstGeom prst="rect">
            <a:avLst/>
          </a:prstGeom>
        </p:spPr>
        <p:txBody>
          <a:bodyPr wrap="square" lIns="0" tIns="0" rIns="0" bIns="0" rtlCol="0">
            <a:noAutofit/>
          </a:bodyPr>
          <a:lstStyle/>
          <a:p>
            <a:pPr>
              <a:spcAft>
                <a:spcPts val="1200"/>
              </a:spcAft>
              <a:buClr>
                <a:srgbClr val="DDC12E"/>
              </a:buClr>
            </a:pPr>
            <a:r>
              <a:rPr sz="2800" b="1" spc="0" dirty="0" smtClean="0">
                <a:latin typeface="Century Gothic" panose="020B0502020202020204" pitchFamily="34" charset="0"/>
                <a:cs typeface="Century Gothic"/>
              </a:rPr>
              <a:t>What e</a:t>
            </a:r>
            <a:r>
              <a:rPr sz="2800" b="1" spc="4" dirty="0" smtClean="0">
                <a:latin typeface="Century Gothic" panose="020B0502020202020204" pitchFamily="34" charset="0"/>
                <a:cs typeface="Century Gothic"/>
              </a:rPr>
              <a:t>v</a:t>
            </a:r>
            <a:r>
              <a:rPr sz="2800" b="1" spc="0" dirty="0" smtClean="0">
                <a:latin typeface="Century Gothic" panose="020B0502020202020204" pitchFamily="34" charset="0"/>
                <a:cs typeface="Century Gothic"/>
              </a:rPr>
              <a:t>idence </a:t>
            </a:r>
            <a:r>
              <a:rPr lang="en-US" sz="2800" b="1" spc="0" dirty="0" smtClean="0">
                <a:latin typeface="Century Gothic" panose="020B0502020202020204" pitchFamily="34" charset="0"/>
                <a:cs typeface="Century Gothic"/>
              </a:rPr>
              <a:t>can my department offer to show that UPRM candidates know how to use technology appropriately in their teaching field in accordance with component 1.5</a:t>
            </a:r>
            <a:r>
              <a:rPr lang="en-US" sz="2800" b="1" dirty="0" smtClean="0">
                <a:latin typeface="Century Gothic" panose="020B0502020202020204" pitchFamily="34" charset="0"/>
                <a:cs typeface="Century Gothic"/>
              </a:rPr>
              <a:t>?</a:t>
            </a:r>
          </a:p>
          <a:p>
            <a:pPr>
              <a:spcAft>
                <a:spcPts val="1200"/>
              </a:spcAft>
              <a:buClr>
                <a:srgbClr val="DDC12E"/>
              </a:buClr>
            </a:pPr>
            <a:r>
              <a:rPr lang="en-US" sz="2800" dirty="0" smtClean="0">
                <a:latin typeface="Century Gothic" panose="020B0502020202020204" pitchFamily="34" charset="0"/>
                <a:cs typeface="Century Gothic"/>
              </a:rPr>
              <a:t>Pro</a:t>
            </a:r>
            <a:r>
              <a:rPr lang="en-US" sz="2800" spc="-9" dirty="0" smtClean="0">
                <a:latin typeface="Century Gothic" panose="020B0502020202020204" pitchFamily="34" charset="0"/>
                <a:cs typeface="Century Gothic"/>
              </a:rPr>
              <a:t>v</a:t>
            </a:r>
            <a:r>
              <a:rPr lang="en-US" sz="2800" dirty="0" smtClean="0">
                <a:latin typeface="Century Gothic" panose="020B0502020202020204" pitchFamily="34" charset="0"/>
                <a:cs typeface="Century Gothic"/>
              </a:rPr>
              <a:t>iders</a:t>
            </a:r>
            <a:r>
              <a:rPr lang="en-US" sz="2800" spc="14" dirty="0" smtClean="0">
                <a:latin typeface="Century Gothic" panose="020B0502020202020204" pitchFamily="34" charset="0"/>
                <a:cs typeface="Century Gothic"/>
              </a:rPr>
              <a:t> </a:t>
            </a:r>
            <a:r>
              <a:rPr lang="en-US" sz="2800" dirty="0">
                <a:latin typeface="Century Gothic" panose="020B0502020202020204" pitchFamily="34" charset="0"/>
                <a:cs typeface="Century Gothic"/>
              </a:rPr>
              <a:t>ens</a:t>
            </a:r>
            <a:r>
              <a:rPr lang="en-US" sz="2800" spc="-14" dirty="0">
                <a:latin typeface="Century Gothic" panose="020B0502020202020204" pitchFamily="34" charset="0"/>
                <a:cs typeface="Century Gothic"/>
              </a:rPr>
              <a:t>u</a:t>
            </a:r>
            <a:r>
              <a:rPr lang="en-US" sz="2800" dirty="0">
                <a:latin typeface="Century Gothic" panose="020B0502020202020204" pitchFamily="34" charset="0"/>
                <a:cs typeface="Century Gothic"/>
              </a:rPr>
              <a:t>re</a:t>
            </a:r>
            <a:r>
              <a:rPr lang="en-US" sz="2800" spc="19" dirty="0">
                <a:latin typeface="Century Gothic" panose="020B0502020202020204" pitchFamily="34" charset="0"/>
                <a:cs typeface="Century Gothic"/>
              </a:rPr>
              <a:t> </a:t>
            </a:r>
            <a:r>
              <a:rPr lang="en-US" sz="2800" dirty="0" smtClean="0">
                <a:latin typeface="Century Gothic" panose="020B0502020202020204" pitchFamily="34" charset="0"/>
                <a:cs typeface="Century Gothic"/>
              </a:rPr>
              <a:t>that co</a:t>
            </a:r>
            <a:r>
              <a:rPr lang="en-US" sz="2800" spc="-9" dirty="0" smtClean="0">
                <a:latin typeface="Century Gothic" panose="020B0502020202020204" pitchFamily="34" charset="0"/>
                <a:cs typeface="Century Gothic"/>
              </a:rPr>
              <a:t>m</a:t>
            </a:r>
            <a:r>
              <a:rPr lang="en-US" sz="2800" dirty="0" smtClean="0">
                <a:latin typeface="Century Gothic" panose="020B0502020202020204" pitchFamily="34" charset="0"/>
                <a:cs typeface="Century Gothic"/>
              </a:rPr>
              <a:t>pleters</a:t>
            </a:r>
            <a:r>
              <a:rPr lang="en-US" sz="2800" spc="29" dirty="0" smtClean="0">
                <a:latin typeface="Century Gothic" panose="020B0502020202020204" pitchFamily="34" charset="0"/>
                <a:cs typeface="Century Gothic"/>
              </a:rPr>
              <a:t> </a:t>
            </a:r>
            <a:r>
              <a:rPr lang="en-US" sz="2800" b="1" dirty="0">
                <a:latin typeface="Century Gothic" panose="020B0502020202020204" pitchFamily="34" charset="0"/>
                <a:cs typeface="Century Gothic"/>
              </a:rPr>
              <a:t>model and </a:t>
            </a:r>
            <a:r>
              <a:rPr lang="en-US" sz="2800" b="1" dirty="0" smtClean="0">
                <a:latin typeface="Century Gothic" panose="020B0502020202020204" pitchFamily="34" charset="0"/>
                <a:cs typeface="Century Gothic"/>
              </a:rPr>
              <a:t>apply </a:t>
            </a:r>
            <a:r>
              <a:rPr lang="en-US" sz="2800" i="1" u="heavy" dirty="0" smtClean="0">
                <a:latin typeface="Century Gothic" panose="020B0502020202020204" pitchFamily="34" charset="0"/>
                <a:cs typeface="Century Gothic"/>
              </a:rPr>
              <a:t>techn</a:t>
            </a:r>
            <a:r>
              <a:rPr lang="en-US" sz="2800" i="1" u="heavy" spc="-9" dirty="0" smtClean="0">
                <a:latin typeface="Century Gothic" panose="020B0502020202020204" pitchFamily="34" charset="0"/>
                <a:cs typeface="Century Gothic"/>
              </a:rPr>
              <a:t>o</a:t>
            </a:r>
            <a:r>
              <a:rPr lang="en-US" sz="2800" i="1" u="heavy" dirty="0" smtClean="0">
                <a:latin typeface="Century Gothic" panose="020B0502020202020204" pitchFamily="34" charset="0"/>
                <a:cs typeface="Century Gothic"/>
              </a:rPr>
              <a:t>logy</a:t>
            </a:r>
            <a:r>
              <a:rPr lang="en-US" sz="2800" i="1" u="heavy" spc="9" dirty="0" smtClean="0">
                <a:latin typeface="Century Gothic" panose="020B0502020202020204" pitchFamily="34" charset="0"/>
                <a:cs typeface="Century Gothic"/>
              </a:rPr>
              <a:t> </a:t>
            </a:r>
            <a:r>
              <a:rPr lang="en-US" sz="2800" i="1" u="heavy" dirty="0">
                <a:latin typeface="Century Gothic" panose="020B0502020202020204" pitchFamily="34" charset="0"/>
                <a:cs typeface="Century Gothic"/>
              </a:rPr>
              <a:t>standards</a:t>
            </a:r>
            <a:r>
              <a:rPr lang="en-US" sz="2800" i="1" u="heavy" spc="9" dirty="0">
                <a:latin typeface="Century Gothic" panose="020B0502020202020204" pitchFamily="34" charset="0"/>
                <a:cs typeface="Century Gothic"/>
              </a:rPr>
              <a:t> </a:t>
            </a:r>
            <a:r>
              <a:rPr lang="en-US" sz="2800" i="1" u="heavy" dirty="0">
                <a:latin typeface="Century Gothic" panose="020B0502020202020204" pitchFamily="34" charset="0"/>
                <a:cs typeface="Century Gothic"/>
              </a:rPr>
              <a:t>as they design,</a:t>
            </a:r>
            <a:r>
              <a:rPr lang="en-US" sz="2800" i="1" u="heavy" spc="9" dirty="0">
                <a:latin typeface="Century Gothic" panose="020B0502020202020204" pitchFamily="34" charset="0"/>
                <a:cs typeface="Century Gothic"/>
              </a:rPr>
              <a:t> </a:t>
            </a:r>
            <a:r>
              <a:rPr lang="en-US" sz="2800" i="1" u="heavy" dirty="0">
                <a:latin typeface="Century Gothic" panose="020B0502020202020204" pitchFamily="34" charset="0"/>
                <a:cs typeface="Century Gothic"/>
              </a:rPr>
              <a:t>implement </a:t>
            </a:r>
            <a:r>
              <a:rPr lang="en-US" sz="2800" i="1" u="heavy" spc="4" dirty="0">
                <a:latin typeface="Century Gothic" panose="020B0502020202020204" pitchFamily="34" charset="0"/>
                <a:cs typeface="Century Gothic"/>
              </a:rPr>
              <a:t>a</a:t>
            </a:r>
            <a:r>
              <a:rPr lang="en-US" sz="2800" i="1" u="heavy" dirty="0">
                <a:latin typeface="Century Gothic" panose="020B0502020202020204" pitchFamily="34" charset="0"/>
                <a:cs typeface="Century Gothic"/>
              </a:rPr>
              <a:t>nd assess learning</a:t>
            </a:r>
            <a:r>
              <a:rPr lang="en-US" sz="2800" i="1" u="heavy" spc="29" dirty="0">
                <a:latin typeface="Century Gothic" panose="020B0502020202020204" pitchFamily="34" charset="0"/>
                <a:cs typeface="Century Gothic"/>
              </a:rPr>
              <a:t> </a:t>
            </a:r>
            <a:r>
              <a:rPr lang="en-US" sz="2800" i="1" u="heavy" dirty="0">
                <a:latin typeface="Century Gothic" panose="020B0502020202020204" pitchFamily="34" charset="0"/>
                <a:cs typeface="Century Gothic"/>
              </a:rPr>
              <a:t>experiences to engage students</a:t>
            </a:r>
            <a:r>
              <a:rPr lang="en-US" sz="2800" i="1" u="heavy" spc="-9" dirty="0">
                <a:latin typeface="Century Gothic" panose="020B0502020202020204" pitchFamily="34" charset="0"/>
                <a:cs typeface="Century Gothic"/>
              </a:rPr>
              <a:t> </a:t>
            </a:r>
            <a:r>
              <a:rPr lang="en-US" sz="2800" i="1" u="heavy" dirty="0">
                <a:latin typeface="Century Gothic" panose="020B0502020202020204" pitchFamily="34" charset="0"/>
                <a:cs typeface="Century Gothic"/>
              </a:rPr>
              <a:t>and</a:t>
            </a:r>
            <a:r>
              <a:rPr lang="en-US" sz="2800" i="1" u="heavy" spc="4" dirty="0">
                <a:latin typeface="Century Gothic" panose="020B0502020202020204" pitchFamily="34" charset="0"/>
                <a:cs typeface="Century Gothic"/>
              </a:rPr>
              <a:t> </a:t>
            </a:r>
            <a:r>
              <a:rPr lang="en-US" sz="2800" i="1" u="heavy" dirty="0">
                <a:latin typeface="Century Gothic" panose="020B0502020202020204" pitchFamily="34" charset="0"/>
                <a:cs typeface="Century Gothic"/>
              </a:rPr>
              <a:t>improve</a:t>
            </a:r>
            <a:r>
              <a:rPr lang="en-US" sz="2800" i="1" u="heavy" spc="4" dirty="0">
                <a:latin typeface="Century Gothic" panose="020B0502020202020204" pitchFamily="34" charset="0"/>
                <a:cs typeface="Century Gothic"/>
              </a:rPr>
              <a:t> </a:t>
            </a:r>
            <a:r>
              <a:rPr lang="en-US" sz="2800" i="1" u="heavy" dirty="0">
                <a:latin typeface="Century Gothic" panose="020B0502020202020204" pitchFamily="34" charset="0"/>
                <a:cs typeface="Century Gothic"/>
              </a:rPr>
              <a:t>learning;</a:t>
            </a:r>
            <a:r>
              <a:rPr lang="en-US" sz="2800" i="1" u="heavy" spc="19" dirty="0">
                <a:latin typeface="Century Gothic" panose="020B0502020202020204" pitchFamily="34" charset="0"/>
                <a:cs typeface="Century Gothic"/>
              </a:rPr>
              <a:t> </a:t>
            </a:r>
            <a:r>
              <a:rPr lang="en-US" sz="2800" i="1" u="heavy" dirty="0">
                <a:latin typeface="Century Gothic" panose="020B0502020202020204" pitchFamily="34" charset="0"/>
                <a:cs typeface="Century Gothic"/>
              </a:rPr>
              <a:t>and enrich</a:t>
            </a:r>
            <a:r>
              <a:rPr lang="en-US" sz="2800" i="1" u="heavy" spc="14" dirty="0">
                <a:latin typeface="Century Gothic" panose="020B0502020202020204" pitchFamily="34" charset="0"/>
                <a:cs typeface="Century Gothic"/>
              </a:rPr>
              <a:t> </a:t>
            </a:r>
            <a:r>
              <a:rPr lang="en-US" sz="2800" i="1" u="heavy" dirty="0">
                <a:latin typeface="Century Gothic" panose="020B0502020202020204" pitchFamily="34" charset="0"/>
                <a:cs typeface="Century Gothic"/>
              </a:rPr>
              <a:t>profe</a:t>
            </a:r>
            <a:r>
              <a:rPr lang="en-US" sz="2800" i="1" u="heavy" spc="-9" dirty="0">
                <a:latin typeface="Century Gothic" panose="020B0502020202020204" pitchFamily="34" charset="0"/>
                <a:cs typeface="Century Gothic"/>
              </a:rPr>
              <a:t>s</a:t>
            </a:r>
            <a:r>
              <a:rPr lang="en-US" sz="2800" i="1" u="heavy" dirty="0">
                <a:latin typeface="Century Gothic" panose="020B0502020202020204" pitchFamily="34" charset="0"/>
                <a:cs typeface="Century Gothic"/>
              </a:rPr>
              <a:t>si</a:t>
            </a:r>
            <a:r>
              <a:rPr lang="en-US" sz="2800" i="1" u="heavy" spc="-9" dirty="0">
                <a:latin typeface="Century Gothic" panose="020B0502020202020204" pitchFamily="34" charset="0"/>
                <a:cs typeface="Century Gothic"/>
              </a:rPr>
              <a:t>o</a:t>
            </a:r>
            <a:r>
              <a:rPr lang="en-US" sz="2800" i="1" u="heavy" dirty="0">
                <a:latin typeface="Century Gothic" panose="020B0502020202020204" pitchFamily="34" charset="0"/>
                <a:cs typeface="Century Gothic"/>
              </a:rPr>
              <a:t>nal</a:t>
            </a:r>
            <a:r>
              <a:rPr lang="en-US" sz="2800" i="1" u="heavy" spc="44" dirty="0">
                <a:latin typeface="Century Gothic" panose="020B0502020202020204" pitchFamily="34" charset="0"/>
                <a:cs typeface="Century Gothic"/>
              </a:rPr>
              <a:t> </a:t>
            </a:r>
            <a:r>
              <a:rPr lang="en-US" sz="2800" i="1" u="heavy" dirty="0">
                <a:latin typeface="Century Gothic" panose="020B0502020202020204" pitchFamily="34" charset="0"/>
                <a:cs typeface="Century Gothic"/>
              </a:rPr>
              <a:t>practice</a:t>
            </a:r>
            <a:r>
              <a:rPr lang="en-US" sz="2800" dirty="0" smtClean="0">
                <a:latin typeface="Century Gothic" panose="020B0502020202020204" pitchFamily="34" charset="0"/>
                <a:cs typeface="Century Gothic"/>
              </a:rPr>
              <a:t>.</a:t>
            </a:r>
            <a:endParaRPr lang="en-US" sz="2800" dirty="0">
              <a:latin typeface="Century Gothic" panose="020B0502020202020204" pitchFamily="34" charset="0"/>
              <a:cs typeface="Century Gothic"/>
            </a:endParaRPr>
          </a:p>
        </p:txBody>
      </p:sp>
      <p:sp>
        <p:nvSpPr>
          <p:cNvPr id="13" name="object 11"/>
          <p:cNvSpPr txBox="1"/>
          <p:nvPr/>
        </p:nvSpPr>
        <p:spPr>
          <a:xfrm>
            <a:off x="381000" y="1600200"/>
            <a:ext cx="8331607" cy="330504"/>
          </a:xfrm>
          <a:prstGeom prst="rect">
            <a:avLst/>
          </a:prstGeom>
        </p:spPr>
        <p:txBody>
          <a:bodyPr wrap="square" lIns="0" tIns="0" rIns="0" bIns="0" rtlCol="0">
            <a:noAutofit/>
          </a:bodyPr>
          <a:lstStyle/>
          <a:p>
            <a:pPr marL="12700">
              <a:lnSpc>
                <a:spcPts val="2600"/>
              </a:lnSpc>
              <a:spcBef>
                <a:spcPts val="130"/>
              </a:spcBef>
            </a:pPr>
            <a:r>
              <a:rPr lang="en-US" sz="2400" spc="0" dirty="0" smtClean="0">
                <a:latin typeface="Century Gothic"/>
                <a:cs typeface="Century Gothic"/>
              </a:rPr>
              <a:t>Use your yellow evidence sheet</a:t>
            </a:r>
            <a:r>
              <a:rPr lang="en-US" sz="2400" dirty="0">
                <a:latin typeface="Century Gothic"/>
                <a:cs typeface="Century Gothic"/>
              </a:rPr>
              <a:t> </a:t>
            </a:r>
            <a:r>
              <a:rPr lang="en-US" sz="2400" dirty="0" smtClean="0">
                <a:latin typeface="Century Gothic"/>
                <a:cs typeface="Century Gothic"/>
              </a:rPr>
              <a:t>to answer the following:</a:t>
            </a:r>
            <a:endParaRPr sz="2400" dirty="0">
              <a:latin typeface="Century Gothic"/>
              <a:cs typeface="Century Gothic"/>
            </a:endParaRPr>
          </a:p>
        </p:txBody>
      </p:sp>
    </p:spTree>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object 16"/>
          <p:cNvSpPr/>
          <p:nvPr/>
        </p:nvSpPr>
        <p:spPr>
          <a:xfrm>
            <a:off x="0" y="1650"/>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17" name="object 17"/>
          <p:cNvSpPr/>
          <p:nvPr/>
        </p:nvSpPr>
        <p:spPr>
          <a:xfrm>
            <a:off x="326847" y="0"/>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14" name="object 14"/>
          <p:cNvSpPr/>
          <p:nvPr/>
        </p:nvSpPr>
        <p:spPr>
          <a:xfrm>
            <a:off x="6782434" y="6593421"/>
            <a:ext cx="48768" cy="0"/>
          </a:xfrm>
          <a:custGeom>
            <a:avLst/>
            <a:gdLst/>
            <a:ahLst/>
            <a:cxnLst/>
            <a:rect l="l" t="t" r="r" b="b"/>
            <a:pathLst>
              <a:path w="48768">
                <a:moveTo>
                  <a:pt x="0" y="0"/>
                </a:moveTo>
                <a:lnTo>
                  <a:pt x="48768" y="0"/>
                </a:lnTo>
              </a:path>
            </a:pathLst>
          </a:custGeom>
          <a:ln w="10413">
            <a:solidFill>
              <a:srgbClr val="397D5A"/>
            </a:solidFill>
          </a:ln>
        </p:spPr>
        <p:txBody>
          <a:bodyPr wrap="square" lIns="0" tIns="0" rIns="0" bIns="0" rtlCol="0">
            <a:noAutofit/>
          </a:bodyPr>
          <a:lstStyle/>
          <a:p>
            <a:endParaRPr/>
          </a:p>
        </p:txBody>
      </p:sp>
      <p:sp>
        <p:nvSpPr>
          <p:cNvPr id="15" name="object 15"/>
          <p:cNvSpPr/>
          <p:nvPr/>
        </p:nvSpPr>
        <p:spPr>
          <a:xfrm>
            <a:off x="3624707" y="6297574"/>
            <a:ext cx="5519293" cy="1587"/>
          </a:xfrm>
          <a:custGeom>
            <a:avLst/>
            <a:gdLst/>
            <a:ahLst/>
            <a:cxnLst/>
            <a:rect l="l" t="t" r="r" b="b"/>
            <a:pathLst>
              <a:path w="5519293" h="1587">
                <a:moveTo>
                  <a:pt x="5519292" y="1587"/>
                </a:moveTo>
                <a:lnTo>
                  <a:pt x="0" y="0"/>
                </a:lnTo>
              </a:path>
              <a:path w="5519293" h="1587">
                <a:moveTo>
                  <a:pt x="0" y="1"/>
                </a:moveTo>
                <a:lnTo>
                  <a:pt x="5519292" y="1587"/>
                </a:lnTo>
              </a:path>
            </a:pathLst>
          </a:custGeom>
          <a:ln w="25400">
            <a:solidFill>
              <a:srgbClr val="DDC12B"/>
            </a:solidFill>
          </a:ln>
        </p:spPr>
        <p:txBody>
          <a:bodyPr wrap="square" lIns="0" tIns="0" rIns="0" bIns="0" rtlCol="0">
            <a:noAutofit/>
          </a:bodyPr>
          <a:lstStyle/>
          <a:p>
            <a:endParaRPr/>
          </a:p>
        </p:txBody>
      </p:sp>
      <p:sp>
        <p:nvSpPr>
          <p:cNvPr id="12" name="object 12"/>
          <p:cNvSpPr txBox="1"/>
          <p:nvPr/>
        </p:nvSpPr>
        <p:spPr>
          <a:xfrm>
            <a:off x="583793" y="683704"/>
            <a:ext cx="5800560" cy="535496"/>
          </a:xfrm>
          <a:prstGeom prst="rect">
            <a:avLst/>
          </a:prstGeom>
        </p:spPr>
        <p:txBody>
          <a:bodyPr wrap="square" lIns="0" tIns="0" rIns="0" bIns="0" rtlCol="0">
            <a:noAutofit/>
          </a:bodyPr>
          <a:lstStyle/>
          <a:p>
            <a:pPr marL="12700">
              <a:lnSpc>
                <a:spcPts val="3404"/>
              </a:lnSpc>
              <a:spcBef>
                <a:spcPts val="170"/>
              </a:spcBef>
            </a:pPr>
            <a:r>
              <a:rPr sz="3200" spc="0" dirty="0" smtClean="0">
                <a:solidFill>
                  <a:srgbClr val="FFFFFF"/>
                </a:solidFill>
                <a:latin typeface="Century Gothic"/>
                <a:cs typeface="Century Gothic"/>
              </a:rPr>
              <a:t>Wo</a:t>
            </a:r>
            <a:r>
              <a:rPr sz="3200" spc="-9" dirty="0" smtClean="0">
                <a:solidFill>
                  <a:srgbClr val="FFFFFF"/>
                </a:solidFill>
                <a:latin typeface="Century Gothic"/>
                <a:cs typeface="Century Gothic"/>
              </a:rPr>
              <a:t>r</a:t>
            </a:r>
            <a:r>
              <a:rPr sz="3200" spc="0" dirty="0" smtClean="0">
                <a:solidFill>
                  <a:srgbClr val="FFFFFF"/>
                </a:solidFill>
                <a:latin typeface="Century Gothic"/>
                <a:cs typeface="Century Gothic"/>
              </a:rPr>
              <a:t>k</a:t>
            </a:r>
            <a:r>
              <a:rPr sz="3200" spc="9" dirty="0" smtClean="0">
                <a:solidFill>
                  <a:srgbClr val="FFFFFF"/>
                </a:solidFill>
                <a:latin typeface="Century Gothic"/>
                <a:cs typeface="Century Gothic"/>
              </a:rPr>
              <a:t> </a:t>
            </a:r>
            <a:r>
              <a:rPr sz="3200" spc="0" dirty="0" smtClean="0">
                <a:solidFill>
                  <a:srgbClr val="FFFFFF"/>
                </a:solidFill>
                <a:latin typeface="Century Gothic"/>
                <a:cs typeface="Century Gothic"/>
              </a:rPr>
              <a:t>Task</a:t>
            </a:r>
            <a:r>
              <a:rPr lang="en-US" sz="3200" spc="0" dirty="0" smtClean="0">
                <a:solidFill>
                  <a:srgbClr val="FFFFFF"/>
                </a:solidFill>
                <a:latin typeface="Century Gothic"/>
                <a:cs typeface="Century Gothic"/>
              </a:rPr>
              <a:t> - Tomorrow</a:t>
            </a:r>
            <a:endParaRPr sz="3200" dirty="0">
              <a:latin typeface="Century Gothic"/>
              <a:cs typeface="Century Gothic"/>
            </a:endParaRPr>
          </a:p>
        </p:txBody>
      </p:sp>
      <p:sp>
        <p:nvSpPr>
          <p:cNvPr id="18" name="object 4"/>
          <p:cNvSpPr txBox="1"/>
          <p:nvPr/>
        </p:nvSpPr>
        <p:spPr>
          <a:xfrm>
            <a:off x="1788667" y="6307573"/>
            <a:ext cx="1411733" cy="990600"/>
          </a:xfrm>
          <a:prstGeom prst="rect">
            <a:avLst/>
          </a:prstGeom>
        </p:spPr>
        <p:txBody>
          <a:bodyPr wrap="square" lIns="0" tIns="0" rIns="0" bIns="0" rtlCol="0">
            <a:noAutofit/>
          </a:bodyPr>
          <a:lstStyle/>
          <a:p>
            <a:pPr marL="12700">
              <a:lnSpc>
                <a:spcPct val="96400"/>
              </a:lnSpc>
              <a:spcBef>
                <a:spcPts val="10"/>
              </a:spcBef>
            </a:pPr>
            <a:r>
              <a:rPr sz="1200" b="1" spc="0" dirty="0" smtClean="0">
                <a:solidFill>
                  <a:srgbClr val="397D5A"/>
                </a:solidFill>
                <a:latin typeface="Arial Narrow" panose="020B0606020202030204" pitchFamily="34" charset="0"/>
                <a:cs typeface="Times New Roman"/>
              </a:rPr>
              <a:t>Council</a:t>
            </a:r>
            <a:r>
              <a:rPr sz="1200" b="1" spc="54"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for</a:t>
            </a:r>
            <a:r>
              <a:rPr sz="1200" b="1" spc="125"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the Accreditation</a:t>
            </a:r>
            <a:r>
              <a:rPr sz="1200" b="1" spc="19"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of Educator Preparation</a:t>
            </a:r>
            <a:endParaRPr sz="1200" b="1" dirty="0">
              <a:solidFill>
                <a:srgbClr val="397D5A"/>
              </a:solidFill>
              <a:latin typeface="Arial Narrow" panose="020B0606020202030204" pitchFamily="34" charset="0"/>
              <a:cs typeface="Times New Roman"/>
            </a:endParaRPr>
          </a:p>
        </p:txBody>
      </p:sp>
      <p:sp>
        <p:nvSpPr>
          <p:cNvPr id="19" name="object 2"/>
          <p:cNvSpPr txBox="1"/>
          <p:nvPr/>
        </p:nvSpPr>
        <p:spPr>
          <a:xfrm>
            <a:off x="3581400" y="6437113"/>
            <a:ext cx="5989320" cy="365760"/>
          </a:xfrm>
          <a:prstGeom prst="rect">
            <a:avLst/>
          </a:prstGeom>
        </p:spPr>
        <p:txBody>
          <a:bodyPr wrap="square" lIns="0" tIns="0" rIns="0" bIns="0" rtlCol="0">
            <a:noAutofit/>
          </a:bodyPr>
          <a:lstStyle/>
          <a:p>
            <a:pPr marL="12700">
              <a:lnSpc>
                <a:spcPts val="1350"/>
              </a:lnSpc>
              <a:spcBef>
                <a:spcPts val="67"/>
              </a:spcBef>
            </a:pP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ONN</a:t>
            </a:r>
            <a:r>
              <a:rPr sz="1600" b="1" spc="4" dirty="0" smtClean="0">
                <a:solidFill>
                  <a:srgbClr val="397D5A"/>
                </a:solidFill>
                <a:latin typeface="Arial Narrow" panose="020B0606020202030204" pitchFamily="34" charset="0"/>
                <a:cs typeface="Arial" panose="020B0604020202020204" pitchFamily="34" charset="0"/>
              </a:rPr>
              <a:t>E</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T</a:t>
            </a:r>
            <a:r>
              <a:rPr sz="1600" b="1" spc="-4" dirty="0" smtClean="0">
                <a:solidFill>
                  <a:srgbClr val="397D5A"/>
                </a:solidFill>
                <a:latin typeface="Arial Narrow" panose="020B0606020202030204" pitchFamily="34" charset="0"/>
                <a:cs typeface="Arial" panose="020B0604020202020204" pitchFamily="34" charset="0"/>
              </a:rPr>
              <a:t> </a:t>
            </a:r>
            <a:r>
              <a:rPr sz="1600" b="1" spc="-19" dirty="0" smtClean="0">
                <a:solidFill>
                  <a:srgbClr val="397D5A"/>
                </a:solidFill>
                <a:latin typeface="Arial Narrow" panose="020B0606020202030204" pitchFamily="34" charset="0"/>
                <a:cs typeface="Arial" panose="020B0604020202020204" pitchFamily="34" charset="0"/>
              </a:rPr>
              <a:t>W</a:t>
            </a:r>
            <a:r>
              <a:rPr sz="1600" b="1" spc="29" dirty="0" smtClean="0">
                <a:solidFill>
                  <a:srgbClr val="397D5A"/>
                </a:solidFill>
                <a:latin typeface="Arial Narrow" panose="020B0606020202030204" pitchFamily="34" charset="0"/>
                <a:cs typeface="Arial" panose="020B0604020202020204" pitchFamily="34" charset="0"/>
              </a:rPr>
              <a:t>I</a:t>
            </a:r>
            <a:r>
              <a:rPr sz="1600" b="1" spc="-4" dirty="0" smtClean="0">
                <a:solidFill>
                  <a:srgbClr val="397D5A"/>
                </a:solidFill>
                <a:latin typeface="Arial Narrow" panose="020B0606020202030204" pitchFamily="34" charset="0"/>
                <a:cs typeface="Arial" panose="020B0604020202020204" pitchFamily="34" charset="0"/>
              </a:rPr>
              <a:t>T</a:t>
            </a:r>
            <a:r>
              <a:rPr sz="1600" b="1" spc="0" dirty="0" smtClean="0">
                <a:solidFill>
                  <a:srgbClr val="397D5A"/>
                </a:solidFill>
                <a:latin typeface="Arial Narrow" panose="020B0606020202030204" pitchFamily="34" charset="0"/>
                <a:cs typeface="Arial" panose="020B0604020202020204" pitchFamily="34" charset="0"/>
              </a:rPr>
              <a:t>H</a:t>
            </a:r>
            <a:r>
              <a:rPr sz="1600" b="1" spc="14" dirty="0" smtClean="0">
                <a:solidFill>
                  <a:srgbClr val="397D5A"/>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A</a:t>
            </a:r>
            <a:r>
              <a:rPr sz="1600" b="1" spc="4" dirty="0" smtClean="0">
                <a:solidFill>
                  <a:srgbClr val="397D5A"/>
                </a:solidFill>
                <a:latin typeface="Arial Narrow" panose="020B0606020202030204" pitchFamily="34" charset="0"/>
                <a:cs typeface="Arial" panose="020B0604020202020204" pitchFamily="34" charset="0"/>
              </a:rPr>
              <a:t>E</a:t>
            </a:r>
            <a:r>
              <a:rPr sz="1600" b="1" spc="0" dirty="0" smtClean="0">
                <a:solidFill>
                  <a:srgbClr val="397D5A"/>
                </a:solidFill>
                <a:latin typeface="Arial Narrow" panose="020B0606020202030204" pitchFamily="34" charset="0"/>
                <a:cs typeface="Arial" panose="020B0604020202020204" pitchFamily="34" charset="0"/>
              </a:rPr>
              <a:t>P</a:t>
            </a:r>
            <a:r>
              <a:rPr sz="1600" b="1" spc="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DDC12B"/>
                </a:solidFill>
                <a:latin typeface="Arial Narrow" panose="020B0606020202030204" pitchFamily="34" charset="0"/>
                <a:cs typeface="Arial" panose="020B0604020202020204" pitchFamily="34" charset="0"/>
              </a:rPr>
              <a:t>|  </a:t>
            </a:r>
            <a:r>
              <a:rPr sz="1600" b="1" spc="-319" dirty="0" smtClean="0">
                <a:solidFill>
                  <a:srgbClr val="0000FF"/>
                </a:solidFill>
                <a:latin typeface="Arial Narrow" panose="020B0606020202030204" pitchFamily="34" charset="0"/>
                <a:cs typeface="Arial" panose="020B0604020202020204" pitchFamily="34" charset="0"/>
              </a:rPr>
              <a:t> </a:t>
            </a:r>
            <a:r>
              <a:rPr sz="1600" b="1" u="sng" spc="9" dirty="0" smtClean="0">
                <a:solidFill>
                  <a:srgbClr val="0000FF"/>
                </a:solidFill>
                <a:latin typeface="Arial Narrow" panose="020B0606020202030204" pitchFamily="34" charset="0"/>
                <a:cs typeface="Arial" panose="020B0604020202020204" pitchFamily="34" charset="0"/>
                <a:hlinkClick r:id="rId2"/>
              </a:rPr>
              <a:t>www</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C</a:t>
            </a:r>
            <a:r>
              <a:rPr sz="1600" b="1" u="sng" spc="0" dirty="0" smtClean="0">
                <a:solidFill>
                  <a:srgbClr val="0000FF"/>
                </a:solidFill>
                <a:latin typeface="Arial Narrow" panose="020B0606020202030204" pitchFamily="34" charset="0"/>
                <a:cs typeface="Arial" panose="020B0604020202020204" pitchFamily="34" charset="0"/>
                <a:hlinkClick r:id="rId2"/>
              </a:rPr>
              <a:t>A</a:t>
            </a:r>
            <a:r>
              <a:rPr sz="1600" b="1" u="sng" spc="4" dirty="0" smtClean="0">
                <a:solidFill>
                  <a:srgbClr val="0000FF"/>
                </a:solidFill>
                <a:latin typeface="Arial Narrow" panose="020B0606020202030204" pitchFamily="34" charset="0"/>
                <a:cs typeface="Arial" panose="020B0604020202020204" pitchFamily="34" charset="0"/>
                <a:hlinkClick r:id="rId2"/>
              </a:rPr>
              <a:t>E</a:t>
            </a:r>
            <a:r>
              <a:rPr sz="1600" b="1" u="sng" spc="0" dirty="0" smtClean="0">
                <a:solidFill>
                  <a:srgbClr val="0000FF"/>
                </a:solidFill>
                <a:latin typeface="Arial Narrow" panose="020B0606020202030204" pitchFamily="34" charset="0"/>
                <a:cs typeface="Arial" panose="020B0604020202020204" pitchFamily="34" charset="0"/>
                <a:hlinkClick r:id="rId2"/>
              </a:rPr>
              <a:t>Pne</a:t>
            </a:r>
            <a:r>
              <a:rPr sz="1600" b="1" u="sng" spc="-25" dirty="0" smtClean="0">
                <a:solidFill>
                  <a:srgbClr val="0000FF"/>
                </a:solidFill>
                <a:latin typeface="Arial Narrow" panose="020B0606020202030204" pitchFamily="34" charset="0"/>
                <a:cs typeface="Arial" panose="020B0604020202020204" pitchFamily="34" charset="0"/>
                <a:hlinkClick r:id="rId2"/>
              </a:rPr>
              <a:t>t</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o</a:t>
            </a:r>
            <a:r>
              <a:rPr sz="1600" b="1" u="sng" spc="0" dirty="0" smtClean="0">
                <a:solidFill>
                  <a:srgbClr val="0000FF"/>
                </a:solidFill>
                <a:latin typeface="Arial Narrow" panose="020B0606020202030204" pitchFamily="34" charset="0"/>
                <a:cs typeface="Arial" panose="020B0604020202020204" pitchFamily="34" charset="0"/>
                <a:hlinkClick r:id="rId2"/>
              </a:rPr>
              <a:t>rg</a:t>
            </a:r>
            <a:r>
              <a:rPr sz="1600" b="1" spc="0" dirty="0" smtClean="0">
                <a:solidFill>
                  <a:srgbClr val="0000FF"/>
                </a:solidFill>
                <a:latin typeface="Arial Narrow" panose="020B0606020202030204" pitchFamily="34" charset="0"/>
                <a:cs typeface="Arial" panose="020B0604020202020204" pitchFamily="34" charset="0"/>
                <a:hlinkClick r:id="rId2"/>
              </a:rPr>
              <a:t> </a:t>
            </a:r>
            <a:r>
              <a:rPr sz="1600" b="1" spc="-276" dirty="0" smtClean="0">
                <a:solidFill>
                  <a:srgbClr val="DDC12B"/>
                </a:solidFill>
                <a:latin typeface="Arial Narrow" panose="020B0606020202030204" pitchFamily="34" charset="0"/>
                <a:cs typeface="Arial" panose="020B0604020202020204" pitchFamily="34" charset="0"/>
                <a:hlinkClick r:id="rId2"/>
              </a:rPr>
              <a:t> </a:t>
            </a:r>
            <a:r>
              <a:rPr sz="1600" b="1" u="sng" spc="0" dirty="0" smtClean="0">
                <a:solidFill>
                  <a:srgbClr val="DDC12B"/>
                </a:solidFill>
                <a:latin typeface="Arial Narrow" panose="020B0606020202030204" pitchFamily="34" charset="0"/>
                <a:cs typeface="Arial" panose="020B0604020202020204" pitchFamily="34" charset="0"/>
                <a:hlinkClick r:id="rId2"/>
              </a:rPr>
              <a:t>|</a:t>
            </a:r>
            <a:r>
              <a:rPr sz="1600" b="1" u="sng" spc="0" dirty="0" smtClean="0">
                <a:solidFill>
                  <a:srgbClr val="DDC12B"/>
                </a:solidFill>
                <a:latin typeface="Arial Narrow" panose="020B0606020202030204" pitchFamily="34" charset="0"/>
                <a:cs typeface="Arial" panose="020B0604020202020204" pitchFamily="34" charset="0"/>
              </a:rPr>
              <a:t> </a:t>
            </a:r>
            <a:r>
              <a:rPr sz="1600" b="1" spc="-316" dirty="0" smtClean="0">
                <a:solidFill>
                  <a:srgbClr val="DDC12B"/>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T</a:t>
            </a:r>
            <a:r>
              <a:rPr sz="1600" b="1" spc="9" dirty="0" smtClean="0">
                <a:solidFill>
                  <a:srgbClr val="397D5A"/>
                </a:solidFill>
                <a:latin typeface="Arial Narrow" panose="020B0606020202030204" pitchFamily="34" charset="0"/>
                <a:cs typeface="Arial" panose="020B0604020202020204" pitchFamily="34" charset="0"/>
              </a:rPr>
              <a:t>w</a:t>
            </a:r>
            <a:r>
              <a:rPr sz="1600" b="1" spc="0" dirty="0" smtClean="0">
                <a:solidFill>
                  <a:srgbClr val="397D5A"/>
                </a:solidFill>
                <a:latin typeface="Arial Narrow" panose="020B0606020202030204" pitchFamily="34" charset="0"/>
                <a:cs typeface="Arial" panose="020B0604020202020204" pitchFamily="34" charset="0"/>
              </a:rPr>
              <a:t>i</a:t>
            </a:r>
            <a:r>
              <a:rPr sz="1600" b="1" spc="-25" dirty="0" smtClean="0">
                <a:solidFill>
                  <a:srgbClr val="397D5A"/>
                </a:solidFill>
                <a:latin typeface="Arial Narrow" panose="020B0606020202030204" pitchFamily="34" charset="0"/>
                <a:cs typeface="Arial" panose="020B0604020202020204" pitchFamily="34" charset="0"/>
              </a:rPr>
              <a:t>tt</a:t>
            </a:r>
            <a:r>
              <a:rPr sz="1600" b="1" spc="0" dirty="0" smtClean="0">
                <a:solidFill>
                  <a:srgbClr val="397D5A"/>
                </a:solidFill>
                <a:latin typeface="Arial Narrow" panose="020B0606020202030204" pitchFamily="34" charset="0"/>
                <a:cs typeface="Arial" panose="020B0604020202020204" pitchFamily="34" charset="0"/>
              </a:rPr>
              <a:t>er:</a:t>
            </a:r>
            <a:r>
              <a:rPr sz="1600" b="1" spc="5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397D5A"/>
                </a:solidFill>
                <a:latin typeface="Arial Narrow" panose="020B0606020202030204" pitchFamily="34" charset="0"/>
                <a:cs typeface="Arial" panose="020B0604020202020204" pitchFamily="34" charset="0"/>
                <a:hlinkClick r:id="rId3"/>
              </a:rPr>
              <a:t>@CA</a:t>
            </a:r>
            <a:r>
              <a:rPr sz="1600" b="1" spc="4" dirty="0" smtClean="0">
                <a:solidFill>
                  <a:srgbClr val="397D5A"/>
                </a:solidFill>
                <a:latin typeface="Arial Narrow" panose="020B0606020202030204" pitchFamily="34" charset="0"/>
                <a:cs typeface="Arial" panose="020B0604020202020204" pitchFamily="34" charset="0"/>
                <a:hlinkClick r:id="rId3"/>
              </a:rPr>
              <a:t>E</a:t>
            </a:r>
            <a:r>
              <a:rPr sz="1600" b="1" spc="0" dirty="0" smtClean="0">
                <a:solidFill>
                  <a:srgbClr val="397D5A"/>
                </a:solidFill>
                <a:latin typeface="Arial Narrow" panose="020B0606020202030204" pitchFamily="34" charset="0"/>
                <a:cs typeface="Arial" panose="020B0604020202020204" pitchFamily="34" charset="0"/>
                <a:hlinkClick r:id="rId3"/>
              </a:rPr>
              <a:t>Pup</a:t>
            </a:r>
            <a:r>
              <a:rPr sz="1600" b="1" spc="4" dirty="0" smtClean="0">
                <a:solidFill>
                  <a:srgbClr val="397D5A"/>
                </a:solidFill>
                <a:latin typeface="Arial Narrow" panose="020B0606020202030204" pitchFamily="34" charset="0"/>
                <a:cs typeface="Arial" panose="020B0604020202020204" pitchFamily="34" charset="0"/>
                <a:hlinkClick r:id="rId3"/>
              </a:rPr>
              <a:t>d</a:t>
            </a:r>
            <a:r>
              <a:rPr sz="1600" b="1" spc="-4" dirty="0" smtClean="0">
                <a:solidFill>
                  <a:srgbClr val="397D5A"/>
                </a:solidFill>
                <a:latin typeface="Arial Narrow" panose="020B0606020202030204" pitchFamily="34" charset="0"/>
                <a:cs typeface="Arial" panose="020B0604020202020204" pitchFamily="34" charset="0"/>
                <a:hlinkClick r:id="rId3"/>
              </a:rPr>
              <a:t>a</a:t>
            </a:r>
            <a:r>
              <a:rPr sz="1600" b="1" spc="-25" dirty="0" smtClean="0">
                <a:solidFill>
                  <a:srgbClr val="397D5A"/>
                </a:solidFill>
                <a:latin typeface="Arial Narrow" panose="020B0606020202030204" pitchFamily="34" charset="0"/>
                <a:cs typeface="Arial" panose="020B0604020202020204" pitchFamily="34" charset="0"/>
                <a:hlinkClick r:id="rId3"/>
              </a:rPr>
              <a:t>t</a:t>
            </a:r>
            <a:r>
              <a:rPr sz="1600" b="1" spc="0" dirty="0" smtClean="0">
                <a:solidFill>
                  <a:srgbClr val="397D5A"/>
                </a:solidFill>
                <a:latin typeface="Arial Narrow" panose="020B0606020202030204" pitchFamily="34" charset="0"/>
                <a:cs typeface="Arial" panose="020B0604020202020204" pitchFamily="34" charset="0"/>
                <a:hlinkClick r:id="rId3"/>
              </a:rPr>
              <a:t>es</a:t>
            </a:r>
            <a:endParaRPr sz="1600" b="1" dirty="0">
              <a:latin typeface="Arial Narrow" panose="020B0606020202030204" pitchFamily="34" charset="0"/>
              <a:cs typeface="Arial" panose="020B0604020202020204" pitchFamily="34" charset="0"/>
            </a:endParaRPr>
          </a:p>
        </p:txBody>
      </p:sp>
      <p:pic>
        <p:nvPicPr>
          <p:cNvPr id="20" name="Picture 19"/>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04800" y="6248400"/>
            <a:ext cx="1314450" cy="457200"/>
          </a:xfrm>
          <a:prstGeom prst="rect">
            <a:avLst/>
          </a:prstGeom>
        </p:spPr>
      </p:pic>
      <p:sp>
        <p:nvSpPr>
          <p:cNvPr id="21" name="object 10"/>
          <p:cNvSpPr txBox="1"/>
          <p:nvPr/>
        </p:nvSpPr>
        <p:spPr>
          <a:xfrm>
            <a:off x="402336" y="2212848"/>
            <a:ext cx="8026807" cy="4094725"/>
          </a:xfrm>
          <a:prstGeom prst="rect">
            <a:avLst/>
          </a:prstGeom>
        </p:spPr>
        <p:txBody>
          <a:bodyPr wrap="square" lIns="0" tIns="0" rIns="0" bIns="0" rtlCol="0">
            <a:noAutofit/>
          </a:bodyPr>
          <a:lstStyle/>
          <a:p>
            <a:pPr marL="457200" indent="-457200">
              <a:spcAft>
                <a:spcPts val="1200"/>
              </a:spcAft>
              <a:buClr>
                <a:srgbClr val="DDC12E"/>
              </a:buClr>
              <a:buFont typeface="Arial" panose="020B0604020202020204" pitchFamily="34" charset="0"/>
              <a:buChar char="•"/>
            </a:pPr>
            <a:r>
              <a:rPr sz="2800" spc="-629" dirty="0" smtClean="0">
                <a:solidFill>
                  <a:srgbClr val="DDC12B"/>
                </a:solidFill>
                <a:latin typeface="Century Gothic" panose="020B0502020202020204" pitchFamily="34" charset="0"/>
                <a:cs typeface="Arial"/>
              </a:rPr>
              <a:t> </a:t>
            </a:r>
            <a:r>
              <a:rPr sz="2800" b="1" spc="0" dirty="0" smtClean="0">
                <a:latin typeface="Century Gothic" panose="020B0502020202020204" pitchFamily="34" charset="0"/>
                <a:cs typeface="Century Gothic"/>
              </a:rPr>
              <a:t>What e</a:t>
            </a:r>
            <a:r>
              <a:rPr sz="2800" b="1" spc="4" dirty="0" smtClean="0">
                <a:latin typeface="Century Gothic" panose="020B0502020202020204" pitchFamily="34" charset="0"/>
                <a:cs typeface="Century Gothic"/>
              </a:rPr>
              <a:t>v</a:t>
            </a:r>
            <a:r>
              <a:rPr sz="2800" b="1" spc="0" dirty="0" smtClean="0">
                <a:latin typeface="Century Gothic" panose="020B0502020202020204" pitchFamily="34" charset="0"/>
                <a:cs typeface="Century Gothic"/>
              </a:rPr>
              <a:t>idence does </a:t>
            </a:r>
            <a:r>
              <a:rPr lang="en-US" sz="2800" b="1" spc="0" dirty="0" smtClean="0">
                <a:latin typeface="Century Gothic" panose="020B0502020202020204" pitchFamily="34" charset="0"/>
                <a:cs typeface="Century Gothic"/>
              </a:rPr>
              <a:t>UPRM </a:t>
            </a:r>
            <a:r>
              <a:rPr lang="en-US" sz="2800" b="1" dirty="0" smtClean="0">
                <a:latin typeface="Century Gothic" panose="020B0502020202020204" pitchFamily="34" charset="0"/>
                <a:cs typeface="Century Gothic"/>
              </a:rPr>
              <a:t>have</a:t>
            </a:r>
            <a:r>
              <a:rPr lang="en-US" sz="2800" b="1" spc="-9" dirty="0" smtClean="0">
                <a:latin typeface="Century Gothic" panose="020B0502020202020204" pitchFamily="34" charset="0"/>
                <a:cs typeface="Century Gothic"/>
              </a:rPr>
              <a:t> </a:t>
            </a:r>
            <a:r>
              <a:rPr lang="en-US" sz="2800" b="1" dirty="0" smtClean="0">
                <a:latin typeface="Century Gothic" panose="020B0502020202020204" pitchFamily="34" charset="0"/>
                <a:cs typeface="Century Gothic"/>
              </a:rPr>
              <a:t>to add</a:t>
            </a:r>
            <a:r>
              <a:rPr lang="en-US" sz="2800" b="1" spc="-14" dirty="0" smtClean="0">
                <a:latin typeface="Century Gothic" panose="020B0502020202020204" pitchFamily="34" charset="0"/>
                <a:cs typeface="Century Gothic"/>
              </a:rPr>
              <a:t>r</a:t>
            </a:r>
            <a:r>
              <a:rPr lang="en-US" sz="2800" b="1" dirty="0" smtClean="0">
                <a:latin typeface="Century Gothic" panose="020B0502020202020204" pitchFamily="34" charset="0"/>
                <a:cs typeface="Century Gothic"/>
              </a:rPr>
              <a:t>es</a:t>
            </a:r>
            <a:r>
              <a:rPr lang="en-US" sz="2800" b="1" spc="-9" dirty="0" smtClean="0">
                <a:latin typeface="Century Gothic" panose="020B0502020202020204" pitchFamily="34" charset="0"/>
                <a:cs typeface="Century Gothic"/>
              </a:rPr>
              <a:t>s</a:t>
            </a:r>
            <a:r>
              <a:rPr lang="en-US" sz="2800" b="1" dirty="0" smtClean="0">
                <a:latin typeface="Century Gothic" panose="020B0502020202020204" pitchFamily="34" charset="0"/>
                <a:cs typeface="Century Gothic"/>
              </a:rPr>
              <a:t> component 1.</a:t>
            </a:r>
            <a:r>
              <a:rPr lang="en-US" sz="2800" b="1" spc="14" dirty="0" smtClean="0">
                <a:latin typeface="Century Gothic" panose="020B0502020202020204" pitchFamily="34" charset="0"/>
                <a:cs typeface="Century Gothic"/>
              </a:rPr>
              <a:t>5</a:t>
            </a:r>
            <a:r>
              <a:rPr lang="en-US" sz="2800" b="1" dirty="0" smtClean="0">
                <a:latin typeface="Century Gothic" panose="020B0502020202020204" pitchFamily="34" charset="0"/>
                <a:cs typeface="Century Gothic"/>
              </a:rPr>
              <a:t>?</a:t>
            </a:r>
          </a:p>
          <a:p>
            <a:pPr marL="457200" indent="-457200">
              <a:spcAft>
                <a:spcPts val="1200"/>
              </a:spcAft>
              <a:buClr>
                <a:srgbClr val="DDC12E"/>
              </a:buClr>
              <a:buFont typeface="Arial" panose="020B0604020202020204" pitchFamily="34" charset="0"/>
              <a:buChar char="•"/>
            </a:pPr>
            <a:r>
              <a:rPr lang="en-US" sz="2800" dirty="0" smtClean="0">
                <a:latin typeface="Century Gothic" panose="020B0502020202020204" pitchFamily="34" charset="0"/>
                <a:cs typeface="Century Gothic"/>
              </a:rPr>
              <a:t>1.5</a:t>
            </a:r>
            <a:r>
              <a:rPr lang="en-US" sz="2800" spc="14" dirty="0" smtClean="0">
                <a:latin typeface="Century Gothic" panose="020B0502020202020204" pitchFamily="34" charset="0"/>
                <a:cs typeface="Century Gothic"/>
              </a:rPr>
              <a:t> </a:t>
            </a:r>
            <a:r>
              <a:rPr lang="en-US" sz="2800" dirty="0">
                <a:latin typeface="Century Gothic" panose="020B0502020202020204" pitchFamily="34" charset="0"/>
                <a:cs typeface="Century Gothic"/>
              </a:rPr>
              <a:t>Pro</a:t>
            </a:r>
            <a:r>
              <a:rPr lang="en-US" sz="2800" spc="-9" dirty="0">
                <a:latin typeface="Century Gothic" panose="020B0502020202020204" pitchFamily="34" charset="0"/>
                <a:cs typeface="Century Gothic"/>
              </a:rPr>
              <a:t>v</a:t>
            </a:r>
            <a:r>
              <a:rPr lang="en-US" sz="2800" dirty="0">
                <a:latin typeface="Century Gothic" panose="020B0502020202020204" pitchFamily="34" charset="0"/>
                <a:cs typeface="Century Gothic"/>
              </a:rPr>
              <a:t>iders</a:t>
            </a:r>
            <a:r>
              <a:rPr lang="en-US" sz="2800" spc="14" dirty="0">
                <a:latin typeface="Century Gothic" panose="020B0502020202020204" pitchFamily="34" charset="0"/>
                <a:cs typeface="Century Gothic"/>
              </a:rPr>
              <a:t> </a:t>
            </a:r>
            <a:r>
              <a:rPr lang="en-US" sz="2800" dirty="0">
                <a:latin typeface="Century Gothic" panose="020B0502020202020204" pitchFamily="34" charset="0"/>
                <a:cs typeface="Century Gothic"/>
              </a:rPr>
              <a:t>ens</a:t>
            </a:r>
            <a:r>
              <a:rPr lang="en-US" sz="2800" spc="-14" dirty="0">
                <a:latin typeface="Century Gothic" panose="020B0502020202020204" pitchFamily="34" charset="0"/>
                <a:cs typeface="Century Gothic"/>
              </a:rPr>
              <a:t>u</a:t>
            </a:r>
            <a:r>
              <a:rPr lang="en-US" sz="2800" dirty="0">
                <a:latin typeface="Century Gothic" panose="020B0502020202020204" pitchFamily="34" charset="0"/>
                <a:cs typeface="Century Gothic"/>
              </a:rPr>
              <a:t>re</a:t>
            </a:r>
            <a:r>
              <a:rPr lang="en-US" sz="2800" spc="19" dirty="0">
                <a:latin typeface="Century Gothic" panose="020B0502020202020204" pitchFamily="34" charset="0"/>
                <a:cs typeface="Century Gothic"/>
              </a:rPr>
              <a:t> </a:t>
            </a:r>
            <a:r>
              <a:rPr lang="en-US" sz="2800" dirty="0" smtClean="0">
                <a:latin typeface="Century Gothic" panose="020B0502020202020204" pitchFamily="34" charset="0"/>
                <a:cs typeface="Century Gothic"/>
              </a:rPr>
              <a:t>that co</a:t>
            </a:r>
            <a:r>
              <a:rPr lang="en-US" sz="2800" spc="-9" dirty="0" smtClean="0">
                <a:latin typeface="Century Gothic" panose="020B0502020202020204" pitchFamily="34" charset="0"/>
                <a:cs typeface="Century Gothic"/>
              </a:rPr>
              <a:t>m</a:t>
            </a:r>
            <a:r>
              <a:rPr lang="en-US" sz="2800" dirty="0" smtClean="0">
                <a:latin typeface="Century Gothic" panose="020B0502020202020204" pitchFamily="34" charset="0"/>
                <a:cs typeface="Century Gothic"/>
              </a:rPr>
              <a:t>pleters</a:t>
            </a:r>
            <a:r>
              <a:rPr lang="en-US" sz="2800" spc="29" dirty="0" smtClean="0">
                <a:latin typeface="Century Gothic" panose="020B0502020202020204" pitchFamily="34" charset="0"/>
                <a:cs typeface="Century Gothic"/>
              </a:rPr>
              <a:t> </a:t>
            </a:r>
            <a:r>
              <a:rPr lang="en-US" sz="2800" b="1" dirty="0">
                <a:latin typeface="Century Gothic" panose="020B0502020202020204" pitchFamily="34" charset="0"/>
                <a:cs typeface="Century Gothic"/>
              </a:rPr>
              <a:t>model and </a:t>
            </a:r>
            <a:r>
              <a:rPr lang="en-US" sz="2800" b="1" dirty="0" smtClean="0">
                <a:latin typeface="Century Gothic" panose="020B0502020202020204" pitchFamily="34" charset="0"/>
                <a:cs typeface="Century Gothic"/>
              </a:rPr>
              <a:t>apply </a:t>
            </a:r>
            <a:r>
              <a:rPr lang="en-US" sz="2800" i="1" u="heavy" dirty="0" smtClean="0">
                <a:latin typeface="Century Gothic" panose="020B0502020202020204" pitchFamily="34" charset="0"/>
                <a:cs typeface="Century Gothic"/>
              </a:rPr>
              <a:t>techn</a:t>
            </a:r>
            <a:r>
              <a:rPr lang="en-US" sz="2800" i="1" u="heavy" spc="-9" dirty="0" smtClean="0">
                <a:latin typeface="Century Gothic" panose="020B0502020202020204" pitchFamily="34" charset="0"/>
                <a:cs typeface="Century Gothic"/>
              </a:rPr>
              <a:t>o</a:t>
            </a:r>
            <a:r>
              <a:rPr lang="en-US" sz="2800" i="1" u="heavy" dirty="0" smtClean="0">
                <a:latin typeface="Century Gothic" panose="020B0502020202020204" pitchFamily="34" charset="0"/>
                <a:cs typeface="Century Gothic"/>
              </a:rPr>
              <a:t>logy</a:t>
            </a:r>
            <a:r>
              <a:rPr lang="en-US" sz="2800" i="1" u="heavy" spc="9" dirty="0" smtClean="0">
                <a:latin typeface="Century Gothic" panose="020B0502020202020204" pitchFamily="34" charset="0"/>
                <a:cs typeface="Century Gothic"/>
              </a:rPr>
              <a:t> </a:t>
            </a:r>
            <a:r>
              <a:rPr lang="en-US" sz="2800" i="1" u="heavy" dirty="0">
                <a:latin typeface="Century Gothic" panose="020B0502020202020204" pitchFamily="34" charset="0"/>
                <a:cs typeface="Century Gothic"/>
              </a:rPr>
              <a:t>standards</a:t>
            </a:r>
            <a:r>
              <a:rPr lang="en-US" sz="2800" i="1" u="heavy" spc="9" dirty="0">
                <a:latin typeface="Century Gothic" panose="020B0502020202020204" pitchFamily="34" charset="0"/>
                <a:cs typeface="Century Gothic"/>
              </a:rPr>
              <a:t> </a:t>
            </a:r>
            <a:r>
              <a:rPr lang="en-US" sz="2800" i="1" u="heavy" dirty="0">
                <a:latin typeface="Century Gothic" panose="020B0502020202020204" pitchFamily="34" charset="0"/>
                <a:cs typeface="Century Gothic"/>
              </a:rPr>
              <a:t>as they design,</a:t>
            </a:r>
            <a:r>
              <a:rPr lang="en-US" sz="2800" i="1" u="heavy" spc="9" dirty="0">
                <a:latin typeface="Century Gothic" panose="020B0502020202020204" pitchFamily="34" charset="0"/>
                <a:cs typeface="Century Gothic"/>
              </a:rPr>
              <a:t> </a:t>
            </a:r>
            <a:r>
              <a:rPr lang="en-US" sz="2800" i="1" u="heavy" dirty="0">
                <a:latin typeface="Century Gothic" panose="020B0502020202020204" pitchFamily="34" charset="0"/>
                <a:cs typeface="Century Gothic"/>
              </a:rPr>
              <a:t>implement </a:t>
            </a:r>
            <a:r>
              <a:rPr lang="en-US" sz="2800" i="1" u="heavy" spc="4" dirty="0">
                <a:latin typeface="Century Gothic" panose="020B0502020202020204" pitchFamily="34" charset="0"/>
                <a:cs typeface="Century Gothic"/>
              </a:rPr>
              <a:t>a</a:t>
            </a:r>
            <a:r>
              <a:rPr lang="en-US" sz="2800" i="1" u="heavy" dirty="0">
                <a:latin typeface="Century Gothic" panose="020B0502020202020204" pitchFamily="34" charset="0"/>
                <a:cs typeface="Century Gothic"/>
              </a:rPr>
              <a:t>nd assess learning</a:t>
            </a:r>
            <a:r>
              <a:rPr lang="en-US" sz="2800" i="1" u="heavy" spc="29" dirty="0">
                <a:latin typeface="Century Gothic" panose="020B0502020202020204" pitchFamily="34" charset="0"/>
                <a:cs typeface="Century Gothic"/>
              </a:rPr>
              <a:t> </a:t>
            </a:r>
            <a:r>
              <a:rPr lang="en-US" sz="2800" i="1" u="heavy" dirty="0">
                <a:latin typeface="Century Gothic" panose="020B0502020202020204" pitchFamily="34" charset="0"/>
                <a:cs typeface="Century Gothic"/>
              </a:rPr>
              <a:t>experiences to engage students</a:t>
            </a:r>
            <a:r>
              <a:rPr lang="en-US" sz="2800" i="1" u="heavy" spc="-9" dirty="0">
                <a:latin typeface="Century Gothic" panose="020B0502020202020204" pitchFamily="34" charset="0"/>
                <a:cs typeface="Century Gothic"/>
              </a:rPr>
              <a:t> </a:t>
            </a:r>
            <a:r>
              <a:rPr lang="en-US" sz="2800" i="1" u="heavy" dirty="0">
                <a:latin typeface="Century Gothic" panose="020B0502020202020204" pitchFamily="34" charset="0"/>
                <a:cs typeface="Century Gothic"/>
              </a:rPr>
              <a:t>and</a:t>
            </a:r>
            <a:r>
              <a:rPr lang="en-US" sz="2800" i="1" u="heavy" spc="4" dirty="0">
                <a:latin typeface="Century Gothic" panose="020B0502020202020204" pitchFamily="34" charset="0"/>
                <a:cs typeface="Century Gothic"/>
              </a:rPr>
              <a:t> </a:t>
            </a:r>
            <a:r>
              <a:rPr lang="en-US" sz="2800" i="1" u="heavy" dirty="0">
                <a:latin typeface="Century Gothic" panose="020B0502020202020204" pitchFamily="34" charset="0"/>
                <a:cs typeface="Century Gothic"/>
              </a:rPr>
              <a:t>improve</a:t>
            </a:r>
            <a:r>
              <a:rPr lang="en-US" sz="2800" i="1" u="heavy" spc="4" dirty="0">
                <a:latin typeface="Century Gothic" panose="020B0502020202020204" pitchFamily="34" charset="0"/>
                <a:cs typeface="Century Gothic"/>
              </a:rPr>
              <a:t> </a:t>
            </a:r>
            <a:r>
              <a:rPr lang="en-US" sz="2800" i="1" u="heavy" dirty="0">
                <a:latin typeface="Century Gothic" panose="020B0502020202020204" pitchFamily="34" charset="0"/>
                <a:cs typeface="Century Gothic"/>
              </a:rPr>
              <a:t>learning;</a:t>
            </a:r>
            <a:r>
              <a:rPr lang="en-US" sz="2800" i="1" u="heavy" spc="19" dirty="0">
                <a:latin typeface="Century Gothic" panose="020B0502020202020204" pitchFamily="34" charset="0"/>
                <a:cs typeface="Century Gothic"/>
              </a:rPr>
              <a:t> </a:t>
            </a:r>
            <a:r>
              <a:rPr lang="en-US" sz="2800" i="1" u="heavy" dirty="0">
                <a:latin typeface="Century Gothic" panose="020B0502020202020204" pitchFamily="34" charset="0"/>
                <a:cs typeface="Century Gothic"/>
              </a:rPr>
              <a:t>and enrich</a:t>
            </a:r>
            <a:r>
              <a:rPr lang="en-US" sz="2800" i="1" u="heavy" spc="14" dirty="0">
                <a:latin typeface="Century Gothic" panose="020B0502020202020204" pitchFamily="34" charset="0"/>
                <a:cs typeface="Century Gothic"/>
              </a:rPr>
              <a:t> </a:t>
            </a:r>
            <a:r>
              <a:rPr lang="en-US" sz="2800" i="1" u="heavy" dirty="0">
                <a:latin typeface="Century Gothic" panose="020B0502020202020204" pitchFamily="34" charset="0"/>
                <a:cs typeface="Century Gothic"/>
              </a:rPr>
              <a:t>profe</a:t>
            </a:r>
            <a:r>
              <a:rPr lang="en-US" sz="2800" i="1" u="heavy" spc="-9" dirty="0">
                <a:latin typeface="Century Gothic" panose="020B0502020202020204" pitchFamily="34" charset="0"/>
                <a:cs typeface="Century Gothic"/>
              </a:rPr>
              <a:t>s</a:t>
            </a:r>
            <a:r>
              <a:rPr lang="en-US" sz="2800" i="1" u="heavy" dirty="0">
                <a:latin typeface="Century Gothic" panose="020B0502020202020204" pitchFamily="34" charset="0"/>
                <a:cs typeface="Century Gothic"/>
              </a:rPr>
              <a:t>si</a:t>
            </a:r>
            <a:r>
              <a:rPr lang="en-US" sz="2800" i="1" u="heavy" spc="-9" dirty="0">
                <a:latin typeface="Century Gothic" panose="020B0502020202020204" pitchFamily="34" charset="0"/>
                <a:cs typeface="Century Gothic"/>
              </a:rPr>
              <a:t>o</a:t>
            </a:r>
            <a:r>
              <a:rPr lang="en-US" sz="2800" i="1" u="heavy" dirty="0">
                <a:latin typeface="Century Gothic" panose="020B0502020202020204" pitchFamily="34" charset="0"/>
                <a:cs typeface="Century Gothic"/>
              </a:rPr>
              <a:t>nal</a:t>
            </a:r>
            <a:r>
              <a:rPr lang="en-US" sz="2800" i="1" u="heavy" spc="44" dirty="0">
                <a:latin typeface="Century Gothic" panose="020B0502020202020204" pitchFamily="34" charset="0"/>
                <a:cs typeface="Century Gothic"/>
              </a:rPr>
              <a:t> </a:t>
            </a:r>
            <a:r>
              <a:rPr lang="en-US" sz="2800" i="1" u="heavy" dirty="0">
                <a:latin typeface="Century Gothic" panose="020B0502020202020204" pitchFamily="34" charset="0"/>
                <a:cs typeface="Century Gothic"/>
              </a:rPr>
              <a:t>practice</a:t>
            </a:r>
            <a:r>
              <a:rPr lang="en-US" sz="2800" dirty="0" smtClean="0">
                <a:latin typeface="Century Gothic" panose="020B0502020202020204" pitchFamily="34" charset="0"/>
                <a:cs typeface="Century Gothic"/>
              </a:rPr>
              <a:t>.</a:t>
            </a:r>
            <a:endParaRPr lang="en-US" sz="2800" dirty="0">
              <a:latin typeface="Century Gothic" panose="020B0502020202020204" pitchFamily="34" charset="0"/>
              <a:cs typeface="Century Gothic"/>
            </a:endParaRPr>
          </a:p>
        </p:txBody>
      </p:sp>
    </p:spTree>
    <p:extLst>
      <p:ext uri="{BB962C8B-B14F-4D97-AF65-F5344CB8AC3E}">
        <p14:creationId xmlns:p14="http://schemas.microsoft.com/office/powerpoint/2010/main" val="3445278657"/>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object 11"/>
          <p:cNvSpPr/>
          <p:nvPr/>
        </p:nvSpPr>
        <p:spPr>
          <a:xfrm>
            <a:off x="357809" y="2056763"/>
            <a:ext cx="4247261" cy="2344231"/>
          </a:xfrm>
          <a:custGeom>
            <a:avLst/>
            <a:gdLst/>
            <a:ahLst/>
            <a:cxnLst/>
            <a:rect l="l" t="t" r="r" b="b"/>
            <a:pathLst>
              <a:path w="4247261" h="2011680">
                <a:moveTo>
                  <a:pt x="0" y="2011680"/>
                </a:moveTo>
                <a:lnTo>
                  <a:pt x="4247261" y="2011680"/>
                </a:lnTo>
                <a:lnTo>
                  <a:pt x="4247261" y="0"/>
                </a:lnTo>
                <a:lnTo>
                  <a:pt x="0" y="0"/>
                </a:lnTo>
                <a:lnTo>
                  <a:pt x="0" y="2011680"/>
                </a:lnTo>
                <a:close/>
              </a:path>
            </a:pathLst>
          </a:custGeom>
          <a:solidFill>
            <a:srgbClr val="D0D7E8"/>
          </a:solidFill>
        </p:spPr>
        <p:txBody>
          <a:bodyPr wrap="square" lIns="0" tIns="0" rIns="0" bIns="0" rtlCol="0">
            <a:noAutofit/>
          </a:bodyPr>
          <a:lstStyle/>
          <a:p>
            <a:endParaRPr/>
          </a:p>
        </p:txBody>
      </p:sp>
      <p:sp>
        <p:nvSpPr>
          <p:cNvPr id="2" name="object 2"/>
          <p:cNvSpPr txBox="1"/>
          <p:nvPr/>
        </p:nvSpPr>
        <p:spPr>
          <a:xfrm>
            <a:off x="357809" y="2056764"/>
            <a:ext cx="4247338" cy="2011679"/>
          </a:xfrm>
          <a:prstGeom prst="rect">
            <a:avLst/>
          </a:prstGeom>
        </p:spPr>
        <p:txBody>
          <a:bodyPr wrap="square" lIns="0" tIns="0" rIns="0" bIns="0" rtlCol="0">
            <a:noAutofit/>
          </a:bodyPr>
          <a:lstStyle/>
          <a:p>
            <a:pPr marL="91465" marR="333207">
              <a:lnSpc>
                <a:spcPts val="2160"/>
              </a:lnSpc>
              <a:spcBef>
                <a:spcPts val="423"/>
              </a:spcBef>
            </a:pPr>
            <a:r>
              <a:rPr sz="1800" spc="0" dirty="0" smtClean="0">
                <a:latin typeface="Calibri"/>
                <a:cs typeface="Calibri"/>
              </a:rPr>
              <a:t>1.5                                                                           </a:t>
            </a:r>
            <a:r>
              <a:rPr sz="1800" spc="-4" dirty="0" smtClean="0">
                <a:latin typeface="Calibri"/>
                <a:cs typeface="Calibri"/>
              </a:rPr>
              <a:t>P</a:t>
            </a:r>
            <a:r>
              <a:rPr sz="1800" spc="-29" dirty="0" smtClean="0">
                <a:latin typeface="Calibri"/>
                <a:cs typeface="Calibri"/>
              </a:rPr>
              <a:t>r</a:t>
            </a:r>
            <a:r>
              <a:rPr sz="1800" spc="-14" dirty="0" smtClean="0">
                <a:latin typeface="Calibri"/>
                <a:cs typeface="Calibri"/>
              </a:rPr>
              <a:t>o</a:t>
            </a:r>
            <a:r>
              <a:rPr sz="1800" spc="0" dirty="0" smtClean="0">
                <a:latin typeface="Calibri"/>
                <a:cs typeface="Calibri"/>
              </a:rPr>
              <a:t>vide</a:t>
            </a:r>
            <a:r>
              <a:rPr sz="1800" spc="-34" dirty="0" smtClean="0">
                <a:latin typeface="Calibri"/>
                <a:cs typeface="Calibri"/>
              </a:rPr>
              <a:t>r</a:t>
            </a:r>
            <a:r>
              <a:rPr sz="1800" spc="0" dirty="0" smtClean="0">
                <a:latin typeface="Calibri"/>
                <a:cs typeface="Calibri"/>
              </a:rPr>
              <a:t>s</a:t>
            </a:r>
            <a:r>
              <a:rPr sz="1800" spc="14" dirty="0" smtClean="0">
                <a:latin typeface="Calibri"/>
                <a:cs typeface="Calibri"/>
              </a:rPr>
              <a:t> </a:t>
            </a:r>
            <a:r>
              <a:rPr sz="1800" spc="0" dirty="0" smtClean="0">
                <a:latin typeface="Calibri"/>
                <a:cs typeface="Calibri"/>
              </a:rPr>
              <a:t>e</a:t>
            </a:r>
            <a:r>
              <a:rPr sz="1800" spc="4" dirty="0" smtClean="0">
                <a:latin typeface="Calibri"/>
                <a:cs typeface="Calibri"/>
              </a:rPr>
              <a:t>n</a:t>
            </a:r>
            <a:r>
              <a:rPr sz="1800" spc="0" dirty="0" smtClean="0">
                <a:latin typeface="Calibri"/>
                <a:cs typeface="Calibri"/>
              </a:rPr>
              <a:t>s</a:t>
            </a:r>
            <a:r>
              <a:rPr sz="1800" spc="4" dirty="0" smtClean="0">
                <a:latin typeface="Calibri"/>
                <a:cs typeface="Calibri"/>
              </a:rPr>
              <a:t>u</a:t>
            </a:r>
            <a:r>
              <a:rPr sz="1800" spc="-29" dirty="0" smtClean="0">
                <a:latin typeface="Calibri"/>
                <a:cs typeface="Calibri"/>
              </a:rPr>
              <a:t>r</a:t>
            </a:r>
            <a:r>
              <a:rPr sz="1800" spc="0" dirty="0" smtClean="0">
                <a:latin typeface="Calibri"/>
                <a:cs typeface="Calibri"/>
              </a:rPr>
              <a:t>e th</a:t>
            </a:r>
            <a:r>
              <a:rPr sz="1800" spc="-4" dirty="0" smtClean="0">
                <a:latin typeface="Calibri"/>
                <a:cs typeface="Calibri"/>
              </a:rPr>
              <a:t>a</a:t>
            </a:r>
            <a:r>
              <a:rPr sz="1800" spc="0" dirty="0" smtClean="0">
                <a:latin typeface="Calibri"/>
                <a:cs typeface="Calibri"/>
              </a:rPr>
              <a:t>t </a:t>
            </a:r>
            <a:r>
              <a:rPr sz="1800" spc="-19" dirty="0" smtClean="0">
                <a:latin typeface="Calibri"/>
                <a:cs typeface="Calibri"/>
              </a:rPr>
              <a:t>c</a:t>
            </a:r>
            <a:r>
              <a:rPr sz="1800" spc="0" dirty="0" smtClean="0">
                <a:latin typeface="Calibri"/>
                <a:cs typeface="Calibri"/>
              </a:rPr>
              <a:t>ompl</a:t>
            </a:r>
            <a:r>
              <a:rPr sz="1800" spc="-9" dirty="0" smtClean="0">
                <a:latin typeface="Calibri"/>
                <a:cs typeface="Calibri"/>
              </a:rPr>
              <a:t>e</a:t>
            </a:r>
            <a:r>
              <a:rPr sz="1800" spc="-25" dirty="0" smtClean="0">
                <a:latin typeface="Calibri"/>
                <a:cs typeface="Calibri"/>
              </a:rPr>
              <a:t>t</a:t>
            </a:r>
            <a:r>
              <a:rPr sz="1800" spc="0" dirty="0" smtClean="0">
                <a:latin typeface="Calibri"/>
                <a:cs typeface="Calibri"/>
              </a:rPr>
              <a:t>e</a:t>
            </a:r>
            <a:r>
              <a:rPr sz="1800" spc="-34" dirty="0" smtClean="0">
                <a:latin typeface="Calibri"/>
                <a:cs typeface="Calibri"/>
              </a:rPr>
              <a:t>r</a:t>
            </a:r>
            <a:r>
              <a:rPr sz="1800" spc="0" dirty="0" smtClean="0">
                <a:latin typeface="Calibri"/>
                <a:cs typeface="Calibri"/>
              </a:rPr>
              <a:t>s</a:t>
            </a:r>
            <a:r>
              <a:rPr sz="1800" spc="25" dirty="0" smtClean="0">
                <a:latin typeface="Calibri"/>
                <a:cs typeface="Calibri"/>
              </a:rPr>
              <a:t> </a:t>
            </a:r>
            <a:r>
              <a:rPr sz="1800" spc="0" dirty="0" smtClean="0">
                <a:latin typeface="Calibri"/>
                <a:cs typeface="Calibri"/>
              </a:rPr>
              <a:t>mod</a:t>
            </a:r>
            <a:r>
              <a:rPr sz="1800" spc="4" dirty="0" smtClean="0">
                <a:latin typeface="Calibri"/>
                <a:cs typeface="Calibri"/>
              </a:rPr>
              <a:t>e</a:t>
            </a:r>
            <a:r>
              <a:rPr sz="1800" spc="0" dirty="0" smtClean="0">
                <a:latin typeface="Calibri"/>
                <a:cs typeface="Calibri"/>
              </a:rPr>
              <a:t>l         </a:t>
            </a:r>
            <a:r>
              <a:rPr sz="1800" spc="94" dirty="0" smtClean="0">
                <a:latin typeface="Calibri"/>
                <a:cs typeface="Calibri"/>
              </a:rPr>
              <a:t> </a:t>
            </a:r>
            <a:r>
              <a:rPr sz="1800" spc="0" dirty="0" smtClean="0">
                <a:latin typeface="Calibri"/>
                <a:cs typeface="Calibri"/>
              </a:rPr>
              <a:t>and</a:t>
            </a:r>
            <a:r>
              <a:rPr sz="1800" spc="14" dirty="0" smtClean="0">
                <a:latin typeface="Calibri"/>
                <a:cs typeface="Calibri"/>
              </a:rPr>
              <a:t> </a:t>
            </a:r>
            <a:r>
              <a:rPr sz="1800" spc="0" dirty="0" smtClean="0">
                <a:latin typeface="Calibri"/>
                <a:cs typeface="Calibri"/>
              </a:rPr>
              <a:t>ap</a:t>
            </a:r>
            <a:r>
              <a:rPr sz="1800" spc="4" dirty="0" smtClean="0">
                <a:latin typeface="Calibri"/>
                <a:cs typeface="Calibri"/>
              </a:rPr>
              <a:t>p</a:t>
            </a:r>
            <a:r>
              <a:rPr sz="1800" spc="-4" dirty="0" smtClean="0">
                <a:latin typeface="Calibri"/>
                <a:cs typeface="Calibri"/>
              </a:rPr>
              <a:t>l</a:t>
            </a:r>
            <a:r>
              <a:rPr sz="1800" spc="0" dirty="0" smtClean="0">
                <a:latin typeface="Calibri"/>
                <a:cs typeface="Calibri"/>
              </a:rPr>
              <a:t>y </a:t>
            </a:r>
            <a:r>
              <a:rPr sz="1800" spc="-25" dirty="0" smtClean="0">
                <a:latin typeface="Calibri"/>
                <a:cs typeface="Calibri"/>
              </a:rPr>
              <a:t>t</a:t>
            </a:r>
            <a:r>
              <a:rPr sz="1800" spc="0" dirty="0" smtClean="0">
                <a:latin typeface="Calibri"/>
                <a:cs typeface="Calibri"/>
              </a:rPr>
              <a:t>echnology</a:t>
            </a:r>
            <a:r>
              <a:rPr sz="1800" spc="25" dirty="0" smtClean="0">
                <a:latin typeface="Calibri"/>
                <a:cs typeface="Calibri"/>
              </a:rPr>
              <a:t> </a:t>
            </a:r>
            <a:r>
              <a:rPr sz="1800" spc="-19" dirty="0" smtClean="0">
                <a:latin typeface="Calibri"/>
                <a:cs typeface="Calibri"/>
              </a:rPr>
              <a:t>s</a:t>
            </a:r>
            <a:r>
              <a:rPr sz="1800" spc="-25" dirty="0" smtClean="0">
                <a:latin typeface="Calibri"/>
                <a:cs typeface="Calibri"/>
              </a:rPr>
              <a:t>t</a:t>
            </a:r>
            <a:r>
              <a:rPr sz="1800" spc="0" dirty="0" smtClean="0">
                <a:latin typeface="Calibri"/>
                <a:cs typeface="Calibri"/>
              </a:rPr>
              <a:t>an</a:t>
            </a:r>
            <a:r>
              <a:rPr sz="1800" spc="4" dirty="0" smtClean="0">
                <a:latin typeface="Calibri"/>
                <a:cs typeface="Calibri"/>
              </a:rPr>
              <a:t>d</a:t>
            </a:r>
            <a:r>
              <a:rPr sz="1800" spc="0" dirty="0" smtClean="0">
                <a:latin typeface="Calibri"/>
                <a:cs typeface="Calibri"/>
              </a:rPr>
              <a:t>a</a:t>
            </a:r>
            <a:r>
              <a:rPr sz="1800" spc="-25" dirty="0" smtClean="0">
                <a:latin typeface="Calibri"/>
                <a:cs typeface="Calibri"/>
              </a:rPr>
              <a:t>r</a:t>
            </a:r>
            <a:r>
              <a:rPr sz="1800" spc="0" dirty="0" smtClean="0">
                <a:latin typeface="Calibri"/>
                <a:cs typeface="Calibri"/>
              </a:rPr>
              <a:t>ds</a:t>
            </a:r>
            <a:r>
              <a:rPr sz="1800" spc="4" dirty="0" smtClean="0">
                <a:latin typeface="Calibri"/>
                <a:cs typeface="Calibri"/>
              </a:rPr>
              <a:t> </a:t>
            </a:r>
            <a:r>
              <a:rPr sz="1800" spc="0" dirty="0" smtClean="0">
                <a:latin typeface="Calibri"/>
                <a:cs typeface="Calibri"/>
              </a:rPr>
              <a:t>as</a:t>
            </a:r>
            <a:r>
              <a:rPr sz="1800" spc="4" dirty="0" smtClean="0">
                <a:latin typeface="Calibri"/>
                <a:cs typeface="Calibri"/>
              </a:rPr>
              <a:t> </a:t>
            </a:r>
            <a:r>
              <a:rPr sz="1800" spc="0" dirty="0" smtClean="0">
                <a:latin typeface="Calibri"/>
                <a:cs typeface="Calibri"/>
              </a:rPr>
              <a:t>th</a:t>
            </a:r>
            <a:r>
              <a:rPr sz="1800" spc="-4" dirty="0" smtClean="0">
                <a:latin typeface="Calibri"/>
                <a:cs typeface="Calibri"/>
              </a:rPr>
              <a:t>e</a:t>
            </a:r>
            <a:r>
              <a:rPr sz="1800" spc="0" dirty="0" smtClean="0">
                <a:latin typeface="Calibri"/>
                <a:cs typeface="Calibri"/>
              </a:rPr>
              <a:t>y          </a:t>
            </a:r>
            <a:r>
              <a:rPr sz="1800" spc="104" dirty="0" smtClean="0">
                <a:latin typeface="Calibri"/>
                <a:cs typeface="Calibri"/>
              </a:rPr>
              <a:t> </a:t>
            </a:r>
            <a:r>
              <a:rPr sz="1800" spc="0" dirty="0" smtClean="0">
                <a:latin typeface="Calibri"/>
                <a:cs typeface="Calibri"/>
              </a:rPr>
              <a:t>d</a:t>
            </a:r>
            <a:r>
              <a:rPr sz="1800" spc="4" dirty="0" smtClean="0">
                <a:latin typeface="Calibri"/>
                <a:cs typeface="Calibri"/>
              </a:rPr>
              <a:t>e</a:t>
            </a:r>
            <a:r>
              <a:rPr sz="1800" spc="0" dirty="0" smtClean="0">
                <a:latin typeface="Calibri"/>
                <a:cs typeface="Calibri"/>
              </a:rPr>
              <a:t>sig</a:t>
            </a:r>
            <a:r>
              <a:rPr sz="1800" spc="4" dirty="0" smtClean="0">
                <a:latin typeface="Calibri"/>
                <a:cs typeface="Calibri"/>
              </a:rPr>
              <a:t>n</a:t>
            </a:r>
            <a:r>
              <a:rPr sz="1800" spc="0" dirty="0" smtClean="0">
                <a:latin typeface="Calibri"/>
                <a:cs typeface="Calibri"/>
              </a:rPr>
              <a:t>,</a:t>
            </a:r>
            <a:r>
              <a:rPr sz="1800" spc="4" dirty="0" smtClean="0">
                <a:latin typeface="Calibri"/>
                <a:cs typeface="Calibri"/>
              </a:rPr>
              <a:t> </a:t>
            </a:r>
            <a:r>
              <a:rPr sz="1800" spc="-4" dirty="0" smtClean="0">
                <a:latin typeface="Calibri"/>
                <a:cs typeface="Calibri"/>
              </a:rPr>
              <a:t>i</a:t>
            </a:r>
            <a:r>
              <a:rPr sz="1800" spc="0" dirty="0" smtClean="0">
                <a:latin typeface="Calibri"/>
                <a:cs typeface="Calibri"/>
              </a:rPr>
              <a:t>mplem</a:t>
            </a:r>
            <a:r>
              <a:rPr sz="1800" spc="9" dirty="0" smtClean="0">
                <a:latin typeface="Calibri"/>
                <a:cs typeface="Calibri"/>
              </a:rPr>
              <a:t>e</a:t>
            </a:r>
            <a:r>
              <a:rPr sz="1800" spc="-9" dirty="0" smtClean="0">
                <a:latin typeface="Calibri"/>
                <a:cs typeface="Calibri"/>
              </a:rPr>
              <a:t>n</a:t>
            </a:r>
            <a:r>
              <a:rPr sz="1800" spc="0" dirty="0" smtClean="0">
                <a:latin typeface="Calibri"/>
                <a:cs typeface="Calibri"/>
              </a:rPr>
              <a:t>t and</a:t>
            </a:r>
            <a:r>
              <a:rPr sz="1800" spc="14" dirty="0" smtClean="0">
                <a:latin typeface="Calibri"/>
                <a:cs typeface="Calibri"/>
              </a:rPr>
              <a:t> </a:t>
            </a:r>
            <a:r>
              <a:rPr sz="1800" spc="0" dirty="0" smtClean="0">
                <a:latin typeface="Calibri"/>
                <a:cs typeface="Calibri"/>
              </a:rPr>
              <a:t>a</a:t>
            </a:r>
            <a:r>
              <a:rPr sz="1800" spc="4" dirty="0" smtClean="0">
                <a:latin typeface="Calibri"/>
                <a:cs typeface="Calibri"/>
              </a:rPr>
              <a:t>s</a:t>
            </a:r>
            <a:r>
              <a:rPr sz="1800" spc="0" dirty="0" smtClean="0">
                <a:latin typeface="Calibri"/>
                <a:cs typeface="Calibri"/>
              </a:rPr>
              <a:t>s</a:t>
            </a:r>
            <a:r>
              <a:rPr sz="1800" spc="4" dirty="0" smtClean="0">
                <a:latin typeface="Calibri"/>
                <a:cs typeface="Calibri"/>
              </a:rPr>
              <a:t>e</a:t>
            </a:r>
            <a:r>
              <a:rPr sz="1800" spc="0" dirty="0" smtClean="0">
                <a:latin typeface="Calibri"/>
                <a:cs typeface="Calibri"/>
              </a:rPr>
              <a:t>ss</a:t>
            </a:r>
            <a:r>
              <a:rPr sz="1800" spc="-14" dirty="0" smtClean="0">
                <a:latin typeface="Calibri"/>
                <a:cs typeface="Calibri"/>
              </a:rPr>
              <a:t> </a:t>
            </a:r>
            <a:r>
              <a:rPr sz="1800" spc="-4" dirty="0" smtClean="0">
                <a:latin typeface="Calibri"/>
                <a:cs typeface="Calibri"/>
              </a:rPr>
              <a:t>l</a:t>
            </a:r>
            <a:r>
              <a:rPr sz="1800" spc="0" dirty="0" smtClean="0">
                <a:latin typeface="Calibri"/>
                <a:cs typeface="Calibri"/>
              </a:rPr>
              <a:t>e</a:t>
            </a:r>
            <a:r>
              <a:rPr sz="1800" spc="4" dirty="0" smtClean="0">
                <a:latin typeface="Calibri"/>
                <a:cs typeface="Calibri"/>
              </a:rPr>
              <a:t>a</a:t>
            </a:r>
            <a:r>
              <a:rPr sz="1800" spc="0" dirty="0" smtClean="0">
                <a:latin typeface="Calibri"/>
                <a:cs typeface="Calibri"/>
              </a:rPr>
              <a:t>rn</a:t>
            </a:r>
            <a:r>
              <a:rPr sz="1800" spc="-4" dirty="0" smtClean="0">
                <a:latin typeface="Calibri"/>
                <a:cs typeface="Calibri"/>
              </a:rPr>
              <a:t>i</a:t>
            </a:r>
            <a:r>
              <a:rPr sz="1800" spc="0" dirty="0" smtClean="0">
                <a:latin typeface="Calibri"/>
                <a:cs typeface="Calibri"/>
              </a:rPr>
              <a:t>ng            </a:t>
            </a:r>
            <a:r>
              <a:rPr sz="1800" spc="59" dirty="0" smtClean="0">
                <a:latin typeface="Calibri"/>
                <a:cs typeface="Calibri"/>
              </a:rPr>
              <a:t> </a:t>
            </a:r>
            <a:r>
              <a:rPr sz="1800" spc="-19" dirty="0" smtClean="0">
                <a:latin typeface="Calibri"/>
                <a:cs typeface="Calibri"/>
              </a:rPr>
              <a:t>e</a:t>
            </a:r>
            <a:r>
              <a:rPr sz="1800" spc="0" dirty="0" smtClean="0">
                <a:latin typeface="Calibri"/>
                <a:cs typeface="Calibri"/>
              </a:rPr>
              <a:t>xp</a:t>
            </a:r>
            <a:r>
              <a:rPr sz="1800" spc="4" dirty="0" smtClean="0">
                <a:latin typeface="Calibri"/>
                <a:cs typeface="Calibri"/>
              </a:rPr>
              <a:t>e</a:t>
            </a:r>
            <a:r>
              <a:rPr sz="1800" spc="0" dirty="0" smtClean="0">
                <a:latin typeface="Calibri"/>
                <a:cs typeface="Calibri"/>
              </a:rPr>
              <a:t>r</a:t>
            </a:r>
            <a:r>
              <a:rPr sz="1800" spc="-9" dirty="0" smtClean="0">
                <a:latin typeface="Calibri"/>
                <a:cs typeface="Calibri"/>
              </a:rPr>
              <a:t>i</a:t>
            </a:r>
            <a:r>
              <a:rPr sz="1800" spc="0" dirty="0" smtClean="0">
                <a:latin typeface="Calibri"/>
                <a:cs typeface="Calibri"/>
              </a:rPr>
              <a:t>e</a:t>
            </a:r>
            <a:r>
              <a:rPr sz="1800" spc="4" dirty="0" smtClean="0">
                <a:latin typeface="Calibri"/>
                <a:cs typeface="Calibri"/>
              </a:rPr>
              <a:t>n</a:t>
            </a:r>
            <a:r>
              <a:rPr sz="1800" spc="-4" dirty="0" smtClean="0">
                <a:latin typeface="Calibri"/>
                <a:cs typeface="Calibri"/>
              </a:rPr>
              <a:t>c</a:t>
            </a:r>
            <a:r>
              <a:rPr sz="1800" spc="0" dirty="0" smtClean="0">
                <a:latin typeface="Calibri"/>
                <a:cs typeface="Calibri"/>
              </a:rPr>
              <a:t>es</a:t>
            </a:r>
            <a:r>
              <a:rPr sz="1800" spc="4" dirty="0" smtClean="0">
                <a:latin typeface="Calibri"/>
                <a:cs typeface="Calibri"/>
              </a:rPr>
              <a:t> </a:t>
            </a:r>
            <a:r>
              <a:rPr sz="1800" spc="-14" dirty="0" smtClean="0">
                <a:latin typeface="Calibri"/>
                <a:cs typeface="Calibri"/>
              </a:rPr>
              <a:t>t</a:t>
            </a:r>
            <a:r>
              <a:rPr sz="1800" spc="0" dirty="0" smtClean="0">
                <a:latin typeface="Calibri"/>
                <a:cs typeface="Calibri"/>
              </a:rPr>
              <a:t>o e</a:t>
            </a:r>
            <a:r>
              <a:rPr sz="1800" spc="4" dirty="0" smtClean="0">
                <a:latin typeface="Calibri"/>
                <a:cs typeface="Calibri"/>
              </a:rPr>
              <a:t>n</a:t>
            </a:r>
            <a:r>
              <a:rPr sz="1800" spc="-29" dirty="0" smtClean="0">
                <a:latin typeface="Calibri"/>
                <a:cs typeface="Calibri"/>
              </a:rPr>
              <a:t>g</a:t>
            </a:r>
            <a:r>
              <a:rPr sz="1800" spc="0" dirty="0" smtClean="0">
                <a:latin typeface="Calibri"/>
                <a:cs typeface="Calibri"/>
              </a:rPr>
              <a:t>a</a:t>
            </a:r>
            <a:r>
              <a:rPr sz="1800" spc="-4" dirty="0" smtClean="0">
                <a:latin typeface="Calibri"/>
                <a:cs typeface="Calibri"/>
              </a:rPr>
              <a:t>g</a:t>
            </a:r>
            <a:r>
              <a:rPr sz="1800" spc="0" dirty="0" smtClean="0">
                <a:latin typeface="Calibri"/>
                <a:cs typeface="Calibri"/>
              </a:rPr>
              <a:t>e</a:t>
            </a:r>
            <a:r>
              <a:rPr sz="1800" spc="14" dirty="0" smtClean="0">
                <a:latin typeface="Calibri"/>
                <a:cs typeface="Calibri"/>
              </a:rPr>
              <a:t> </a:t>
            </a:r>
            <a:r>
              <a:rPr sz="1800" spc="-19" dirty="0" smtClean="0">
                <a:latin typeface="Calibri"/>
                <a:cs typeface="Calibri"/>
              </a:rPr>
              <a:t>s</a:t>
            </a:r>
            <a:r>
              <a:rPr sz="1800" spc="0" dirty="0" smtClean="0">
                <a:latin typeface="Calibri"/>
                <a:cs typeface="Calibri"/>
              </a:rPr>
              <a:t>tud</a:t>
            </a:r>
            <a:r>
              <a:rPr sz="1800" spc="4" dirty="0" smtClean="0">
                <a:latin typeface="Calibri"/>
                <a:cs typeface="Calibri"/>
              </a:rPr>
              <a:t>e</a:t>
            </a:r>
            <a:r>
              <a:rPr sz="1800" spc="-9" dirty="0" smtClean="0">
                <a:latin typeface="Calibri"/>
                <a:cs typeface="Calibri"/>
              </a:rPr>
              <a:t>n</a:t>
            </a:r>
            <a:r>
              <a:rPr sz="1800" spc="0" dirty="0" smtClean="0">
                <a:latin typeface="Calibri"/>
                <a:cs typeface="Calibri"/>
              </a:rPr>
              <a:t>ts</a:t>
            </a:r>
            <a:r>
              <a:rPr sz="1800" spc="-9" dirty="0" smtClean="0">
                <a:latin typeface="Calibri"/>
                <a:cs typeface="Calibri"/>
              </a:rPr>
              <a:t> </a:t>
            </a:r>
            <a:r>
              <a:rPr sz="1800" spc="0" dirty="0" smtClean="0">
                <a:latin typeface="Calibri"/>
                <a:cs typeface="Calibri"/>
              </a:rPr>
              <a:t>and                </a:t>
            </a:r>
            <a:r>
              <a:rPr sz="1800" spc="281" dirty="0" smtClean="0">
                <a:latin typeface="Calibri"/>
                <a:cs typeface="Calibri"/>
              </a:rPr>
              <a:t> </a:t>
            </a:r>
            <a:r>
              <a:rPr sz="1800" spc="-4" dirty="0" smtClean="0">
                <a:latin typeface="Calibri"/>
                <a:cs typeface="Calibri"/>
              </a:rPr>
              <a:t>i</a:t>
            </a:r>
            <a:r>
              <a:rPr sz="1800" spc="0" dirty="0" smtClean="0">
                <a:latin typeface="Calibri"/>
                <a:cs typeface="Calibri"/>
              </a:rPr>
              <a:t>mp</a:t>
            </a:r>
            <a:r>
              <a:rPr sz="1800" spc="-25" dirty="0" smtClean="0">
                <a:latin typeface="Calibri"/>
                <a:cs typeface="Calibri"/>
              </a:rPr>
              <a:t>r</a:t>
            </a:r>
            <a:r>
              <a:rPr sz="1800" spc="-14" dirty="0" smtClean="0">
                <a:latin typeface="Calibri"/>
                <a:cs typeface="Calibri"/>
              </a:rPr>
              <a:t>o</a:t>
            </a:r>
            <a:r>
              <a:rPr sz="1800" spc="-9" dirty="0" smtClean="0">
                <a:latin typeface="Calibri"/>
                <a:cs typeface="Calibri"/>
              </a:rPr>
              <a:t>v</a:t>
            </a:r>
            <a:r>
              <a:rPr sz="1800" spc="0" dirty="0" smtClean="0">
                <a:latin typeface="Calibri"/>
                <a:cs typeface="Calibri"/>
              </a:rPr>
              <a:t>e learning;</a:t>
            </a:r>
            <a:r>
              <a:rPr sz="1800" spc="29" dirty="0" smtClean="0">
                <a:latin typeface="Calibri"/>
                <a:cs typeface="Calibri"/>
              </a:rPr>
              <a:t> </a:t>
            </a:r>
            <a:r>
              <a:rPr sz="1800" spc="0" dirty="0" smtClean="0">
                <a:latin typeface="Calibri"/>
                <a:cs typeface="Calibri"/>
              </a:rPr>
              <a:t>and</a:t>
            </a:r>
            <a:r>
              <a:rPr sz="1800" spc="14" dirty="0" smtClean="0">
                <a:latin typeface="Calibri"/>
                <a:cs typeface="Calibri"/>
              </a:rPr>
              <a:t> </a:t>
            </a:r>
            <a:r>
              <a:rPr sz="1800" spc="0" dirty="0" smtClean="0">
                <a:latin typeface="Calibri"/>
                <a:cs typeface="Calibri"/>
              </a:rPr>
              <a:t>e</a:t>
            </a:r>
            <a:r>
              <a:rPr sz="1800" spc="4" dirty="0" smtClean="0">
                <a:latin typeface="Calibri"/>
                <a:cs typeface="Calibri"/>
              </a:rPr>
              <a:t>n</a:t>
            </a:r>
            <a:r>
              <a:rPr sz="1800" spc="0" dirty="0" smtClean="0">
                <a:latin typeface="Calibri"/>
                <a:cs typeface="Calibri"/>
              </a:rPr>
              <a:t>r</a:t>
            </a:r>
            <a:r>
              <a:rPr sz="1800" spc="-9" dirty="0" smtClean="0">
                <a:latin typeface="Calibri"/>
                <a:cs typeface="Calibri"/>
              </a:rPr>
              <a:t>i</a:t>
            </a:r>
            <a:r>
              <a:rPr sz="1800" spc="-4" dirty="0" smtClean="0">
                <a:latin typeface="Calibri"/>
                <a:cs typeface="Calibri"/>
              </a:rPr>
              <a:t>c</a:t>
            </a:r>
            <a:r>
              <a:rPr sz="1800" spc="0" dirty="0" smtClean="0">
                <a:latin typeface="Calibri"/>
                <a:cs typeface="Calibri"/>
              </a:rPr>
              <a:t>h</a:t>
            </a:r>
            <a:r>
              <a:rPr sz="1800" spc="14" dirty="0" smtClean="0">
                <a:latin typeface="Calibri"/>
                <a:cs typeface="Calibri"/>
              </a:rPr>
              <a:t> </a:t>
            </a:r>
            <a:r>
              <a:rPr sz="1800" spc="0" dirty="0" smtClean="0">
                <a:latin typeface="Calibri"/>
                <a:cs typeface="Calibri"/>
              </a:rPr>
              <a:t>p</a:t>
            </a:r>
            <a:r>
              <a:rPr sz="1800" spc="-25" dirty="0" smtClean="0">
                <a:latin typeface="Calibri"/>
                <a:cs typeface="Calibri"/>
              </a:rPr>
              <a:t>r</a:t>
            </a:r>
            <a:r>
              <a:rPr sz="1800" spc="0" dirty="0" smtClean="0">
                <a:latin typeface="Calibri"/>
                <a:cs typeface="Calibri"/>
              </a:rPr>
              <a:t>o</a:t>
            </a:r>
            <a:r>
              <a:rPr sz="1800" spc="-44" dirty="0" smtClean="0">
                <a:latin typeface="Calibri"/>
                <a:cs typeface="Calibri"/>
              </a:rPr>
              <a:t>f</a:t>
            </a:r>
            <a:r>
              <a:rPr sz="1800" spc="0" dirty="0" smtClean="0">
                <a:latin typeface="Calibri"/>
                <a:cs typeface="Calibri"/>
              </a:rPr>
              <a:t>e</a:t>
            </a:r>
            <a:r>
              <a:rPr sz="1800" spc="4" dirty="0" smtClean="0">
                <a:latin typeface="Calibri"/>
                <a:cs typeface="Calibri"/>
              </a:rPr>
              <a:t>s</a:t>
            </a:r>
            <a:r>
              <a:rPr sz="1800" spc="0" dirty="0" smtClean="0">
                <a:latin typeface="Calibri"/>
                <a:cs typeface="Calibri"/>
              </a:rPr>
              <a:t>sional p</a:t>
            </a:r>
            <a:r>
              <a:rPr sz="1800" spc="-39" dirty="0" smtClean="0">
                <a:latin typeface="Calibri"/>
                <a:cs typeface="Calibri"/>
              </a:rPr>
              <a:t>r</a:t>
            </a:r>
            <a:r>
              <a:rPr sz="1800" spc="0" dirty="0" smtClean="0">
                <a:latin typeface="Calibri"/>
                <a:cs typeface="Calibri"/>
              </a:rPr>
              <a:t>ac</a:t>
            </a:r>
            <a:r>
              <a:rPr sz="1800" spc="-4" dirty="0" smtClean="0">
                <a:latin typeface="Calibri"/>
                <a:cs typeface="Calibri"/>
              </a:rPr>
              <a:t>tic</a:t>
            </a:r>
            <a:r>
              <a:rPr sz="1800" spc="0" dirty="0" smtClean="0">
                <a:latin typeface="Calibri"/>
                <a:cs typeface="Calibri"/>
              </a:rPr>
              <a:t>e.</a:t>
            </a:r>
            <a:endParaRPr sz="1800" dirty="0">
              <a:latin typeface="Calibri"/>
              <a:cs typeface="Calibri"/>
            </a:endParaRPr>
          </a:p>
        </p:txBody>
      </p:sp>
      <p:sp>
        <p:nvSpPr>
          <p:cNvPr id="12" name="object 12"/>
          <p:cNvSpPr/>
          <p:nvPr/>
        </p:nvSpPr>
        <p:spPr>
          <a:xfrm>
            <a:off x="4605147" y="2056764"/>
            <a:ext cx="4247260" cy="2344231"/>
          </a:xfrm>
          <a:custGeom>
            <a:avLst/>
            <a:gdLst/>
            <a:ahLst/>
            <a:cxnLst/>
            <a:rect l="l" t="t" r="r" b="b"/>
            <a:pathLst>
              <a:path w="4247260" h="2011680">
                <a:moveTo>
                  <a:pt x="0" y="2011680"/>
                </a:moveTo>
                <a:lnTo>
                  <a:pt x="4247260" y="2011680"/>
                </a:lnTo>
                <a:lnTo>
                  <a:pt x="4247260" y="0"/>
                </a:lnTo>
                <a:lnTo>
                  <a:pt x="0" y="0"/>
                </a:lnTo>
                <a:lnTo>
                  <a:pt x="0" y="2011680"/>
                </a:lnTo>
                <a:close/>
              </a:path>
            </a:pathLst>
          </a:custGeom>
          <a:solidFill>
            <a:srgbClr val="D0D7E8"/>
          </a:solidFill>
        </p:spPr>
        <p:txBody>
          <a:bodyPr wrap="square" lIns="0" tIns="0" rIns="0" bIns="0" rtlCol="0">
            <a:noAutofit/>
          </a:bodyPr>
          <a:lstStyle/>
          <a:p>
            <a:endParaRPr/>
          </a:p>
        </p:txBody>
      </p:sp>
      <p:sp>
        <p:nvSpPr>
          <p:cNvPr id="22" name="TextBox 21"/>
          <p:cNvSpPr txBox="1"/>
          <p:nvPr/>
        </p:nvSpPr>
        <p:spPr>
          <a:xfrm>
            <a:off x="4876799" y="2056764"/>
            <a:ext cx="3975607" cy="2344231"/>
          </a:xfrm>
          <a:prstGeom prst="rect">
            <a:avLst/>
          </a:prstGeom>
          <a:noFill/>
        </p:spPr>
        <p:txBody>
          <a:bodyPr wrap="square" rtlCol="0">
            <a:spAutoFit/>
          </a:bodyPr>
          <a:lstStyle/>
          <a:p>
            <a:pPr marL="91465" marR="333207">
              <a:lnSpc>
                <a:spcPts val="2160"/>
              </a:lnSpc>
              <a:spcBef>
                <a:spcPts val="423"/>
              </a:spcBef>
            </a:pPr>
            <a:r>
              <a:rPr lang="en-US" dirty="0">
                <a:cs typeface="Calibri"/>
              </a:rPr>
              <a:t>A</a:t>
            </a:r>
            <a:r>
              <a:rPr lang="en-US" spc="4" dirty="0">
                <a:cs typeface="Calibri"/>
              </a:rPr>
              <a:t>s</a:t>
            </a:r>
            <a:r>
              <a:rPr lang="en-US" dirty="0">
                <a:cs typeface="Calibri"/>
              </a:rPr>
              <a:t>s</a:t>
            </a:r>
            <a:r>
              <a:rPr lang="en-US" spc="4" dirty="0">
                <a:cs typeface="Calibri"/>
              </a:rPr>
              <a:t>e</a:t>
            </a:r>
            <a:r>
              <a:rPr lang="en-US" dirty="0">
                <a:cs typeface="Calibri"/>
              </a:rPr>
              <a:t>s</a:t>
            </a:r>
            <a:r>
              <a:rPr lang="en-US" spc="4" dirty="0">
                <a:cs typeface="Calibri"/>
              </a:rPr>
              <a:t>s</a:t>
            </a:r>
            <a:r>
              <a:rPr lang="en-US" dirty="0">
                <a:cs typeface="Calibri"/>
              </a:rPr>
              <a:t>m</a:t>
            </a:r>
            <a:r>
              <a:rPr lang="en-US" spc="4" dirty="0">
                <a:cs typeface="Calibri"/>
              </a:rPr>
              <a:t>e</a:t>
            </a:r>
            <a:r>
              <a:rPr lang="en-US" spc="-19" dirty="0">
                <a:cs typeface="Calibri"/>
              </a:rPr>
              <a:t>n</a:t>
            </a:r>
            <a:r>
              <a:rPr lang="en-US" dirty="0">
                <a:cs typeface="Calibri"/>
              </a:rPr>
              <a:t>ts</a:t>
            </a:r>
            <a:r>
              <a:rPr lang="en-US" spc="-34" dirty="0">
                <a:cs typeface="Calibri"/>
              </a:rPr>
              <a:t> </a:t>
            </a:r>
            <a:r>
              <a:rPr lang="en-US" dirty="0">
                <a:cs typeface="Calibri"/>
              </a:rPr>
              <a:t>a</a:t>
            </a:r>
            <a:r>
              <a:rPr lang="en-US" spc="4" dirty="0">
                <a:cs typeface="Calibri"/>
              </a:rPr>
              <a:t>n</a:t>
            </a:r>
            <a:r>
              <a:rPr lang="en-US" dirty="0">
                <a:cs typeface="Calibri"/>
              </a:rPr>
              <a:t>d</a:t>
            </a:r>
            <a:r>
              <a:rPr lang="en-US" spc="14" dirty="0">
                <a:cs typeface="Calibri"/>
              </a:rPr>
              <a:t> </a:t>
            </a:r>
            <a:r>
              <a:rPr lang="en-US" dirty="0">
                <a:cs typeface="Calibri"/>
              </a:rPr>
              <a:t>rubr</a:t>
            </a:r>
            <a:r>
              <a:rPr lang="en-US" spc="-9" dirty="0">
                <a:cs typeface="Calibri"/>
              </a:rPr>
              <a:t>i</a:t>
            </a:r>
            <a:r>
              <a:rPr lang="en-US" spc="-4" dirty="0">
                <a:cs typeface="Calibri"/>
              </a:rPr>
              <a:t>c</a:t>
            </a:r>
            <a:r>
              <a:rPr lang="en-US" dirty="0">
                <a:cs typeface="Calibri"/>
              </a:rPr>
              <a:t>s</a:t>
            </a:r>
            <a:r>
              <a:rPr lang="en-US" spc="14" dirty="0">
                <a:cs typeface="Calibri"/>
              </a:rPr>
              <a:t> </a:t>
            </a:r>
            <a:r>
              <a:rPr lang="en-US" dirty="0">
                <a:cs typeface="Calibri"/>
              </a:rPr>
              <a:t>u</a:t>
            </a:r>
            <a:r>
              <a:rPr lang="en-US" spc="4" dirty="0">
                <a:cs typeface="Calibri"/>
              </a:rPr>
              <a:t>s</a:t>
            </a:r>
            <a:r>
              <a:rPr lang="en-US" dirty="0">
                <a:cs typeface="Calibri"/>
              </a:rPr>
              <a:t>ed</a:t>
            </a:r>
            <a:r>
              <a:rPr lang="en-US" spc="9" dirty="0">
                <a:cs typeface="Calibri"/>
              </a:rPr>
              <a:t> </a:t>
            </a:r>
            <a:r>
              <a:rPr lang="en-US" spc="-14" dirty="0">
                <a:cs typeface="Calibri"/>
              </a:rPr>
              <a:t>t</a:t>
            </a:r>
            <a:r>
              <a:rPr lang="en-US" dirty="0">
                <a:cs typeface="Calibri"/>
              </a:rPr>
              <a:t>o a</a:t>
            </a:r>
            <a:r>
              <a:rPr lang="en-US" spc="4" dirty="0">
                <a:cs typeface="Calibri"/>
              </a:rPr>
              <a:t>s</a:t>
            </a:r>
            <a:r>
              <a:rPr lang="en-US" dirty="0">
                <a:cs typeface="Calibri"/>
              </a:rPr>
              <a:t>s</a:t>
            </a:r>
            <a:r>
              <a:rPr lang="en-US" spc="4" dirty="0">
                <a:cs typeface="Calibri"/>
              </a:rPr>
              <a:t>e</a:t>
            </a:r>
            <a:r>
              <a:rPr lang="en-US" dirty="0">
                <a:cs typeface="Calibri"/>
              </a:rPr>
              <a:t>ss </a:t>
            </a:r>
            <a:r>
              <a:rPr lang="en-US" spc="-25" dirty="0" smtClean="0">
                <a:cs typeface="Calibri"/>
              </a:rPr>
              <a:t>t</a:t>
            </a:r>
            <a:r>
              <a:rPr lang="en-US" spc="4" dirty="0" smtClean="0">
                <a:cs typeface="Calibri"/>
              </a:rPr>
              <a:t>e</a:t>
            </a:r>
            <a:r>
              <a:rPr lang="en-US" dirty="0" smtClean="0">
                <a:cs typeface="Calibri"/>
              </a:rPr>
              <a:t>aching</a:t>
            </a:r>
            <a:r>
              <a:rPr lang="en-US" spc="34" dirty="0" smtClean="0">
                <a:cs typeface="Calibri"/>
              </a:rPr>
              <a:t> </a:t>
            </a:r>
            <a:r>
              <a:rPr lang="en-US" spc="4" dirty="0">
                <a:cs typeface="Calibri"/>
              </a:rPr>
              <a:t>p</a:t>
            </a:r>
            <a:r>
              <a:rPr lang="en-US" spc="-39" dirty="0">
                <a:cs typeface="Calibri"/>
              </a:rPr>
              <a:t>r</a:t>
            </a:r>
            <a:r>
              <a:rPr lang="en-US" dirty="0">
                <a:cs typeface="Calibri"/>
              </a:rPr>
              <a:t>act</a:t>
            </a:r>
            <a:r>
              <a:rPr lang="en-US" spc="-9" dirty="0">
                <a:cs typeface="Calibri"/>
              </a:rPr>
              <a:t>i</a:t>
            </a:r>
            <a:r>
              <a:rPr lang="en-US" spc="-4" dirty="0">
                <a:cs typeface="Calibri"/>
              </a:rPr>
              <a:t>c</a:t>
            </a:r>
            <a:r>
              <a:rPr lang="en-US" dirty="0">
                <a:cs typeface="Calibri"/>
              </a:rPr>
              <a:t>e</a:t>
            </a:r>
            <a:r>
              <a:rPr lang="en-US" spc="29" dirty="0">
                <a:cs typeface="Calibri"/>
              </a:rPr>
              <a:t> </a:t>
            </a:r>
            <a:r>
              <a:rPr lang="en-US" spc="-4" dirty="0">
                <a:cs typeface="Calibri"/>
              </a:rPr>
              <a:t>a</a:t>
            </a:r>
            <a:r>
              <a:rPr lang="en-US" dirty="0">
                <a:cs typeface="Calibri"/>
              </a:rPr>
              <a:t>t</a:t>
            </a:r>
            <a:r>
              <a:rPr lang="en-US" spc="-14" dirty="0">
                <a:cs typeface="Calibri"/>
              </a:rPr>
              <a:t> </a:t>
            </a:r>
            <a:r>
              <a:rPr lang="en-US" spc="-59" dirty="0">
                <a:cs typeface="Calibri"/>
              </a:rPr>
              <a:t>k</a:t>
            </a:r>
            <a:r>
              <a:rPr lang="en-US" spc="-4" dirty="0">
                <a:cs typeface="Calibri"/>
              </a:rPr>
              <a:t>e</a:t>
            </a:r>
            <a:r>
              <a:rPr lang="en-US" dirty="0">
                <a:cs typeface="Calibri"/>
              </a:rPr>
              <a:t>y </a:t>
            </a:r>
            <a:r>
              <a:rPr lang="en-US" spc="4" dirty="0">
                <a:cs typeface="Calibri"/>
              </a:rPr>
              <a:t>p</a:t>
            </a:r>
            <a:r>
              <a:rPr lang="en-US" dirty="0">
                <a:cs typeface="Calibri"/>
              </a:rPr>
              <a:t>oi</a:t>
            </a:r>
            <a:r>
              <a:rPr lang="en-US" spc="-9" dirty="0">
                <a:cs typeface="Calibri"/>
              </a:rPr>
              <a:t>n</a:t>
            </a:r>
            <a:r>
              <a:rPr lang="en-US" dirty="0">
                <a:cs typeface="Calibri"/>
              </a:rPr>
              <a:t>ts</a:t>
            </a:r>
            <a:r>
              <a:rPr lang="en-US" spc="9" dirty="0">
                <a:cs typeface="Calibri"/>
              </a:rPr>
              <a:t> </a:t>
            </a:r>
            <a:r>
              <a:rPr lang="en-US" dirty="0">
                <a:cs typeface="Calibri"/>
              </a:rPr>
              <a:t>along</a:t>
            </a:r>
            <a:r>
              <a:rPr lang="en-US" spc="9" dirty="0">
                <a:cs typeface="Calibri"/>
              </a:rPr>
              <a:t> </a:t>
            </a:r>
            <a:r>
              <a:rPr lang="en-US" dirty="0">
                <a:cs typeface="Calibri"/>
              </a:rPr>
              <a:t>a </a:t>
            </a:r>
            <a:r>
              <a:rPr lang="en-US" spc="4" dirty="0" smtClean="0">
                <a:cs typeface="Calibri"/>
              </a:rPr>
              <a:t>d</a:t>
            </a:r>
            <a:r>
              <a:rPr lang="en-US" spc="-4" dirty="0" smtClean="0">
                <a:cs typeface="Calibri"/>
              </a:rPr>
              <a:t>e</a:t>
            </a:r>
            <a:r>
              <a:rPr lang="en-US" spc="-9" dirty="0" smtClean="0">
                <a:cs typeface="Calibri"/>
              </a:rPr>
              <a:t>v</a:t>
            </a:r>
            <a:r>
              <a:rPr lang="en-US" spc="4" dirty="0" smtClean="0">
                <a:cs typeface="Calibri"/>
              </a:rPr>
              <a:t>e</a:t>
            </a:r>
            <a:r>
              <a:rPr lang="en-US" spc="-4" dirty="0" smtClean="0">
                <a:cs typeface="Calibri"/>
              </a:rPr>
              <a:t>l</a:t>
            </a:r>
            <a:r>
              <a:rPr lang="en-US" dirty="0" smtClean="0">
                <a:cs typeface="Calibri"/>
              </a:rPr>
              <a:t>o</a:t>
            </a:r>
            <a:r>
              <a:rPr lang="en-US" spc="4" dirty="0" smtClean="0">
                <a:cs typeface="Calibri"/>
              </a:rPr>
              <a:t>p</a:t>
            </a:r>
            <a:r>
              <a:rPr lang="en-US" dirty="0" smtClean="0">
                <a:cs typeface="Calibri"/>
              </a:rPr>
              <a:t>m</a:t>
            </a:r>
            <a:r>
              <a:rPr lang="en-US" spc="9" dirty="0" smtClean="0">
                <a:cs typeface="Calibri"/>
              </a:rPr>
              <a:t>e</a:t>
            </a:r>
            <a:r>
              <a:rPr lang="en-US" spc="-9" dirty="0" smtClean="0">
                <a:cs typeface="Calibri"/>
              </a:rPr>
              <a:t>n</a:t>
            </a:r>
            <a:r>
              <a:rPr lang="en-US" spc="-25" dirty="0" smtClean="0">
                <a:cs typeface="Calibri"/>
              </a:rPr>
              <a:t>t</a:t>
            </a:r>
            <a:r>
              <a:rPr lang="en-US" dirty="0" smtClean="0">
                <a:cs typeface="Calibri"/>
              </a:rPr>
              <a:t>al</a:t>
            </a:r>
            <a:r>
              <a:rPr lang="en-US" spc="9" dirty="0" smtClean="0">
                <a:cs typeface="Calibri"/>
              </a:rPr>
              <a:t> </a:t>
            </a:r>
            <a:r>
              <a:rPr lang="en-US" spc="-19" dirty="0">
                <a:cs typeface="Calibri"/>
              </a:rPr>
              <a:t>c</a:t>
            </a:r>
            <a:r>
              <a:rPr lang="en-US" dirty="0">
                <a:cs typeface="Calibri"/>
              </a:rPr>
              <a:t>on</a:t>
            </a:r>
            <a:r>
              <a:rPr lang="en-US" spc="-9" dirty="0">
                <a:cs typeface="Calibri"/>
              </a:rPr>
              <a:t>t</a:t>
            </a:r>
            <a:r>
              <a:rPr lang="en-US" spc="-4" dirty="0">
                <a:cs typeface="Calibri"/>
              </a:rPr>
              <a:t>i</a:t>
            </a:r>
            <a:r>
              <a:rPr lang="en-US" spc="4" dirty="0">
                <a:cs typeface="Calibri"/>
              </a:rPr>
              <a:t>nuu</a:t>
            </a:r>
            <a:r>
              <a:rPr lang="en-US" dirty="0">
                <a:cs typeface="Calibri"/>
              </a:rPr>
              <a:t>m,</a:t>
            </a:r>
            <a:r>
              <a:rPr lang="en-US" spc="24" dirty="0">
                <a:cs typeface="Calibri"/>
              </a:rPr>
              <a:t> </a:t>
            </a:r>
            <a:r>
              <a:rPr lang="en-US" spc="-4" dirty="0">
                <a:cs typeface="Calibri"/>
              </a:rPr>
              <a:t>i</a:t>
            </a:r>
            <a:r>
              <a:rPr lang="en-US" spc="4" dirty="0">
                <a:cs typeface="Calibri"/>
              </a:rPr>
              <a:t>n</a:t>
            </a:r>
            <a:r>
              <a:rPr lang="en-US" spc="-4" dirty="0">
                <a:cs typeface="Calibri"/>
              </a:rPr>
              <a:t>cl</a:t>
            </a:r>
            <a:r>
              <a:rPr lang="en-US" spc="4" dirty="0">
                <a:cs typeface="Calibri"/>
              </a:rPr>
              <a:t>ud</a:t>
            </a:r>
            <a:r>
              <a:rPr lang="en-US" spc="-4" dirty="0">
                <a:cs typeface="Calibri"/>
              </a:rPr>
              <a:t>i</a:t>
            </a:r>
            <a:r>
              <a:rPr lang="en-US" spc="4" dirty="0">
                <a:cs typeface="Calibri"/>
              </a:rPr>
              <a:t>n</a:t>
            </a:r>
            <a:r>
              <a:rPr lang="en-US" dirty="0">
                <a:cs typeface="Calibri"/>
              </a:rPr>
              <a:t>g</a:t>
            </a:r>
            <a:r>
              <a:rPr lang="en-US" spc="29" dirty="0">
                <a:cs typeface="Calibri"/>
              </a:rPr>
              <a:t> </a:t>
            </a:r>
            <a:r>
              <a:rPr lang="en-US" spc="4" dirty="0">
                <a:cs typeface="Calibri"/>
              </a:rPr>
              <a:t>bu</a:t>
            </a:r>
            <a:r>
              <a:rPr lang="en-US" dirty="0">
                <a:cs typeface="Calibri"/>
              </a:rPr>
              <a:t>t</a:t>
            </a:r>
          </a:p>
          <a:p>
            <a:pPr marL="91465" marR="224752">
              <a:lnSpc>
                <a:spcPts val="2160"/>
              </a:lnSpc>
            </a:pPr>
            <a:r>
              <a:rPr lang="en-US" spc="4" dirty="0" smtClean="0">
                <a:cs typeface="Calibri"/>
              </a:rPr>
              <a:t>n</a:t>
            </a:r>
            <a:r>
              <a:rPr lang="en-US" dirty="0" smtClean="0">
                <a:cs typeface="Calibri"/>
              </a:rPr>
              <a:t>ot</a:t>
            </a:r>
            <a:r>
              <a:rPr lang="en-US" spc="9" dirty="0" smtClean="0">
                <a:cs typeface="Calibri"/>
              </a:rPr>
              <a:t> </a:t>
            </a:r>
            <a:r>
              <a:rPr lang="en-US" spc="-4" dirty="0">
                <a:cs typeface="Calibri"/>
              </a:rPr>
              <a:t>li</a:t>
            </a:r>
            <a:r>
              <a:rPr lang="en-US" dirty="0">
                <a:cs typeface="Calibri"/>
              </a:rPr>
              <a:t>mi</a:t>
            </a:r>
            <a:r>
              <a:rPr lang="en-US" spc="-29" dirty="0">
                <a:cs typeface="Calibri"/>
              </a:rPr>
              <a:t>t</a:t>
            </a:r>
            <a:r>
              <a:rPr lang="en-US" spc="4" dirty="0">
                <a:cs typeface="Calibri"/>
              </a:rPr>
              <a:t>e</a:t>
            </a:r>
            <a:r>
              <a:rPr lang="en-US" dirty="0">
                <a:cs typeface="Calibri"/>
              </a:rPr>
              <a:t>d</a:t>
            </a:r>
            <a:r>
              <a:rPr lang="en-US" spc="24" dirty="0">
                <a:cs typeface="Calibri"/>
              </a:rPr>
              <a:t> </a:t>
            </a:r>
            <a:r>
              <a:rPr lang="en-US" spc="-14" dirty="0">
                <a:cs typeface="Calibri"/>
              </a:rPr>
              <a:t>t</a:t>
            </a:r>
            <a:r>
              <a:rPr lang="en-US" dirty="0">
                <a:cs typeface="Calibri"/>
              </a:rPr>
              <a:t>o </a:t>
            </a:r>
            <a:r>
              <a:rPr lang="en-US" spc="4" dirty="0">
                <a:cs typeface="Calibri"/>
              </a:rPr>
              <a:t>d</a:t>
            </a:r>
            <a:r>
              <a:rPr lang="en-US" dirty="0">
                <a:cs typeface="Calibri"/>
              </a:rPr>
              <a:t>ocu</a:t>
            </a:r>
            <a:r>
              <a:rPr lang="en-US" spc="4" dirty="0">
                <a:cs typeface="Calibri"/>
              </a:rPr>
              <a:t>me</a:t>
            </a:r>
            <a:r>
              <a:rPr lang="en-US" spc="-9" dirty="0">
                <a:cs typeface="Calibri"/>
              </a:rPr>
              <a:t>n</a:t>
            </a:r>
            <a:r>
              <a:rPr lang="en-US" spc="-25" dirty="0">
                <a:cs typeface="Calibri"/>
              </a:rPr>
              <a:t>t</a:t>
            </a:r>
            <a:r>
              <a:rPr lang="en-US" spc="-4" dirty="0">
                <a:cs typeface="Calibri"/>
              </a:rPr>
              <a:t>a</a:t>
            </a:r>
            <a:r>
              <a:rPr lang="en-US" dirty="0">
                <a:cs typeface="Calibri"/>
              </a:rPr>
              <a:t>t</a:t>
            </a:r>
            <a:r>
              <a:rPr lang="en-US" spc="-9" dirty="0">
                <a:cs typeface="Calibri"/>
              </a:rPr>
              <a:t>i</a:t>
            </a:r>
            <a:r>
              <a:rPr lang="en-US" dirty="0">
                <a:cs typeface="Calibri"/>
              </a:rPr>
              <a:t>on</a:t>
            </a:r>
            <a:r>
              <a:rPr lang="en-US" spc="14" dirty="0">
                <a:cs typeface="Calibri"/>
              </a:rPr>
              <a:t> </a:t>
            </a:r>
            <a:r>
              <a:rPr lang="en-US" dirty="0">
                <a:cs typeface="Calibri"/>
              </a:rPr>
              <a:t>of </a:t>
            </a:r>
            <a:r>
              <a:rPr lang="en-US" spc="-14" dirty="0">
                <a:cs typeface="Calibri"/>
              </a:rPr>
              <a:t>e</a:t>
            </a:r>
            <a:r>
              <a:rPr lang="en-US" dirty="0">
                <a:cs typeface="Calibri"/>
              </a:rPr>
              <a:t>x</a:t>
            </a:r>
            <a:r>
              <a:rPr lang="en-US" spc="4" dirty="0">
                <a:cs typeface="Calibri"/>
              </a:rPr>
              <a:t>pe</a:t>
            </a:r>
            <a:r>
              <a:rPr lang="en-US" spc="-4" dirty="0">
                <a:cs typeface="Calibri"/>
              </a:rPr>
              <a:t>c</a:t>
            </a:r>
            <a:r>
              <a:rPr lang="en-US" spc="-25" dirty="0">
                <a:cs typeface="Calibri"/>
              </a:rPr>
              <a:t>t</a:t>
            </a:r>
            <a:r>
              <a:rPr lang="en-US" spc="4" dirty="0">
                <a:cs typeface="Calibri"/>
              </a:rPr>
              <a:t>e</a:t>
            </a:r>
            <a:r>
              <a:rPr lang="en-US" dirty="0">
                <a:cs typeface="Calibri"/>
              </a:rPr>
              <a:t>d </a:t>
            </a:r>
            <a:r>
              <a:rPr lang="en-US" spc="-4" dirty="0" smtClean="0">
                <a:cs typeface="Calibri"/>
              </a:rPr>
              <a:t>i</a:t>
            </a:r>
            <a:r>
              <a:rPr lang="en-US" spc="4" dirty="0" smtClean="0">
                <a:cs typeface="Calibri"/>
              </a:rPr>
              <a:t>n</a:t>
            </a:r>
            <a:r>
              <a:rPr lang="en-US" spc="-19" dirty="0" smtClean="0">
                <a:cs typeface="Calibri"/>
              </a:rPr>
              <a:t>s</a:t>
            </a:r>
            <a:r>
              <a:rPr lang="en-US" dirty="0" smtClean="0">
                <a:cs typeface="Calibri"/>
              </a:rPr>
              <a:t>t</a:t>
            </a:r>
            <a:r>
              <a:rPr lang="en-US" spc="-4" dirty="0" smtClean="0">
                <a:cs typeface="Calibri"/>
              </a:rPr>
              <a:t>r</a:t>
            </a:r>
            <a:r>
              <a:rPr lang="en-US" spc="4" dirty="0" smtClean="0">
                <a:cs typeface="Calibri"/>
              </a:rPr>
              <a:t>u</a:t>
            </a:r>
            <a:r>
              <a:rPr lang="en-US" spc="-4" dirty="0" smtClean="0">
                <a:cs typeface="Calibri"/>
              </a:rPr>
              <a:t>c</a:t>
            </a:r>
            <a:r>
              <a:rPr lang="en-US" dirty="0" smtClean="0">
                <a:cs typeface="Calibri"/>
              </a:rPr>
              <a:t>t</a:t>
            </a:r>
            <a:r>
              <a:rPr lang="en-US" spc="-9" dirty="0" smtClean="0">
                <a:cs typeface="Calibri"/>
              </a:rPr>
              <a:t>i</a:t>
            </a:r>
            <a:r>
              <a:rPr lang="en-US" dirty="0" smtClean="0">
                <a:cs typeface="Calibri"/>
              </a:rPr>
              <a:t>o</a:t>
            </a:r>
            <a:r>
              <a:rPr lang="en-US" spc="4" dirty="0" smtClean="0">
                <a:cs typeface="Calibri"/>
              </a:rPr>
              <a:t>n</a:t>
            </a:r>
            <a:r>
              <a:rPr lang="en-US" dirty="0" smtClean="0">
                <a:cs typeface="Calibri"/>
              </a:rPr>
              <a:t>al</a:t>
            </a:r>
            <a:r>
              <a:rPr lang="en-US" spc="24" dirty="0" smtClean="0">
                <a:cs typeface="Calibri"/>
              </a:rPr>
              <a:t> </a:t>
            </a:r>
            <a:r>
              <a:rPr lang="en-US" spc="4" dirty="0">
                <a:cs typeface="Calibri"/>
              </a:rPr>
              <a:t>p</a:t>
            </a:r>
            <a:r>
              <a:rPr lang="en-US" spc="-39" dirty="0">
                <a:cs typeface="Calibri"/>
              </a:rPr>
              <a:t>r</a:t>
            </a:r>
            <a:r>
              <a:rPr lang="en-US" dirty="0">
                <a:cs typeface="Calibri"/>
              </a:rPr>
              <a:t>act</a:t>
            </a:r>
            <a:r>
              <a:rPr lang="en-US" spc="-9" dirty="0">
                <a:cs typeface="Calibri"/>
              </a:rPr>
              <a:t>i</a:t>
            </a:r>
            <a:r>
              <a:rPr lang="en-US" spc="-4" dirty="0">
                <a:cs typeface="Calibri"/>
              </a:rPr>
              <a:t>c</a:t>
            </a:r>
            <a:r>
              <a:rPr lang="en-US" spc="4" dirty="0">
                <a:cs typeface="Calibri"/>
              </a:rPr>
              <a:t>e</a:t>
            </a:r>
            <a:r>
              <a:rPr lang="en-US" dirty="0">
                <a:cs typeface="Calibri"/>
              </a:rPr>
              <a:t>s</a:t>
            </a:r>
            <a:r>
              <a:rPr lang="en-US" spc="24" dirty="0">
                <a:cs typeface="Calibri"/>
              </a:rPr>
              <a:t> </a:t>
            </a:r>
            <a:r>
              <a:rPr lang="en-US" dirty="0">
                <a:cs typeface="Calibri"/>
              </a:rPr>
              <a:t>a</a:t>
            </a:r>
            <a:r>
              <a:rPr lang="en-US" spc="4" dirty="0">
                <a:cs typeface="Calibri"/>
              </a:rPr>
              <a:t>n</a:t>
            </a:r>
            <a:r>
              <a:rPr lang="en-US" dirty="0">
                <a:cs typeface="Calibri"/>
              </a:rPr>
              <a:t>d </a:t>
            </a:r>
            <a:r>
              <a:rPr lang="en-US" spc="-14" dirty="0">
                <a:cs typeface="Calibri"/>
              </a:rPr>
              <a:t>c</a:t>
            </a:r>
            <a:r>
              <a:rPr lang="en-US" dirty="0">
                <a:cs typeface="Calibri"/>
              </a:rPr>
              <a:t>a</a:t>
            </a:r>
            <a:r>
              <a:rPr lang="en-US" spc="4" dirty="0">
                <a:cs typeface="Calibri"/>
              </a:rPr>
              <a:t>nd</a:t>
            </a:r>
            <a:r>
              <a:rPr lang="en-US" spc="-4" dirty="0">
                <a:cs typeface="Calibri"/>
              </a:rPr>
              <a:t>i</a:t>
            </a:r>
            <a:r>
              <a:rPr lang="en-US" spc="4" dirty="0">
                <a:cs typeface="Calibri"/>
              </a:rPr>
              <a:t>d</a:t>
            </a:r>
            <a:r>
              <a:rPr lang="en-US" spc="-4" dirty="0">
                <a:cs typeface="Calibri"/>
              </a:rPr>
              <a:t>a</a:t>
            </a:r>
            <a:r>
              <a:rPr lang="en-US" spc="-25" dirty="0">
                <a:cs typeface="Calibri"/>
              </a:rPr>
              <a:t>t</a:t>
            </a:r>
            <a:r>
              <a:rPr lang="en-US" dirty="0">
                <a:cs typeface="Calibri"/>
              </a:rPr>
              <a:t>e </a:t>
            </a:r>
            <a:r>
              <a:rPr lang="en-US" dirty="0" smtClean="0">
                <a:cs typeface="Calibri"/>
              </a:rPr>
              <a:t>p</a:t>
            </a:r>
            <a:r>
              <a:rPr lang="en-US" spc="4" dirty="0" smtClean="0">
                <a:cs typeface="Calibri"/>
              </a:rPr>
              <a:t>e</a:t>
            </a:r>
            <a:r>
              <a:rPr lang="en-US" dirty="0" smtClean="0">
                <a:cs typeface="Calibri"/>
              </a:rPr>
              <a:t>r</a:t>
            </a:r>
            <a:r>
              <a:rPr lang="en-US" spc="-34" dirty="0" smtClean="0">
                <a:cs typeface="Calibri"/>
              </a:rPr>
              <a:t>f</a:t>
            </a:r>
            <a:r>
              <a:rPr lang="en-US" dirty="0" smtClean="0">
                <a:cs typeface="Calibri"/>
              </a:rPr>
              <a:t>orm</a:t>
            </a:r>
            <a:r>
              <a:rPr lang="en-US" spc="4" dirty="0" smtClean="0">
                <a:cs typeface="Calibri"/>
              </a:rPr>
              <a:t>an</a:t>
            </a:r>
            <a:r>
              <a:rPr lang="en-US" spc="-4" dirty="0" smtClean="0">
                <a:cs typeface="Calibri"/>
              </a:rPr>
              <a:t>c</a:t>
            </a:r>
            <a:r>
              <a:rPr lang="en-US" spc="4" dirty="0" smtClean="0">
                <a:cs typeface="Calibri"/>
              </a:rPr>
              <a:t>e</a:t>
            </a:r>
            <a:r>
              <a:rPr lang="en-US" dirty="0">
                <a:cs typeface="Calibri"/>
              </a:rPr>
              <a:t>.</a:t>
            </a:r>
          </a:p>
          <a:p>
            <a:endParaRPr lang="en-US" dirty="0"/>
          </a:p>
        </p:txBody>
      </p:sp>
      <p:sp>
        <p:nvSpPr>
          <p:cNvPr id="17" name="object 17"/>
          <p:cNvSpPr/>
          <p:nvPr/>
        </p:nvSpPr>
        <p:spPr>
          <a:xfrm>
            <a:off x="0" y="1650"/>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18" name="object 18"/>
          <p:cNvSpPr/>
          <p:nvPr/>
        </p:nvSpPr>
        <p:spPr>
          <a:xfrm>
            <a:off x="326847" y="0"/>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15" name="object 15"/>
          <p:cNvSpPr/>
          <p:nvPr/>
        </p:nvSpPr>
        <p:spPr>
          <a:xfrm>
            <a:off x="6782434" y="6593421"/>
            <a:ext cx="48768" cy="0"/>
          </a:xfrm>
          <a:custGeom>
            <a:avLst/>
            <a:gdLst/>
            <a:ahLst/>
            <a:cxnLst/>
            <a:rect l="l" t="t" r="r" b="b"/>
            <a:pathLst>
              <a:path w="48768">
                <a:moveTo>
                  <a:pt x="0" y="0"/>
                </a:moveTo>
                <a:lnTo>
                  <a:pt x="48768" y="0"/>
                </a:lnTo>
              </a:path>
            </a:pathLst>
          </a:custGeom>
          <a:ln w="10413">
            <a:solidFill>
              <a:srgbClr val="397D5A"/>
            </a:solidFill>
          </a:ln>
        </p:spPr>
        <p:txBody>
          <a:bodyPr wrap="square" lIns="0" tIns="0" rIns="0" bIns="0" rtlCol="0">
            <a:noAutofit/>
          </a:bodyPr>
          <a:lstStyle/>
          <a:p>
            <a:endParaRPr/>
          </a:p>
        </p:txBody>
      </p:sp>
      <p:sp>
        <p:nvSpPr>
          <p:cNvPr id="16" name="object 16"/>
          <p:cNvSpPr/>
          <p:nvPr/>
        </p:nvSpPr>
        <p:spPr>
          <a:xfrm>
            <a:off x="3624707" y="6297574"/>
            <a:ext cx="5519293" cy="1587"/>
          </a:xfrm>
          <a:custGeom>
            <a:avLst/>
            <a:gdLst/>
            <a:ahLst/>
            <a:cxnLst/>
            <a:rect l="l" t="t" r="r" b="b"/>
            <a:pathLst>
              <a:path w="5519293" h="1587">
                <a:moveTo>
                  <a:pt x="5519292" y="1587"/>
                </a:moveTo>
                <a:lnTo>
                  <a:pt x="0" y="0"/>
                </a:lnTo>
              </a:path>
              <a:path w="5519293" h="1587">
                <a:moveTo>
                  <a:pt x="0" y="1"/>
                </a:moveTo>
                <a:lnTo>
                  <a:pt x="5519292" y="1587"/>
                </a:lnTo>
              </a:path>
            </a:pathLst>
          </a:custGeom>
          <a:ln w="25400">
            <a:solidFill>
              <a:srgbClr val="DDC12B"/>
            </a:solidFill>
          </a:ln>
        </p:spPr>
        <p:txBody>
          <a:bodyPr wrap="square" lIns="0" tIns="0" rIns="0" bIns="0" rtlCol="0">
            <a:noAutofit/>
          </a:bodyPr>
          <a:lstStyle/>
          <a:p>
            <a:endParaRPr/>
          </a:p>
        </p:txBody>
      </p:sp>
      <p:sp>
        <p:nvSpPr>
          <p:cNvPr id="9" name="object 9"/>
          <p:cNvSpPr/>
          <p:nvPr/>
        </p:nvSpPr>
        <p:spPr>
          <a:xfrm>
            <a:off x="357809" y="1685925"/>
            <a:ext cx="4247261" cy="370839"/>
          </a:xfrm>
          <a:custGeom>
            <a:avLst/>
            <a:gdLst/>
            <a:ahLst/>
            <a:cxnLst/>
            <a:rect l="l" t="t" r="r" b="b"/>
            <a:pathLst>
              <a:path w="4247261" h="370839">
                <a:moveTo>
                  <a:pt x="0" y="370839"/>
                </a:moveTo>
                <a:lnTo>
                  <a:pt x="4247261" y="370839"/>
                </a:lnTo>
                <a:lnTo>
                  <a:pt x="4247261" y="0"/>
                </a:lnTo>
                <a:lnTo>
                  <a:pt x="0" y="0"/>
                </a:lnTo>
                <a:lnTo>
                  <a:pt x="0" y="370839"/>
                </a:lnTo>
                <a:close/>
              </a:path>
            </a:pathLst>
          </a:custGeom>
          <a:solidFill>
            <a:srgbClr val="4F81BC"/>
          </a:solidFill>
        </p:spPr>
        <p:txBody>
          <a:bodyPr wrap="square" lIns="0" tIns="0" rIns="0" bIns="0" rtlCol="0">
            <a:noAutofit/>
          </a:bodyPr>
          <a:lstStyle/>
          <a:p>
            <a:endParaRPr/>
          </a:p>
        </p:txBody>
      </p:sp>
      <p:sp>
        <p:nvSpPr>
          <p:cNvPr id="10" name="object 10"/>
          <p:cNvSpPr/>
          <p:nvPr/>
        </p:nvSpPr>
        <p:spPr>
          <a:xfrm>
            <a:off x="4605147" y="1685925"/>
            <a:ext cx="4247260" cy="370839"/>
          </a:xfrm>
          <a:custGeom>
            <a:avLst/>
            <a:gdLst/>
            <a:ahLst/>
            <a:cxnLst/>
            <a:rect l="l" t="t" r="r" b="b"/>
            <a:pathLst>
              <a:path w="4247260" h="370839">
                <a:moveTo>
                  <a:pt x="0" y="370839"/>
                </a:moveTo>
                <a:lnTo>
                  <a:pt x="4247260" y="370839"/>
                </a:lnTo>
                <a:lnTo>
                  <a:pt x="4247260" y="0"/>
                </a:lnTo>
                <a:lnTo>
                  <a:pt x="0" y="0"/>
                </a:lnTo>
                <a:lnTo>
                  <a:pt x="0" y="370839"/>
                </a:lnTo>
                <a:close/>
              </a:path>
            </a:pathLst>
          </a:custGeom>
          <a:solidFill>
            <a:srgbClr val="4F81BC"/>
          </a:solidFill>
        </p:spPr>
        <p:txBody>
          <a:bodyPr wrap="square" lIns="0" tIns="0" rIns="0" bIns="0" rtlCol="0">
            <a:noAutofit/>
          </a:bodyPr>
          <a:lstStyle/>
          <a:p>
            <a:endParaRPr/>
          </a:p>
        </p:txBody>
      </p:sp>
      <p:sp>
        <p:nvSpPr>
          <p:cNvPr id="13" name="object 13"/>
          <p:cNvSpPr/>
          <p:nvPr/>
        </p:nvSpPr>
        <p:spPr>
          <a:xfrm>
            <a:off x="351459" y="2056764"/>
            <a:ext cx="8507298" cy="0"/>
          </a:xfrm>
          <a:custGeom>
            <a:avLst/>
            <a:gdLst/>
            <a:ahLst/>
            <a:cxnLst/>
            <a:rect l="l" t="t" r="r" b="b"/>
            <a:pathLst>
              <a:path w="8507298">
                <a:moveTo>
                  <a:pt x="0" y="0"/>
                </a:moveTo>
                <a:lnTo>
                  <a:pt x="8507298" y="0"/>
                </a:lnTo>
              </a:path>
            </a:pathLst>
          </a:custGeom>
          <a:ln w="38100">
            <a:solidFill>
              <a:srgbClr val="FFFFFF"/>
            </a:solidFill>
          </a:ln>
        </p:spPr>
        <p:txBody>
          <a:bodyPr wrap="square" lIns="0" tIns="0" rIns="0" bIns="0" rtlCol="0">
            <a:noAutofit/>
          </a:bodyPr>
          <a:lstStyle/>
          <a:p>
            <a:endParaRPr/>
          </a:p>
        </p:txBody>
      </p:sp>
      <p:sp>
        <p:nvSpPr>
          <p:cNvPr id="8" name="object 8"/>
          <p:cNvSpPr txBox="1"/>
          <p:nvPr/>
        </p:nvSpPr>
        <p:spPr>
          <a:xfrm>
            <a:off x="583793" y="683704"/>
            <a:ext cx="1615717" cy="432612"/>
          </a:xfrm>
          <a:prstGeom prst="rect">
            <a:avLst/>
          </a:prstGeom>
        </p:spPr>
        <p:txBody>
          <a:bodyPr wrap="square" lIns="0" tIns="0" rIns="0" bIns="0" rtlCol="0">
            <a:noAutofit/>
          </a:bodyPr>
          <a:lstStyle/>
          <a:p>
            <a:pPr marL="12700">
              <a:lnSpc>
                <a:spcPts val="3404"/>
              </a:lnSpc>
              <a:spcBef>
                <a:spcPts val="170"/>
              </a:spcBef>
            </a:pPr>
            <a:r>
              <a:rPr sz="3200" spc="0" dirty="0" smtClean="0">
                <a:solidFill>
                  <a:srgbClr val="FFFFFF"/>
                </a:solidFill>
                <a:latin typeface="Century Gothic"/>
                <a:cs typeface="Century Gothic"/>
              </a:rPr>
              <a:t>Possible</a:t>
            </a:r>
            <a:endParaRPr sz="3200">
              <a:latin typeface="Century Gothic"/>
              <a:cs typeface="Century Gothic"/>
            </a:endParaRPr>
          </a:p>
        </p:txBody>
      </p:sp>
      <p:sp>
        <p:nvSpPr>
          <p:cNvPr id="7" name="object 7"/>
          <p:cNvSpPr txBox="1"/>
          <p:nvPr/>
        </p:nvSpPr>
        <p:spPr>
          <a:xfrm>
            <a:off x="2222010" y="683704"/>
            <a:ext cx="1932062" cy="432612"/>
          </a:xfrm>
          <a:prstGeom prst="rect">
            <a:avLst/>
          </a:prstGeom>
        </p:spPr>
        <p:txBody>
          <a:bodyPr wrap="square" lIns="0" tIns="0" rIns="0" bIns="0" rtlCol="0">
            <a:noAutofit/>
          </a:bodyPr>
          <a:lstStyle/>
          <a:p>
            <a:pPr marL="12700">
              <a:lnSpc>
                <a:spcPts val="3404"/>
              </a:lnSpc>
              <a:spcBef>
                <a:spcPts val="170"/>
              </a:spcBef>
            </a:pPr>
            <a:r>
              <a:rPr sz="3200" spc="0" dirty="0" smtClean="0">
                <a:solidFill>
                  <a:srgbClr val="FFFFFF"/>
                </a:solidFill>
                <a:latin typeface="Century Gothic"/>
                <a:cs typeface="Century Gothic"/>
              </a:rPr>
              <a:t>Evidence</a:t>
            </a:r>
            <a:endParaRPr sz="3200">
              <a:latin typeface="Century Gothic"/>
              <a:cs typeface="Century Gothic"/>
            </a:endParaRPr>
          </a:p>
        </p:txBody>
      </p:sp>
      <p:sp>
        <p:nvSpPr>
          <p:cNvPr id="3" name="object 3"/>
          <p:cNvSpPr txBox="1"/>
          <p:nvPr/>
        </p:nvSpPr>
        <p:spPr>
          <a:xfrm>
            <a:off x="357809" y="1685925"/>
            <a:ext cx="8494598" cy="370839"/>
          </a:xfrm>
          <a:prstGeom prst="rect">
            <a:avLst/>
          </a:prstGeom>
        </p:spPr>
        <p:txBody>
          <a:bodyPr wrap="square" lIns="0" tIns="0" rIns="0" bIns="0" rtlCol="0">
            <a:noAutofit/>
          </a:bodyPr>
          <a:lstStyle/>
          <a:p>
            <a:pPr marL="1567256">
              <a:lnSpc>
                <a:spcPct val="101725"/>
              </a:lnSpc>
              <a:spcBef>
                <a:spcPts val="330"/>
              </a:spcBef>
            </a:pPr>
            <a:r>
              <a:rPr sz="1800" b="1" spc="-4" dirty="0" smtClean="0">
                <a:solidFill>
                  <a:srgbClr val="FFFFFF"/>
                </a:solidFill>
                <a:latin typeface="Calibri"/>
                <a:cs typeface="Calibri"/>
              </a:rPr>
              <a:t>C</a:t>
            </a:r>
            <a:r>
              <a:rPr sz="1800" b="1" spc="0" dirty="0" smtClean="0">
                <a:solidFill>
                  <a:srgbClr val="FFFFFF"/>
                </a:solidFill>
                <a:latin typeface="Calibri"/>
                <a:cs typeface="Calibri"/>
              </a:rPr>
              <a:t>omp</a:t>
            </a:r>
            <a:r>
              <a:rPr sz="1800" b="1" spc="4" dirty="0" smtClean="0">
                <a:solidFill>
                  <a:srgbClr val="FFFFFF"/>
                </a:solidFill>
                <a:latin typeface="Calibri"/>
                <a:cs typeface="Calibri"/>
              </a:rPr>
              <a:t>o</a:t>
            </a:r>
            <a:r>
              <a:rPr sz="1800" b="1" spc="0" dirty="0" smtClean="0">
                <a:solidFill>
                  <a:srgbClr val="FFFFFF"/>
                </a:solidFill>
                <a:latin typeface="Calibri"/>
                <a:cs typeface="Calibri"/>
              </a:rPr>
              <a:t>ne</a:t>
            </a:r>
            <a:r>
              <a:rPr sz="1800" b="1" spc="-19" dirty="0" smtClean="0">
                <a:solidFill>
                  <a:srgbClr val="FFFFFF"/>
                </a:solidFill>
                <a:latin typeface="Calibri"/>
                <a:cs typeface="Calibri"/>
              </a:rPr>
              <a:t>n</a:t>
            </a:r>
            <a:r>
              <a:rPr sz="1800" b="1" spc="0" dirty="0" smtClean="0">
                <a:solidFill>
                  <a:srgbClr val="FFFFFF"/>
                </a:solidFill>
                <a:latin typeface="Calibri"/>
                <a:cs typeface="Calibri"/>
              </a:rPr>
              <a:t>t                                                      </a:t>
            </a:r>
            <a:r>
              <a:rPr sz="1800" b="1" spc="129" dirty="0" smtClean="0">
                <a:solidFill>
                  <a:srgbClr val="FFFFFF"/>
                </a:solidFill>
                <a:latin typeface="Calibri"/>
                <a:cs typeface="Calibri"/>
              </a:rPr>
              <a:t> </a:t>
            </a:r>
            <a:r>
              <a:rPr sz="1800" b="1" spc="-25" dirty="0" smtClean="0">
                <a:solidFill>
                  <a:srgbClr val="FFFFFF"/>
                </a:solidFill>
                <a:latin typeface="Calibri"/>
                <a:cs typeface="Calibri"/>
              </a:rPr>
              <a:t>P</a:t>
            </a:r>
            <a:r>
              <a:rPr sz="1800" b="1" spc="0" dirty="0" smtClean="0">
                <a:solidFill>
                  <a:srgbClr val="FFFFFF"/>
                </a:solidFill>
                <a:latin typeface="Calibri"/>
                <a:cs typeface="Calibri"/>
              </a:rPr>
              <a:t>ossible</a:t>
            </a:r>
            <a:r>
              <a:rPr sz="1800" b="1" spc="-39" dirty="0" smtClean="0">
                <a:solidFill>
                  <a:srgbClr val="FFFFFF"/>
                </a:solidFill>
                <a:latin typeface="Calibri"/>
                <a:cs typeface="Calibri"/>
              </a:rPr>
              <a:t> </a:t>
            </a:r>
            <a:r>
              <a:rPr sz="1800" b="1" spc="-50" dirty="0" smtClean="0">
                <a:solidFill>
                  <a:srgbClr val="FFFFFF"/>
                </a:solidFill>
                <a:latin typeface="Calibri"/>
                <a:cs typeface="Calibri"/>
              </a:rPr>
              <a:t>E</a:t>
            </a:r>
            <a:r>
              <a:rPr sz="1800" b="1" spc="0" dirty="0" smtClean="0">
                <a:solidFill>
                  <a:srgbClr val="FFFFFF"/>
                </a:solidFill>
                <a:latin typeface="Calibri"/>
                <a:cs typeface="Calibri"/>
              </a:rPr>
              <a:t>vid</a:t>
            </a:r>
            <a:r>
              <a:rPr sz="1800" b="1" spc="9" dirty="0" smtClean="0">
                <a:solidFill>
                  <a:srgbClr val="FFFFFF"/>
                </a:solidFill>
                <a:latin typeface="Calibri"/>
                <a:cs typeface="Calibri"/>
              </a:rPr>
              <a:t>e</a:t>
            </a:r>
            <a:r>
              <a:rPr sz="1800" b="1" spc="0" dirty="0" smtClean="0">
                <a:solidFill>
                  <a:srgbClr val="FFFFFF"/>
                </a:solidFill>
                <a:latin typeface="Calibri"/>
                <a:cs typeface="Calibri"/>
              </a:rPr>
              <a:t>nce</a:t>
            </a:r>
            <a:endParaRPr sz="1800">
              <a:latin typeface="Calibri"/>
              <a:cs typeface="Calibri"/>
            </a:endParaRPr>
          </a:p>
        </p:txBody>
      </p:sp>
      <p:sp>
        <p:nvSpPr>
          <p:cNvPr id="19" name="object 4"/>
          <p:cNvSpPr txBox="1"/>
          <p:nvPr/>
        </p:nvSpPr>
        <p:spPr>
          <a:xfrm>
            <a:off x="1788667" y="6307573"/>
            <a:ext cx="1411733" cy="990600"/>
          </a:xfrm>
          <a:prstGeom prst="rect">
            <a:avLst/>
          </a:prstGeom>
        </p:spPr>
        <p:txBody>
          <a:bodyPr wrap="square" lIns="0" tIns="0" rIns="0" bIns="0" rtlCol="0">
            <a:noAutofit/>
          </a:bodyPr>
          <a:lstStyle/>
          <a:p>
            <a:pPr marL="12700">
              <a:lnSpc>
                <a:spcPct val="96400"/>
              </a:lnSpc>
              <a:spcBef>
                <a:spcPts val="10"/>
              </a:spcBef>
            </a:pPr>
            <a:r>
              <a:rPr sz="1200" b="1" spc="0" dirty="0" smtClean="0">
                <a:solidFill>
                  <a:srgbClr val="397D5A"/>
                </a:solidFill>
                <a:latin typeface="Arial Narrow" panose="020B0606020202030204" pitchFamily="34" charset="0"/>
                <a:cs typeface="Times New Roman"/>
              </a:rPr>
              <a:t>Council</a:t>
            </a:r>
            <a:r>
              <a:rPr sz="1200" b="1" spc="54"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for</a:t>
            </a:r>
            <a:r>
              <a:rPr sz="1200" b="1" spc="125"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the Accreditation</a:t>
            </a:r>
            <a:r>
              <a:rPr sz="1200" b="1" spc="19"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of Educator Preparation</a:t>
            </a:r>
            <a:endParaRPr sz="1200" b="1" dirty="0">
              <a:solidFill>
                <a:srgbClr val="397D5A"/>
              </a:solidFill>
              <a:latin typeface="Arial Narrow" panose="020B0606020202030204" pitchFamily="34" charset="0"/>
              <a:cs typeface="Times New Roman"/>
            </a:endParaRPr>
          </a:p>
        </p:txBody>
      </p:sp>
      <p:sp>
        <p:nvSpPr>
          <p:cNvPr id="20" name="object 2"/>
          <p:cNvSpPr txBox="1"/>
          <p:nvPr/>
        </p:nvSpPr>
        <p:spPr>
          <a:xfrm>
            <a:off x="3581400" y="6437113"/>
            <a:ext cx="5989320" cy="365760"/>
          </a:xfrm>
          <a:prstGeom prst="rect">
            <a:avLst/>
          </a:prstGeom>
        </p:spPr>
        <p:txBody>
          <a:bodyPr wrap="square" lIns="0" tIns="0" rIns="0" bIns="0" rtlCol="0">
            <a:noAutofit/>
          </a:bodyPr>
          <a:lstStyle/>
          <a:p>
            <a:pPr marL="12700">
              <a:lnSpc>
                <a:spcPts val="1350"/>
              </a:lnSpc>
              <a:spcBef>
                <a:spcPts val="67"/>
              </a:spcBef>
            </a:pP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ONN</a:t>
            </a:r>
            <a:r>
              <a:rPr sz="1600" b="1" spc="4" dirty="0" smtClean="0">
                <a:solidFill>
                  <a:srgbClr val="397D5A"/>
                </a:solidFill>
                <a:latin typeface="Arial Narrow" panose="020B0606020202030204" pitchFamily="34" charset="0"/>
                <a:cs typeface="Arial" panose="020B0604020202020204" pitchFamily="34" charset="0"/>
              </a:rPr>
              <a:t>E</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T</a:t>
            </a:r>
            <a:r>
              <a:rPr sz="1600" b="1" spc="-4" dirty="0" smtClean="0">
                <a:solidFill>
                  <a:srgbClr val="397D5A"/>
                </a:solidFill>
                <a:latin typeface="Arial Narrow" panose="020B0606020202030204" pitchFamily="34" charset="0"/>
                <a:cs typeface="Arial" panose="020B0604020202020204" pitchFamily="34" charset="0"/>
              </a:rPr>
              <a:t> </a:t>
            </a:r>
            <a:r>
              <a:rPr sz="1600" b="1" spc="-19" dirty="0" smtClean="0">
                <a:solidFill>
                  <a:srgbClr val="397D5A"/>
                </a:solidFill>
                <a:latin typeface="Arial Narrow" panose="020B0606020202030204" pitchFamily="34" charset="0"/>
                <a:cs typeface="Arial" panose="020B0604020202020204" pitchFamily="34" charset="0"/>
              </a:rPr>
              <a:t>W</a:t>
            </a:r>
            <a:r>
              <a:rPr sz="1600" b="1" spc="29" dirty="0" smtClean="0">
                <a:solidFill>
                  <a:srgbClr val="397D5A"/>
                </a:solidFill>
                <a:latin typeface="Arial Narrow" panose="020B0606020202030204" pitchFamily="34" charset="0"/>
                <a:cs typeface="Arial" panose="020B0604020202020204" pitchFamily="34" charset="0"/>
              </a:rPr>
              <a:t>I</a:t>
            </a:r>
            <a:r>
              <a:rPr sz="1600" b="1" spc="-4" dirty="0" smtClean="0">
                <a:solidFill>
                  <a:srgbClr val="397D5A"/>
                </a:solidFill>
                <a:latin typeface="Arial Narrow" panose="020B0606020202030204" pitchFamily="34" charset="0"/>
                <a:cs typeface="Arial" panose="020B0604020202020204" pitchFamily="34" charset="0"/>
              </a:rPr>
              <a:t>T</a:t>
            </a:r>
            <a:r>
              <a:rPr sz="1600" b="1" spc="0" dirty="0" smtClean="0">
                <a:solidFill>
                  <a:srgbClr val="397D5A"/>
                </a:solidFill>
                <a:latin typeface="Arial Narrow" panose="020B0606020202030204" pitchFamily="34" charset="0"/>
                <a:cs typeface="Arial" panose="020B0604020202020204" pitchFamily="34" charset="0"/>
              </a:rPr>
              <a:t>H</a:t>
            </a:r>
            <a:r>
              <a:rPr sz="1600" b="1" spc="14" dirty="0" smtClean="0">
                <a:solidFill>
                  <a:srgbClr val="397D5A"/>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A</a:t>
            </a:r>
            <a:r>
              <a:rPr sz="1600" b="1" spc="4" dirty="0" smtClean="0">
                <a:solidFill>
                  <a:srgbClr val="397D5A"/>
                </a:solidFill>
                <a:latin typeface="Arial Narrow" panose="020B0606020202030204" pitchFamily="34" charset="0"/>
                <a:cs typeface="Arial" panose="020B0604020202020204" pitchFamily="34" charset="0"/>
              </a:rPr>
              <a:t>E</a:t>
            </a:r>
            <a:r>
              <a:rPr sz="1600" b="1" spc="0" dirty="0" smtClean="0">
                <a:solidFill>
                  <a:srgbClr val="397D5A"/>
                </a:solidFill>
                <a:latin typeface="Arial Narrow" panose="020B0606020202030204" pitchFamily="34" charset="0"/>
                <a:cs typeface="Arial" panose="020B0604020202020204" pitchFamily="34" charset="0"/>
              </a:rPr>
              <a:t>P</a:t>
            </a:r>
            <a:r>
              <a:rPr sz="1600" b="1" spc="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DDC12B"/>
                </a:solidFill>
                <a:latin typeface="Arial Narrow" panose="020B0606020202030204" pitchFamily="34" charset="0"/>
                <a:cs typeface="Arial" panose="020B0604020202020204" pitchFamily="34" charset="0"/>
              </a:rPr>
              <a:t>|  </a:t>
            </a:r>
            <a:r>
              <a:rPr sz="1600" b="1" spc="-319" dirty="0" smtClean="0">
                <a:solidFill>
                  <a:srgbClr val="0000FF"/>
                </a:solidFill>
                <a:latin typeface="Arial Narrow" panose="020B0606020202030204" pitchFamily="34" charset="0"/>
                <a:cs typeface="Arial" panose="020B0604020202020204" pitchFamily="34" charset="0"/>
              </a:rPr>
              <a:t> </a:t>
            </a:r>
            <a:r>
              <a:rPr sz="1600" b="1" u="sng" spc="9" dirty="0" smtClean="0">
                <a:solidFill>
                  <a:srgbClr val="0000FF"/>
                </a:solidFill>
                <a:latin typeface="Arial Narrow" panose="020B0606020202030204" pitchFamily="34" charset="0"/>
                <a:cs typeface="Arial" panose="020B0604020202020204" pitchFamily="34" charset="0"/>
                <a:hlinkClick r:id="rId2"/>
              </a:rPr>
              <a:t>www</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C</a:t>
            </a:r>
            <a:r>
              <a:rPr sz="1600" b="1" u="sng" spc="0" dirty="0" smtClean="0">
                <a:solidFill>
                  <a:srgbClr val="0000FF"/>
                </a:solidFill>
                <a:latin typeface="Arial Narrow" panose="020B0606020202030204" pitchFamily="34" charset="0"/>
                <a:cs typeface="Arial" panose="020B0604020202020204" pitchFamily="34" charset="0"/>
                <a:hlinkClick r:id="rId2"/>
              </a:rPr>
              <a:t>A</a:t>
            </a:r>
            <a:r>
              <a:rPr sz="1600" b="1" u="sng" spc="4" dirty="0" smtClean="0">
                <a:solidFill>
                  <a:srgbClr val="0000FF"/>
                </a:solidFill>
                <a:latin typeface="Arial Narrow" panose="020B0606020202030204" pitchFamily="34" charset="0"/>
                <a:cs typeface="Arial" panose="020B0604020202020204" pitchFamily="34" charset="0"/>
                <a:hlinkClick r:id="rId2"/>
              </a:rPr>
              <a:t>E</a:t>
            </a:r>
            <a:r>
              <a:rPr sz="1600" b="1" u="sng" spc="0" dirty="0" smtClean="0">
                <a:solidFill>
                  <a:srgbClr val="0000FF"/>
                </a:solidFill>
                <a:latin typeface="Arial Narrow" panose="020B0606020202030204" pitchFamily="34" charset="0"/>
                <a:cs typeface="Arial" panose="020B0604020202020204" pitchFamily="34" charset="0"/>
                <a:hlinkClick r:id="rId2"/>
              </a:rPr>
              <a:t>Pne</a:t>
            </a:r>
            <a:r>
              <a:rPr sz="1600" b="1" u="sng" spc="-25" dirty="0" smtClean="0">
                <a:solidFill>
                  <a:srgbClr val="0000FF"/>
                </a:solidFill>
                <a:latin typeface="Arial Narrow" panose="020B0606020202030204" pitchFamily="34" charset="0"/>
                <a:cs typeface="Arial" panose="020B0604020202020204" pitchFamily="34" charset="0"/>
                <a:hlinkClick r:id="rId2"/>
              </a:rPr>
              <a:t>t</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o</a:t>
            </a:r>
            <a:r>
              <a:rPr sz="1600" b="1" u="sng" spc="0" dirty="0" smtClean="0">
                <a:solidFill>
                  <a:srgbClr val="0000FF"/>
                </a:solidFill>
                <a:latin typeface="Arial Narrow" panose="020B0606020202030204" pitchFamily="34" charset="0"/>
                <a:cs typeface="Arial" panose="020B0604020202020204" pitchFamily="34" charset="0"/>
                <a:hlinkClick r:id="rId2"/>
              </a:rPr>
              <a:t>rg</a:t>
            </a:r>
            <a:r>
              <a:rPr sz="1600" b="1" spc="0" dirty="0" smtClean="0">
                <a:solidFill>
                  <a:srgbClr val="0000FF"/>
                </a:solidFill>
                <a:latin typeface="Arial Narrow" panose="020B0606020202030204" pitchFamily="34" charset="0"/>
                <a:cs typeface="Arial" panose="020B0604020202020204" pitchFamily="34" charset="0"/>
                <a:hlinkClick r:id="rId2"/>
              </a:rPr>
              <a:t> </a:t>
            </a:r>
            <a:r>
              <a:rPr sz="1600" b="1" spc="-276" dirty="0" smtClean="0">
                <a:solidFill>
                  <a:srgbClr val="DDC12B"/>
                </a:solidFill>
                <a:latin typeface="Arial Narrow" panose="020B0606020202030204" pitchFamily="34" charset="0"/>
                <a:cs typeface="Arial" panose="020B0604020202020204" pitchFamily="34" charset="0"/>
                <a:hlinkClick r:id="rId2"/>
              </a:rPr>
              <a:t> </a:t>
            </a:r>
            <a:r>
              <a:rPr sz="1600" b="1" u="sng" spc="0" dirty="0" smtClean="0">
                <a:solidFill>
                  <a:srgbClr val="DDC12B"/>
                </a:solidFill>
                <a:latin typeface="Arial Narrow" panose="020B0606020202030204" pitchFamily="34" charset="0"/>
                <a:cs typeface="Arial" panose="020B0604020202020204" pitchFamily="34" charset="0"/>
                <a:hlinkClick r:id="rId2"/>
              </a:rPr>
              <a:t>|</a:t>
            </a:r>
            <a:r>
              <a:rPr sz="1600" b="1" u="sng" spc="0" dirty="0" smtClean="0">
                <a:solidFill>
                  <a:srgbClr val="DDC12B"/>
                </a:solidFill>
                <a:latin typeface="Arial Narrow" panose="020B0606020202030204" pitchFamily="34" charset="0"/>
                <a:cs typeface="Arial" panose="020B0604020202020204" pitchFamily="34" charset="0"/>
              </a:rPr>
              <a:t> </a:t>
            </a:r>
            <a:r>
              <a:rPr sz="1600" b="1" spc="-316" dirty="0" smtClean="0">
                <a:solidFill>
                  <a:srgbClr val="DDC12B"/>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T</a:t>
            </a:r>
            <a:r>
              <a:rPr sz="1600" b="1" spc="9" dirty="0" smtClean="0">
                <a:solidFill>
                  <a:srgbClr val="397D5A"/>
                </a:solidFill>
                <a:latin typeface="Arial Narrow" panose="020B0606020202030204" pitchFamily="34" charset="0"/>
                <a:cs typeface="Arial" panose="020B0604020202020204" pitchFamily="34" charset="0"/>
              </a:rPr>
              <a:t>w</a:t>
            </a:r>
            <a:r>
              <a:rPr sz="1600" b="1" spc="0" dirty="0" smtClean="0">
                <a:solidFill>
                  <a:srgbClr val="397D5A"/>
                </a:solidFill>
                <a:latin typeface="Arial Narrow" panose="020B0606020202030204" pitchFamily="34" charset="0"/>
                <a:cs typeface="Arial" panose="020B0604020202020204" pitchFamily="34" charset="0"/>
              </a:rPr>
              <a:t>i</a:t>
            </a:r>
            <a:r>
              <a:rPr sz="1600" b="1" spc="-25" dirty="0" smtClean="0">
                <a:solidFill>
                  <a:srgbClr val="397D5A"/>
                </a:solidFill>
                <a:latin typeface="Arial Narrow" panose="020B0606020202030204" pitchFamily="34" charset="0"/>
                <a:cs typeface="Arial" panose="020B0604020202020204" pitchFamily="34" charset="0"/>
              </a:rPr>
              <a:t>tt</a:t>
            </a:r>
            <a:r>
              <a:rPr sz="1600" b="1" spc="0" dirty="0" smtClean="0">
                <a:solidFill>
                  <a:srgbClr val="397D5A"/>
                </a:solidFill>
                <a:latin typeface="Arial Narrow" panose="020B0606020202030204" pitchFamily="34" charset="0"/>
                <a:cs typeface="Arial" panose="020B0604020202020204" pitchFamily="34" charset="0"/>
              </a:rPr>
              <a:t>er:</a:t>
            </a:r>
            <a:r>
              <a:rPr sz="1600" b="1" spc="5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397D5A"/>
                </a:solidFill>
                <a:latin typeface="Arial Narrow" panose="020B0606020202030204" pitchFamily="34" charset="0"/>
                <a:cs typeface="Arial" panose="020B0604020202020204" pitchFamily="34" charset="0"/>
                <a:hlinkClick r:id="rId3"/>
              </a:rPr>
              <a:t>@CA</a:t>
            </a:r>
            <a:r>
              <a:rPr sz="1600" b="1" spc="4" dirty="0" smtClean="0">
                <a:solidFill>
                  <a:srgbClr val="397D5A"/>
                </a:solidFill>
                <a:latin typeface="Arial Narrow" panose="020B0606020202030204" pitchFamily="34" charset="0"/>
                <a:cs typeface="Arial" panose="020B0604020202020204" pitchFamily="34" charset="0"/>
                <a:hlinkClick r:id="rId3"/>
              </a:rPr>
              <a:t>E</a:t>
            </a:r>
            <a:r>
              <a:rPr sz="1600" b="1" spc="0" dirty="0" smtClean="0">
                <a:solidFill>
                  <a:srgbClr val="397D5A"/>
                </a:solidFill>
                <a:latin typeface="Arial Narrow" panose="020B0606020202030204" pitchFamily="34" charset="0"/>
                <a:cs typeface="Arial" panose="020B0604020202020204" pitchFamily="34" charset="0"/>
                <a:hlinkClick r:id="rId3"/>
              </a:rPr>
              <a:t>Pup</a:t>
            </a:r>
            <a:r>
              <a:rPr sz="1600" b="1" spc="4" dirty="0" smtClean="0">
                <a:solidFill>
                  <a:srgbClr val="397D5A"/>
                </a:solidFill>
                <a:latin typeface="Arial Narrow" panose="020B0606020202030204" pitchFamily="34" charset="0"/>
                <a:cs typeface="Arial" panose="020B0604020202020204" pitchFamily="34" charset="0"/>
                <a:hlinkClick r:id="rId3"/>
              </a:rPr>
              <a:t>d</a:t>
            </a:r>
            <a:r>
              <a:rPr sz="1600" b="1" spc="-4" dirty="0" smtClean="0">
                <a:solidFill>
                  <a:srgbClr val="397D5A"/>
                </a:solidFill>
                <a:latin typeface="Arial Narrow" panose="020B0606020202030204" pitchFamily="34" charset="0"/>
                <a:cs typeface="Arial" panose="020B0604020202020204" pitchFamily="34" charset="0"/>
                <a:hlinkClick r:id="rId3"/>
              </a:rPr>
              <a:t>a</a:t>
            </a:r>
            <a:r>
              <a:rPr sz="1600" b="1" spc="-25" dirty="0" smtClean="0">
                <a:solidFill>
                  <a:srgbClr val="397D5A"/>
                </a:solidFill>
                <a:latin typeface="Arial Narrow" panose="020B0606020202030204" pitchFamily="34" charset="0"/>
                <a:cs typeface="Arial" panose="020B0604020202020204" pitchFamily="34" charset="0"/>
                <a:hlinkClick r:id="rId3"/>
              </a:rPr>
              <a:t>t</a:t>
            </a:r>
            <a:r>
              <a:rPr sz="1600" b="1" spc="0" dirty="0" smtClean="0">
                <a:solidFill>
                  <a:srgbClr val="397D5A"/>
                </a:solidFill>
                <a:latin typeface="Arial Narrow" panose="020B0606020202030204" pitchFamily="34" charset="0"/>
                <a:cs typeface="Arial" panose="020B0604020202020204" pitchFamily="34" charset="0"/>
                <a:hlinkClick r:id="rId3"/>
              </a:rPr>
              <a:t>es</a:t>
            </a:r>
            <a:endParaRPr sz="1600" b="1" dirty="0">
              <a:latin typeface="Arial Narrow" panose="020B0606020202030204" pitchFamily="34" charset="0"/>
              <a:cs typeface="Arial" panose="020B0604020202020204" pitchFamily="34" charset="0"/>
            </a:endParaRPr>
          </a:p>
        </p:txBody>
      </p:sp>
      <p:pic>
        <p:nvPicPr>
          <p:cNvPr id="21" name="Picture 20"/>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04800" y="6248400"/>
            <a:ext cx="1314450" cy="457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8"/>
          <p:cNvSpPr/>
          <p:nvPr/>
        </p:nvSpPr>
        <p:spPr>
          <a:xfrm>
            <a:off x="0" y="1650"/>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9" name="object 9"/>
          <p:cNvSpPr/>
          <p:nvPr/>
        </p:nvSpPr>
        <p:spPr>
          <a:xfrm>
            <a:off x="326847" y="0"/>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6" name="object 6"/>
          <p:cNvSpPr/>
          <p:nvPr/>
        </p:nvSpPr>
        <p:spPr>
          <a:xfrm>
            <a:off x="6782434" y="6593421"/>
            <a:ext cx="48768" cy="0"/>
          </a:xfrm>
          <a:custGeom>
            <a:avLst/>
            <a:gdLst/>
            <a:ahLst/>
            <a:cxnLst/>
            <a:rect l="l" t="t" r="r" b="b"/>
            <a:pathLst>
              <a:path w="48768">
                <a:moveTo>
                  <a:pt x="0" y="0"/>
                </a:moveTo>
                <a:lnTo>
                  <a:pt x="48768" y="0"/>
                </a:lnTo>
              </a:path>
            </a:pathLst>
          </a:custGeom>
          <a:ln w="10413">
            <a:solidFill>
              <a:srgbClr val="397D5A"/>
            </a:solidFill>
          </a:ln>
        </p:spPr>
        <p:txBody>
          <a:bodyPr wrap="square" lIns="0" tIns="0" rIns="0" bIns="0" rtlCol="0">
            <a:noAutofit/>
          </a:bodyPr>
          <a:lstStyle/>
          <a:p>
            <a:endParaRPr/>
          </a:p>
        </p:txBody>
      </p:sp>
      <p:sp>
        <p:nvSpPr>
          <p:cNvPr id="7" name="object 7"/>
          <p:cNvSpPr/>
          <p:nvPr/>
        </p:nvSpPr>
        <p:spPr>
          <a:xfrm>
            <a:off x="3624707" y="6297574"/>
            <a:ext cx="5519293" cy="1587"/>
          </a:xfrm>
          <a:custGeom>
            <a:avLst/>
            <a:gdLst/>
            <a:ahLst/>
            <a:cxnLst/>
            <a:rect l="l" t="t" r="r" b="b"/>
            <a:pathLst>
              <a:path w="5519293" h="1587">
                <a:moveTo>
                  <a:pt x="5519292" y="1587"/>
                </a:moveTo>
                <a:lnTo>
                  <a:pt x="0" y="0"/>
                </a:lnTo>
              </a:path>
              <a:path w="5519293" h="1587">
                <a:moveTo>
                  <a:pt x="0" y="1"/>
                </a:moveTo>
                <a:lnTo>
                  <a:pt x="5519292" y="1587"/>
                </a:lnTo>
              </a:path>
            </a:pathLst>
          </a:custGeom>
          <a:ln w="25400">
            <a:solidFill>
              <a:srgbClr val="DDC12B"/>
            </a:solidFill>
          </a:ln>
        </p:spPr>
        <p:txBody>
          <a:bodyPr wrap="square" lIns="0" tIns="0" rIns="0" bIns="0" rtlCol="0">
            <a:noAutofit/>
          </a:bodyPr>
          <a:lstStyle/>
          <a:p>
            <a:endParaRPr/>
          </a:p>
        </p:txBody>
      </p:sp>
      <p:sp>
        <p:nvSpPr>
          <p:cNvPr id="4" name="object 4"/>
          <p:cNvSpPr txBox="1"/>
          <p:nvPr/>
        </p:nvSpPr>
        <p:spPr>
          <a:xfrm>
            <a:off x="583793" y="683704"/>
            <a:ext cx="2004040" cy="432612"/>
          </a:xfrm>
          <a:prstGeom prst="rect">
            <a:avLst/>
          </a:prstGeom>
        </p:spPr>
        <p:txBody>
          <a:bodyPr wrap="square" lIns="0" tIns="0" rIns="0" bIns="0" rtlCol="0">
            <a:noAutofit/>
          </a:bodyPr>
          <a:lstStyle/>
          <a:p>
            <a:pPr marL="12700">
              <a:lnSpc>
                <a:spcPts val="3404"/>
              </a:lnSpc>
              <a:spcBef>
                <a:spcPts val="170"/>
              </a:spcBef>
            </a:pPr>
            <a:r>
              <a:rPr sz="3200" spc="0" dirty="0" smtClean="0">
                <a:solidFill>
                  <a:srgbClr val="FFFFFF"/>
                </a:solidFill>
                <a:latin typeface="Century Gothic"/>
                <a:cs typeface="Century Gothic"/>
              </a:rPr>
              <a:t>Questions</a:t>
            </a:r>
            <a:endParaRPr sz="3200">
              <a:latin typeface="Century Gothic"/>
              <a:cs typeface="Century Gothic"/>
            </a:endParaRPr>
          </a:p>
        </p:txBody>
      </p:sp>
      <p:sp>
        <p:nvSpPr>
          <p:cNvPr id="10" name="object 4"/>
          <p:cNvSpPr txBox="1"/>
          <p:nvPr/>
        </p:nvSpPr>
        <p:spPr>
          <a:xfrm>
            <a:off x="1788667" y="6307573"/>
            <a:ext cx="1411733" cy="990600"/>
          </a:xfrm>
          <a:prstGeom prst="rect">
            <a:avLst/>
          </a:prstGeom>
        </p:spPr>
        <p:txBody>
          <a:bodyPr wrap="square" lIns="0" tIns="0" rIns="0" bIns="0" rtlCol="0">
            <a:noAutofit/>
          </a:bodyPr>
          <a:lstStyle/>
          <a:p>
            <a:pPr marL="12700">
              <a:lnSpc>
                <a:spcPct val="96400"/>
              </a:lnSpc>
              <a:spcBef>
                <a:spcPts val="10"/>
              </a:spcBef>
            </a:pPr>
            <a:r>
              <a:rPr sz="1200" b="1" spc="0" dirty="0" smtClean="0">
                <a:solidFill>
                  <a:srgbClr val="397D5A"/>
                </a:solidFill>
                <a:latin typeface="Arial Narrow" panose="020B0606020202030204" pitchFamily="34" charset="0"/>
                <a:cs typeface="Times New Roman"/>
              </a:rPr>
              <a:t>Council</a:t>
            </a:r>
            <a:r>
              <a:rPr sz="1200" b="1" spc="54"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for</a:t>
            </a:r>
            <a:r>
              <a:rPr sz="1200" b="1" spc="125"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the Accreditation</a:t>
            </a:r>
            <a:r>
              <a:rPr sz="1200" b="1" spc="19"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of Educator Preparation</a:t>
            </a:r>
            <a:endParaRPr sz="1200" b="1" dirty="0">
              <a:solidFill>
                <a:srgbClr val="397D5A"/>
              </a:solidFill>
              <a:latin typeface="Arial Narrow" panose="020B0606020202030204" pitchFamily="34" charset="0"/>
              <a:cs typeface="Times New Roman"/>
            </a:endParaRPr>
          </a:p>
        </p:txBody>
      </p:sp>
      <p:sp>
        <p:nvSpPr>
          <p:cNvPr id="11" name="object 2"/>
          <p:cNvSpPr txBox="1"/>
          <p:nvPr/>
        </p:nvSpPr>
        <p:spPr>
          <a:xfrm>
            <a:off x="3581400" y="6437113"/>
            <a:ext cx="5989320" cy="365760"/>
          </a:xfrm>
          <a:prstGeom prst="rect">
            <a:avLst/>
          </a:prstGeom>
        </p:spPr>
        <p:txBody>
          <a:bodyPr wrap="square" lIns="0" tIns="0" rIns="0" bIns="0" rtlCol="0">
            <a:noAutofit/>
          </a:bodyPr>
          <a:lstStyle/>
          <a:p>
            <a:pPr marL="12700">
              <a:lnSpc>
                <a:spcPts val="1350"/>
              </a:lnSpc>
              <a:spcBef>
                <a:spcPts val="67"/>
              </a:spcBef>
            </a:pP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ONN</a:t>
            </a:r>
            <a:r>
              <a:rPr sz="1600" b="1" spc="4" dirty="0" smtClean="0">
                <a:solidFill>
                  <a:srgbClr val="397D5A"/>
                </a:solidFill>
                <a:latin typeface="Arial Narrow" panose="020B0606020202030204" pitchFamily="34" charset="0"/>
                <a:cs typeface="Arial" panose="020B0604020202020204" pitchFamily="34" charset="0"/>
              </a:rPr>
              <a:t>E</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T</a:t>
            </a:r>
            <a:r>
              <a:rPr sz="1600" b="1" spc="-4" dirty="0" smtClean="0">
                <a:solidFill>
                  <a:srgbClr val="397D5A"/>
                </a:solidFill>
                <a:latin typeface="Arial Narrow" panose="020B0606020202030204" pitchFamily="34" charset="0"/>
                <a:cs typeface="Arial" panose="020B0604020202020204" pitchFamily="34" charset="0"/>
              </a:rPr>
              <a:t> </a:t>
            </a:r>
            <a:r>
              <a:rPr sz="1600" b="1" spc="-19" dirty="0" smtClean="0">
                <a:solidFill>
                  <a:srgbClr val="397D5A"/>
                </a:solidFill>
                <a:latin typeface="Arial Narrow" panose="020B0606020202030204" pitchFamily="34" charset="0"/>
                <a:cs typeface="Arial" panose="020B0604020202020204" pitchFamily="34" charset="0"/>
              </a:rPr>
              <a:t>W</a:t>
            </a:r>
            <a:r>
              <a:rPr sz="1600" b="1" spc="29" dirty="0" smtClean="0">
                <a:solidFill>
                  <a:srgbClr val="397D5A"/>
                </a:solidFill>
                <a:latin typeface="Arial Narrow" panose="020B0606020202030204" pitchFamily="34" charset="0"/>
                <a:cs typeface="Arial" panose="020B0604020202020204" pitchFamily="34" charset="0"/>
              </a:rPr>
              <a:t>I</a:t>
            </a:r>
            <a:r>
              <a:rPr sz="1600" b="1" spc="-4" dirty="0" smtClean="0">
                <a:solidFill>
                  <a:srgbClr val="397D5A"/>
                </a:solidFill>
                <a:latin typeface="Arial Narrow" panose="020B0606020202030204" pitchFamily="34" charset="0"/>
                <a:cs typeface="Arial" panose="020B0604020202020204" pitchFamily="34" charset="0"/>
              </a:rPr>
              <a:t>T</a:t>
            </a:r>
            <a:r>
              <a:rPr sz="1600" b="1" spc="0" dirty="0" smtClean="0">
                <a:solidFill>
                  <a:srgbClr val="397D5A"/>
                </a:solidFill>
                <a:latin typeface="Arial Narrow" panose="020B0606020202030204" pitchFamily="34" charset="0"/>
                <a:cs typeface="Arial" panose="020B0604020202020204" pitchFamily="34" charset="0"/>
              </a:rPr>
              <a:t>H</a:t>
            </a:r>
            <a:r>
              <a:rPr sz="1600" b="1" spc="14" dirty="0" smtClean="0">
                <a:solidFill>
                  <a:srgbClr val="397D5A"/>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A</a:t>
            </a:r>
            <a:r>
              <a:rPr sz="1600" b="1" spc="4" dirty="0" smtClean="0">
                <a:solidFill>
                  <a:srgbClr val="397D5A"/>
                </a:solidFill>
                <a:latin typeface="Arial Narrow" panose="020B0606020202030204" pitchFamily="34" charset="0"/>
                <a:cs typeface="Arial" panose="020B0604020202020204" pitchFamily="34" charset="0"/>
              </a:rPr>
              <a:t>E</a:t>
            </a:r>
            <a:r>
              <a:rPr sz="1600" b="1" spc="0" dirty="0" smtClean="0">
                <a:solidFill>
                  <a:srgbClr val="397D5A"/>
                </a:solidFill>
                <a:latin typeface="Arial Narrow" panose="020B0606020202030204" pitchFamily="34" charset="0"/>
                <a:cs typeface="Arial" panose="020B0604020202020204" pitchFamily="34" charset="0"/>
              </a:rPr>
              <a:t>P</a:t>
            </a:r>
            <a:r>
              <a:rPr sz="1600" b="1" spc="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DDC12B"/>
                </a:solidFill>
                <a:latin typeface="Arial Narrow" panose="020B0606020202030204" pitchFamily="34" charset="0"/>
                <a:cs typeface="Arial" panose="020B0604020202020204" pitchFamily="34" charset="0"/>
              </a:rPr>
              <a:t>|  </a:t>
            </a:r>
            <a:r>
              <a:rPr sz="1600" b="1" spc="-319" dirty="0" smtClean="0">
                <a:solidFill>
                  <a:srgbClr val="0000FF"/>
                </a:solidFill>
                <a:latin typeface="Arial Narrow" panose="020B0606020202030204" pitchFamily="34" charset="0"/>
                <a:cs typeface="Arial" panose="020B0604020202020204" pitchFamily="34" charset="0"/>
              </a:rPr>
              <a:t> </a:t>
            </a:r>
            <a:r>
              <a:rPr sz="1600" b="1" u="sng" spc="9" dirty="0" smtClean="0">
                <a:solidFill>
                  <a:srgbClr val="0000FF"/>
                </a:solidFill>
                <a:latin typeface="Arial Narrow" panose="020B0606020202030204" pitchFamily="34" charset="0"/>
                <a:cs typeface="Arial" panose="020B0604020202020204" pitchFamily="34" charset="0"/>
                <a:hlinkClick r:id="rId2"/>
              </a:rPr>
              <a:t>www</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C</a:t>
            </a:r>
            <a:r>
              <a:rPr sz="1600" b="1" u="sng" spc="0" dirty="0" smtClean="0">
                <a:solidFill>
                  <a:srgbClr val="0000FF"/>
                </a:solidFill>
                <a:latin typeface="Arial Narrow" panose="020B0606020202030204" pitchFamily="34" charset="0"/>
                <a:cs typeface="Arial" panose="020B0604020202020204" pitchFamily="34" charset="0"/>
                <a:hlinkClick r:id="rId2"/>
              </a:rPr>
              <a:t>A</a:t>
            </a:r>
            <a:r>
              <a:rPr sz="1600" b="1" u="sng" spc="4" dirty="0" smtClean="0">
                <a:solidFill>
                  <a:srgbClr val="0000FF"/>
                </a:solidFill>
                <a:latin typeface="Arial Narrow" panose="020B0606020202030204" pitchFamily="34" charset="0"/>
                <a:cs typeface="Arial" panose="020B0604020202020204" pitchFamily="34" charset="0"/>
                <a:hlinkClick r:id="rId2"/>
              </a:rPr>
              <a:t>E</a:t>
            </a:r>
            <a:r>
              <a:rPr sz="1600" b="1" u="sng" spc="0" dirty="0" smtClean="0">
                <a:solidFill>
                  <a:srgbClr val="0000FF"/>
                </a:solidFill>
                <a:latin typeface="Arial Narrow" panose="020B0606020202030204" pitchFamily="34" charset="0"/>
                <a:cs typeface="Arial" panose="020B0604020202020204" pitchFamily="34" charset="0"/>
                <a:hlinkClick r:id="rId2"/>
              </a:rPr>
              <a:t>Pne</a:t>
            </a:r>
            <a:r>
              <a:rPr sz="1600" b="1" u="sng" spc="-25" dirty="0" smtClean="0">
                <a:solidFill>
                  <a:srgbClr val="0000FF"/>
                </a:solidFill>
                <a:latin typeface="Arial Narrow" panose="020B0606020202030204" pitchFamily="34" charset="0"/>
                <a:cs typeface="Arial" panose="020B0604020202020204" pitchFamily="34" charset="0"/>
                <a:hlinkClick r:id="rId2"/>
              </a:rPr>
              <a:t>t</a:t>
            </a:r>
            <a:r>
              <a:rPr sz="1600" b="1" u="sng" spc="-9" dirty="0" smtClean="0">
                <a:solidFill>
                  <a:srgbClr val="0000FF"/>
                </a:solidFill>
                <a:latin typeface="Arial Narrow" panose="020B0606020202030204" pitchFamily="34" charset="0"/>
                <a:cs typeface="Arial" panose="020B0604020202020204" pitchFamily="34" charset="0"/>
                <a:hlinkClick r:id="rId2"/>
              </a:rPr>
              <a:t>.</a:t>
            </a:r>
            <a:r>
              <a:rPr sz="1600" b="1" u="sng" spc="-4" dirty="0" smtClean="0">
                <a:solidFill>
                  <a:srgbClr val="0000FF"/>
                </a:solidFill>
                <a:latin typeface="Arial Narrow" panose="020B0606020202030204" pitchFamily="34" charset="0"/>
                <a:cs typeface="Arial" panose="020B0604020202020204" pitchFamily="34" charset="0"/>
                <a:hlinkClick r:id="rId2"/>
              </a:rPr>
              <a:t>o</a:t>
            </a:r>
            <a:r>
              <a:rPr sz="1600" b="1" u="sng" spc="0" dirty="0" smtClean="0">
                <a:solidFill>
                  <a:srgbClr val="0000FF"/>
                </a:solidFill>
                <a:latin typeface="Arial Narrow" panose="020B0606020202030204" pitchFamily="34" charset="0"/>
                <a:cs typeface="Arial" panose="020B0604020202020204" pitchFamily="34" charset="0"/>
                <a:hlinkClick r:id="rId2"/>
              </a:rPr>
              <a:t>rg</a:t>
            </a:r>
            <a:r>
              <a:rPr sz="1600" b="1" spc="0" dirty="0" smtClean="0">
                <a:solidFill>
                  <a:srgbClr val="0000FF"/>
                </a:solidFill>
                <a:latin typeface="Arial Narrow" panose="020B0606020202030204" pitchFamily="34" charset="0"/>
                <a:cs typeface="Arial" panose="020B0604020202020204" pitchFamily="34" charset="0"/>
                <a:hlinkClick r:id="rId2"/>
              </a:rPr>
              <a:t> </a:t>
            </a:r>
            <a:r>
              <a:rPr sz="1600" b="1" spc="-276" dirty="0" smtClean="0">
                <a:solidFill>
                  <a:srgbClr val="DDC12B"/>
                </a:solidFill>
                <a:latin typeface="Arial Narrow" panose="020B0606020202030204" pitchFamily="34" charset="0"/>
                <a:cs typeface="Arial" panose="020B0604020202020204" pitchFamily="34" charset="0"/>
                <a:hlinkClick r:id="rId2"/>
              </a:rPr>
              <a:t> </a:t>
            </a:r>
            <a:r>
              <a:rPr sz="1600" b="1" u="sng" spc="0" dirty="0" smtClean="0">
                <a:solidFill>
                  <a:srgbClr val="DDC12B"/>
                </a:solidFill>
                <a:latin typeface="Arial Narrow" panose="020B0606020202030204" pitchFamily="34" charset="0"/>
                <a:cs typeface="Arial" panose="020B0604020202020204" pitchFamily="34" charset="0"/>
                <a:hlinkClick r:id="rId2"/>
              </a:rPr>
              <a:t>|</a:t>
            </a:r>
            <a:r>
              <a:rPr sz="1600" b="1" u="sng" spc="0" dirty="0" smtClean="0">
                <a:solidFill>
                  <a:srgbClr val="DDC12B"/>
                </a:solidFill>
                <a:latin typeface="Arial Narrow" panose="020B0606020202030204" pitchFamily="34" charset="0"/>
                <a:cs typeface="Arial" panose="020B0604020202020204" pitchFamily="34" charset="0"/>
              </a:rPr>
              <a:t> </a:t>
            </a:r>
            <a:r>
              <a:rPr sz="1600" b="1" spc="-316" dirty="0" smtClean="0">
                <a:solidFill>
                  <a:srgbClr val="DDC12B"/>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T</a:t>
            </a:r>
            <a:r>
              <a:rPr sz="1600" b="1" spc="9" dirty="0" smtClean="0">
                <a:solidFill>
                  <a:srgbClr val="397D5A"/>
                </a:solidFill>
                <a:latin typeface="Arial Narrow" panose="020B0606020202030204" pitchFamily="34" charset="0"/>
                <a:cs typeface="Arial" panose="020B0604020202020204" pitchFamily="34" charset="0"/>
              </a:rPr>
              <a:t>w</a:t>
            </a:r>
            <a:r>
              <a:rPr sz="1600" b="1" spc="0" dirty="0" smtClean="0">
                <a:solidFill>
                  <a:srgbClr val="397D5A"/>
                </a:solidFill>
                <a:latin typeface="Arial Narrow" panose="020B0606020202030204" pitchFamily="34" charset="0"/>
                <a:cs typeface="Arial" panose="020B0604020202020204" pitchFamily="34" charset="0"/>
              </a:rPr>
              <a:t>i</a:t>
            </a:r>
            <a:r>
              <a:rPr sz="1600" b="1" spc="-25" dirty="0" smtClean="0">
                <a:solidFill>
                  <a:srgbClr val="397D5A"/>
                </a:solidFill>
                <a:latin typeface="Arial Narrow" panose="020B0606020202030204" pitchFamily="34" charset="0"/>
                <a:cs typeface="Arial" panose="020B0604020202020204" pitchFamily="34" charset="0"/>
              </a:rPr>
              <a:t>tt</a:t>
            </a:r>
            <a:r>
              <a:rPr sz="1600" b="1" spc="0" dirty="0" smtClean="0">
                <a:solidFill>
                  <a:srgbClr val="397D5A"/>
                </a:solidFill>
                <a:latin typeface="Arial Narrow" panose="020B0606020202030204" pitchFamily="34" charset="0"/>
                <a:cs typeface="Arial" panose="020B0604020202020204" pitchFamily="34" charset="0"/>
              </a:rPr>
              <a:t>er:</a:t>
            </a:r>
            <a:r>
              <a:rPr sz="1600" b="1" spc="5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397D5A"/>
                </a:solidFill>
                <a:latin typeface="Arial Narrow" panose="020B0606020202030204" pitchFamily="34" charset="0"/>
                <a:cs typeface="Arial" panose="020B0604020202020204" pitchFamily="34" charset="0"/>
                <a:hlinkClick r:id="rId3"/>
              </a:rPr>
              <a:t>@CA</a:t>
            </a:r>
            <a:r>
              <a:rPr sz="1600" b="1" spc="4" dirty="0" smtClean="0">
                <a:solidFill>
                  <a:srgbClr val="397D5A"/>
                </a:solidFill>
                <a:latin typeface="Arial Narrow" panose="020B0606020202030204" pitchFamily="34" charset="0"/>
                <a:cs typeface="Arial" panose="020B0604020202020204" pitchFamily="34" charset="0"/>
                <a:hlinkClick r:id="rId3"/>
              </a:rPr>
              <a:t>E</a:t>
            </a:r>
            <a:r>
              <a:rPr sz="1600" b="1" spc="0" dirty="0" smtClean="0">
                <a:solidFill>
                  <a:srgbClr val="397D5A"/>
                </a:solidFill>
                <a:latin typeface="Arial Narrow" panose="020B0606020202030204" pitchFamily="34" charset="0"/>
                <a:cs typeface="Arial" panose="020B0604020202020204" pitchFamily="34" charset="0"/>
                <a:hlinkClick r:id="rId3"/>
              </a:rPr>
              <a:t>Pup</a:t>
            </a:r>
            <a:r>
              <a:rPr sz="1600" b="1" spc="4" dirty="0" smtClean="0">
                <a:solidFill>
                  <a:srgbClr val="397D5A"/>
                </a:solidFill>
                <a:latin typeface="Arial Narrow" panose="020B0606020202030204" pitchFamily="34" charset="0"/>
                <a:cs typeface="Arial" panose="020B0604020202020204" pitchFamily="34" charset="0"/>
                <a:hlinkClick r:id="rId3"/>
              </a:rPr>
              <a:t>d</a:t>
            </a:r>
            <a:r>
              <a:rPr sz="1600" b="1" spc="-4" dirty="0" smtClean="0">
                <a:solidFill>
                  <a:srgbClr val="397D5A"/>
                </a:solidFill>
                <a:latin typeface="Arial Narrow" panose="020B0606020202030204" pitchFamily="34" charset="0"/>
                <a:cs typeface="Arial" panose="020B0604020202020204" pitchFamily="34" charset="0"/>
                <a:hlinkClick r:id="rId3"/>
              </a:rPr>
              <a:t>a</a:t>
            </a:r>
            <a:r>
              <a:rPr sz="1600" b="1" spc="-25" dirty="0" smtClean="0">
                <a:solidFill>
                  <a:srgbClr val="397D5A"/>
                </a:solidFill>
                <a:latin typeface="Arial Narrow" panose="020B0606020202030204" pitchFamily="34" charset="0"/>
                <a:cs typeface="Arial" panose="020B0604020202020204" pitchFamily="34" charset="0"/>
                <a:hlinkClick r:id="rId3"/>
              </a:rPr>
              <a:t>t</a:t>
            </a:r>
            <a:r>
              <a:rPr sz="1600" b="1" spc="0" dirty="0" smtClean="0">
                <a:solidFill>
                  <a:srgbClr val="397D5A"/>
                </a:solidFill>
                <a:latin typeface="Arial Narrow" panose="020B0606020202030204" pitchFamily="34" charset="0"/>
                <a:cs typeface="Arial" panose="020B0604020202020204" pitchFamily="34" charset="0"/>
                <a:hlinkClick r:id="rId3"/>
              </a:rPr>
              <a:t>es</a:t>
            </a:r>
            <a:endParaRPr sz="1600" b="1" dirty="0">
              <a:latin typeface="Arial Narrow" panose="020B0606020202030204" pitchFamily="34" charset="0"/>
              <a:cs typeface="Arial" panose="020B0604020202020204" pitchFamily="34" charset="0"/>
            </a:endParaRPr>
          </a:p>
        </p:txBody>
      </p:sp>
      <p:pic>
        <p:nvPicPr>
          <p:cNvPr id="12" name="Picture 11"/>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04800" y="6248400"/>
            <a:ext cx="1314450" cy="457200"/>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bject 11"/>
          <p:cNvSpPr/>
          <p:nvPr/>
        </p:nvSpPr>
        <p:spPr>
          <a:xfrm>
            <a:off x="0" y="1650"/>
            <a:ext cx="9144000" cy="1417320"/>
          </a:xfrm>
          <a:custGeom>
            <a:avLst/>
            <a:gdLst/>
            <a:ahLst/>
            <a:cxnLst/>
            <a:rect l="l" t="t" r="r" b="b"/>
            <a:pathLst>
              <a:path w="9144000" h="1417320">
                <a:moveTo>
                  <a:pt x="0" y="1417320"/>
                </a:moveTo>
                <a:lnTo>
                  <a:pt x="9144000" y="1417320"/>
                </a:lnTo>
                <a:lnTo>
                  <a:pt x="9144000" y="0"/>
                </a:lnTo>
                <a:lnTo>
                  <a:pt x="0" y="0"/>
                </a:lnTo>
                <a:lnTo>
                  <a:pt x="0" y="1417320"/>
                </a:lnTo>
                <a:close/>
              </a:path>
            </a:pathLst>
          </a:custGeom>
          <a:solidFill>
            <a:srgbClr val="047D57"/>
          </a:solidFill>
        </p:spPr>
        <p:txBody>
          <a:bodyPr wrap="square" lIns="0" tIns="0" rIns="0" bIns="0" rtlCol="0">
            <a:noAutofit/>
          </a:bodyPr>
          <a:lstStyle/>
          <a:p>
            <a:endParaRPr/>
          </a:p>
        </p:txBody>
      </p:sp>
      <p:sp>
        <p:nvSpPr>
          <p:cNvPr id="12" name="object 12"/>
          <p:cNvSpPr/>
          <p:nvPr/>
        </p:nvSpPr>
        <p:spPr>
          <a:xfrm>
            <a:off x="326847" y="0"/>
            <a:ext cx="0" cy="1417320"/>
          </a:xfrm>
          <a:custGeom>
            <a:avLst/>
            <a:gdLst/>
            <a:ahLst/>
            <a:cxnLst/>
            <a:rect l="l" t="t" r="r" b="b"/>
            <a:pathLst>
              <a:path h="1417320">
                <a:moveTo>
                  <a:pt x="0" y="1417320"/>
                </a:moveTo>
                <a:lnTo>
                  <a:pt x="0" y="0"/>
                </a:lnTo>
              </a:path>
            </a:pathLst>
          </a:custGeom>
          <a:ln w="25400">
            <a:solidFill>
              <a:srgbClr val="DDC12B"/>
            </a:solidFill>
          </a:ln>
        </p:spPr>
        <p:txBody>
          <a:bodyPr wrap="square" lIns="0" tIns="0" rIns="0" bIns="0" rtlCol="0">
            <a:noAutofit/>
          </a:bodyPr>
          <a:lstStyle/>
          <a:p>
            <a:endParaRPr/>
          </a:p>
        </p:txBody>
      </p:sp>
      <p:sp>
        <p:nvSpPr>
          <p:cNvPr id="9" name="object 9"/>
          <p:cNvSpPr/>
          <p:nvPr/>
        </p:nvSpPr>
        <p:spPr>
          <a:xfrm>
            <a:off x="6782434" y="6593421"/>
            <a:ext cx="48768" cy="0"/>
          </a:xfrm>
          <a:custGeom>
            <a:avLst/>
            <a:gdLst/>
            <a:ahLst/>
            <a:cxnLst/>
            <a:rect l="l" t="t" r="r" b="b"/>
            <a:pathLst>
              <a:path w="48768">
                <a:moveTo>
                  <a:pt x="0" y="0"/>
                </a:moveTo>
                <a:lnTo>
                  <a:pt x="48768" y="0"/>
                </a:lnTo>
              </a:path>
            </a:pathLst>
          </a:custGeom>
          <a:ln w="10413">
            <a:solidFill>
              <a:srgbClr val="397D5A"/>
            </a:solidFill>
          </a:ln>
        </p:spPr>
        <p:txBody>
          <a:bodyPr wrap="square" lIns="0" tIns="0" rIns="0" bIns="0" rtlCol="0">
            <a:noAutofit/>
          </a:bodyPr>
          <a:lstStyle/>
          <a:p>
            <a:endParaRPr/>
          </a:p>
        </p:txBody>
      </p:sp>
      <p:sp>
        <p:nvSpPr>
          <p:cNvPr id="10" name="object 10"/>
          <p:cNvSpPr/>
          <p:nvPr/>
        </p:nvSpPr>
        <p:spPr>
          <a:xfrm>
            <a:off x="3624707" y="6297574"/>
            <a:ext cx="5519293" cy="1587"/>
          </a:xfrm>
          <a:custGeom>
            <a:avLst/>
            <a:gdLst/>
            <a:ahLst/>
            <a:cxnLst/>
            <a:rect l="l" t="t" r="r" b="b"/>
            <a:pathLst>
              <a:path w="5519293" h="1587">
                <a:moveTo>
                  <a:pt x="5519292" y="1587"/>
                </a:moveTo>
                <a:lnTo>
                  <a:pt x="0" y="0"/>
                </a:lnTo>
              </a:path>
              <a:path w="5519293" h="1587">
                <a:moveTo>
                  <a:pt x="0" y="1"/>
                </a:moveTo>
                <a:lnTo>
                  <a:pt x="5519292" y="1587"/>
                </a:lnTo>
              </a:path>
            </a:pathLst>
          </a:custGeom>
          <a:ln w="25400">
            <a:solidFill>
              <a:srgbClr val="DDC12B"/>
            </a:solidFill>
          </a:ln>
        </p:spPr>
        <p:txBody>
          <a:bodyPr wrap="square" lIns="0" tIns="0" rIns="0" bIns="0" rtlCol="0">
            <a:noAutofit/>
          </a:bodyPr>
          <a:lstStyle/>
          <a:p>
            <a:endParaRPr/>
          </a:p>
        </p:txBody>
      </p:sp>
      <p:sp>
        <p:nvSpPr>
          <p:cNvPr id="7" name="object 7"/>
          <p:cNvSpPr txBox="1"/>
          <p:nvPr/>
        </p:nvSpPr>
        <p:spPr>
          <a:xfrm>
            <a:off x="583793" y="683704"/>
            <a:ext cx="4110087" cy="432612"/>
          </a:xfrm>
          <a:prstGeom prst="rect">
            <a:avLst/>
          </a:prstGeom>
        </p:spPr>
        <p:txBody>
          <a:bodyPr wrap="square" lIns="0" tIns="0" rIns="0" bIns="0" rtlCol="0">
            <a:noAutofit/>
          </a:bodyPr>
          <a:lstStyle/>
          <a:p>
            <a:pPr marL="12700">
              <a:lnSpc>
                <a:spcPts val="3404"/>
              </a:lnSpc>
              <a:spcBef>
                <a:spcPts val="170"/>
              </a:spcBef>
            </a:pPr>
            <a:r>
              <a:rPr sz="3200" spc="0" dirty="0" smtClean="0">
                <a:solidFill>
                  <a:srgbClr val="FFFFFF"/>
                </a:solidFill>
                <a:latin typeface="Century Gothic"/>
                <a:cs typeface="Century Gothic"/>
              </a:rPr>
              <a:t>Con</a:t>
            </a:r>
            <a:r>
              <a:rPr sz="3200" spc="-9" dirty="0" smtClean="0">
                <a:solidFill>
                  <a:srgbClr val="FFFFFF"/>
                </a:solidFill>
                <a:latin typeface="Century Gothic"/>
                <a:cs typeface="Century Gothic"/>
              </a:rPr>
              <a:t>t</a:t>
            </a:r>
            <a:r>
              <a:rPr sz="3200" spc="0" dirty="0" smtClean="0">
                <a:solidFill>
                  <a:srgbClr val="FFFFFF"/>
                </a:solidFill>
                <a:latin typeface="Century Gothic"/>
                <a:cs typeface="Century Gothic"/>
              </a:rPr>
              <a:t>act Infor</a:t>
            </a:r>
            <a:r>
              <a:rPr sz="3200" spc="-14" dirty="0" smtClean="0">
                <a:solidFill>
                  <a:srgbClr val="FFFFFF"/>
                </a:solidFill>
                <a:latin typeface="Century Gothic"/>
                <a:cs typeface="Century Gothic"/>
              </a:rPr>
              <a:t>m</a:t>
            </a:r>
            <a:r>
              <a:rPr sz="3200" spc="0" dirty="0" smtClean="0">
                <a:solidFill>
                  <a:srgbClr val="FFFFFF"/>
                </a:solidFill>
                <a:latin typeface="Century Gothic"/>
                <a:cs typeface="Century Gothic"/>
              </a:rPr>
              <a:t>a</a:t>
            </a:r>
            <a:r>
              <a:rPr sz="3200" spc="-14" dirty="0" smtClean="0">
                <a:solidFill>
                  <a:srgbClr val="FFFFFF"/>
                </a:solidFill>
                <a:latin typeface="Century Gothic"/>
                <a:cs typeface="Century Gothic"/>
              </a:rPr>
              <a:t>t</a:t>
            </a:r>
            <a:r>
              <a:rPr sz="3200" spc="0" dirty="0" smtClean="0">
                <a:solidFill>
                  <a:srgbClr val="FFFFFF"/>
                </a:solidFill>
                <a:latin typeface="Century Gothic"/>
                <a:cs typeface="Century Gothic"/>
              </a:rPr>
              <a:t>ion</a:t>
            </a:r>
            <a:endParaRPr sz="3200">
              <a:latin typeface="Century Gothic"/>
              <a:cs typeface="Century Gothic"/>
            </a:endParaRPr>
          </a:p>
        </p:txBody>
      </p:sp>
      <p:sp>
        <p:nvSpPr>
          <p:cNvPr id="6" name="object 6"/>
          <p:cNvSpPr txBox="1"/>
          <p:nvPr/>
        </p:nvSpPr>
        <p:spPr>
          <a:xfrm>
            <a:off x="583793" y="1722131"/>
            <a:ext cx="4846360" cy="333578"/>
          </a:xfrm>
          <a:prstGeom prst="rect">
            <a:avLst/>
          </a:prstGeom>
        </p:spPr>
        <p:txBody>
          <a:bodyPr wrap="square" lIns="0" tIns="0" rIns="0" bIns="0" rtlCol="0">
            <a:noAutofit/>
          </a:bodyPr>
          <a:lstStyle/>
          <a:p>
            <a:pPr marL="12700">
              <a:lnSpc>
                <a:spcPts val="2600"/>
              </a:lnSpc>
              <a:spcBef>
                <a:spcPts val="130"/>
              </a:spcBef>
            </a:pPr>
            <a:r>
              <a:rPr sz="2400" spc="0" dirty="0" smtClean="0">
                <a:solidFill>
                  <a:srgbClr val="DDC12B"/>
                </a:solidFill>
                <a:latin typeface="Arial"/>
                <a:cs typeface="Arial"/>
              </a:rPr>
              <a:t>•</a:t>
            </a:r>
            <a:r>
              <a:rPr sz="2400" spc="-125" dirty="0" smtClean="0">
                <a:solidFill>
                  <a:srgbClr val="DDC12B"/>
                </a:solidFill>
                <a:latin typeface="Arial"/>
                <a:cs typeface="Arial"/>
              </a:rPr>
              <a:t> </a:t>
            </a:r>
            <a:r>
              <a:rPr sz="2400" spc="0" dirty="0" smtClean="0">
                <a:latin typeface="Century Gothic"/>
                <a:cs typeface="Century Gothic"/>
              </a:rPr>
              <a:t>Quest</a:t>
            </a:r>
            <a:r>
              <a:rPr sz="2400" spc="25" dirty="0" smtClean="0">
                <a:latin typeface="Century Gothic"/>
                <a:cs typeface="Century Gothic"/>
              </a:rPr>
              <a:t>i</a:t>
            </a:r>
            <a:r>
              <a:rPr sz="2400" spc="0" dirty="0" smtClean="0">
                <a:latin typeface="Century Gothic"/>
                <a:cs typeface="Century Gothic"/>
              </a:rPr>
              <a:t>ons</a:t>
            </a:r>
            <a:r>
              <a:rPr sz="2400" spc="-25" dirty="0" smtClean="0">
                <a:latin typeface="Century Gothic"/>
                <a:cs typeface="Century Gothic"/>
              </a:rPr>
              <a:t> </a:t>
            </a:r>
            <a:r>
              <a:rPr sz="2400" spc="0" dirty="0" smtClean="0">
                <a:latin typeface="Century Gothic"/>
                <a:cs typeface="Century Gothic"/>
              </a:rPr>
              <a:t>related to standards:</a:t>
            </a:r>
            <a:endParaRPr sz="2400">
              <a:latin typeface="Century Gothic"/>
              <a:cs typeface="Century Gothic"/>
            </a:endParaRPr>
          </a:p>
        </p:txBody>
      </p:sp>
      <p:sp>
        <p:nvSpPr>
          <p:cNvPr id="5" name="object 5"/>
          <p:cNvSpPr txBox="1"/>
          <p:nvPr/>
        </p:nvSpPr>
        <p:spPr>
          <a:xfrm>
            <a:off x="583793" y="2600206"/>
            <a:ext cx="4254932" cy="330200"/>
          </a:xfrm>
          <a:prstGeom prst="rect">
            <a:avLst/>
          </a:prstGeom>
        </p:spPr>
        <p:txBody>
          <a:bodyPr wrap="square" lIns="0" tIns="0" rIns="0" bIns="0" rtlCol="0">
            <a:noAutofit/>
          </a:bodyPr>
          <a:lstStyle/>
          <a:p>
            <a:pPr marL="12700">
              <a:lnSpc>
                <a:spcPts val="2595"/>
              </a:lnSpc>
              <a:spcBef>
                <a:spcPts val="129"/>
              </a:spcBef>
            </a:pPr>
            <a:r>
              <a:rPr sz="2400" u="heavy" spc="0" dirty="0" smtClean="0">
                <a:solidFill>
                  <a:srgbClr val="0000FF"/>
                </a:solidFill>
                <a:latin typeface="Century Gothic"/>
                <a:cs typeface="Century Gothic"/>
                <a:hlinkClick r:id="rId2"/>
              </a:rPr>
              <a:t>Ac</a:t>
            </a:r>
            <a:r>
              <a:rPr sz="2400" u="heavy" spc="-9" dirty="0" smtClean="0">
                <a:solidFill>
                  <a:srgbClr val="0000FF"/>
                </a:solidFill>
                <a:latin typeface="Century Gothic"/>
                <a:cs typeface="Century Gothic"/>
                <a:hlinkClick r:id="rId2"/>
              </a:rPr>
              <a:t>c</a:t>
            </a:r>
            <a:r>
              <a:rPr sz="2400" u="heavy" spc="0" dirty="0" smtClean="0">
                <a:solidFill>
                  <a:srgbClr val="0000FF"/>
                </a:solidFill>
                <a:latin typeface="Century Gothic"/>
                <a:cs typeface="Century Gothic"/>
                <a:hlinkClick r:id="rId2"/>
              </a:rPr>
              <a:t>red</a:t>
            </a:r>
            <a:r>
              <a:rPr sz="2400" u="heavy" spc="19" dirty="0" smtClean="0">
                <a:solidFill>
                  <a:srgbClr val="0000FF"/>
                </a:solidFill>
                <a:latin typeface="Century Gothic"/>
                <a:cs typeface="Century Gothic"/>
                <a:hlinkClick r:id="rId2"/>
              </a:rPr>
              <a:t>i</a:t>
            </a:r>
            <a:r>
              <a:rPr sz="2400" u="heavy" spc="0" dirty="0" smtClean="0">
                <a:solidFill>
                  <a:srgbClr val="0000FF"/>
                </a:solidFill>
                <a:latin typeface="Century Gothic"/>
                <a:cs typeface="Century Gothic"/>
                <a:hlinkClick r:id="rId2"/>
              </a:rPr>
              <a:t>tat</a:t>
            </a:r>
            <a:r>
              <a:rPr sz="2400" u="heavy" spc="4" dirty="0" smtClean="0">
                <a:solidFill>
                  <a:srgbClr val="0000FF"/>
                </a:solidFill>
                <a:latin typeface="Century Gothic"/>
                <a:cs typeface="Century Gothic"/>
                <a:hlinkClick r:id="rId2"/>
              </a:rPr>
              <a:t>i</a:t>
            </a:r>
            <a:r>
              <a:rPr sz="2400" u="heavy" spc="0" dirty="0" smtClean="0">
                <a:solidFill>
                  <a:srgbClr val="0000FF"/>
                </a:solidFill>
                <a:latin typeface="Century Gothic"/>
                <a:cs typeface="Century Gothic"/>
                <a:hlinkClick r:id="rId2"/>
              </a:rPr>
              <a:t>on@</a:t>
            </a:r>
            <a:r>
              <a:rPr sz="2400" u="heavy" spc="-9" dirty="0" smtClean="0">
                <a:solidFill>
                  <a:srgbClr val="0000FF"/>
                </a:solidFill>
                <a:latin typeface="Century Gothic"/>
                <a:cs typeface="Century Gothic"/>
                <a:hlinkClick r:id="rId2"/>
              </a:rPr>
              <a:t>c</a:t>
            </a:r>
            <a:r>
              <a:rPr sz="2400" u="heavy" spc="0" dirty="0" smtClean="0">
                <a:solidFill>
                  <a:srgbClr val="0000FF"/>
                </a:solidFill>
                <a:latin typeface="Century Gothic"/>
                <a:cs typeface="Century Gothic"/>
                <a:hlinkClick r:id="rId2"/>
              </a:rPr>
              <a:t>aepnet</a:t>
            </a:r>
            <a:r>
              <a:rPr sz="2400" u="heavy" spc="-14" dirty="0" smtClean="0">
                <a:solidFill>
                  <a:srgbClr val="0000FF"/>
                </a:solidFill>
                <a:latin typeface="Century Gothic"/>
                <a:cs typeface="Century Gothic"/>
                <a:hlinkClick r:id="rId2"/>
              </a:rPr>
              <a:t>.</a:t>
            </a:r>
            <a:r>
              <a:rPr sz="2400" u="heavy" spc="0" dirty="0" smtClean="0">
                <a:solidFill>
                  <a:srgbClr val="0000FF"/>
                </a:solidFill>
                <a:latin typeface="Century Gothic"/>
                <a:cs typeface="Century Gothic"/>
                <a:hlinkClick r:id="rId2"/>
              </a:rPr>
              <a:t>org</a:t>
            </a:r>
            <a:endParaRPr sz="2400">
              <a:latin typeface="Century Gothic"/>
              <a:cs typeface="Century Gothic"/>
            </a:endParaRPr>
          </a:p>
        </p:txBody>
      </p:sp>
      <p:sp>
        <p:nvSpPr>
          <p:cNvPr id="13" name="object 6"/>
          <p:cNvSpPr/>
          <p:nvPr/>
        </p:nvSpPr>
        <p:spPr>
          <a:xfrm>
            <a:off x="6782434" y="6593421"/>
            <a:ext cx="48768" cy="0"/>
          </a:xfrm>
          <a:custGeom>
            <a:avLst/>
            <a:gdLst/>
            <a:ahLst/>
            <a:cxnLst/>
            <a:rect l="l" t="t" r="r" b="b"/>
            <a:pathLst>
              <a:path w="48768">
                <a:moveTo>
                  <a:pt x="0" y="0"/>
                </a:moveTo>
                <a:lnTo>
                  <a:pt x="48768" y="0"/>
                </a:lnTo>
              </a:path>
            </a:pathLst>
          </a:custGeom>
          <a:ln w="10413">
            <a:solidFill>
              <a:srgbClr val="397D5A"/>
            </a:solidFill>
          </a:ln>
        </p:spPr>
        <p:txBody>
          <a:bodyPr wrap="square" lIns="0" tIns="0" rIns="0" bIns="0" rtlCol="0">
            <a:noAutofit/>
          </a:bodyPr>
          <a:lstStyle/>
          <a:p>
            <a:endParaRPr/>
          </a:p>
        </p:txBody>
      </p:sp>
      <p:sp>
        <p:nvSpPr>
          <p:cNvPr id="14" name="object 4"/>
          <p:cNvSpPr txBox="1"/>
          <p:nvPr/>
        </p:nvSpPr>
        <p:spPr>
          <a:xfrm>
            <a:off x="1788667" y="6307573"/>
            <a:ext cx="1411733" cy="990600"/>
          </a:xfrm>
          <a:prstGeom prst="rect">
            <a:avLst/>
          </a:prstGeom>
        </p:spPr>
        <p:txBody>
          <a:bodyPr wrap="square" lIns="0" tIns="0" rIns="0" bIns="0" rtlCol="0">
            <a:noAutofit/>
          </a:bodyPr>
          <a:lstStyle/>
          <a:p>
            <a:pPr marL="12700">
              <a:lnSpc>
                <a:spcPct val="96400"/>
              </a:lnSpc>
              <a:spcBef>
                <a:spcPts val="10"/>
              </a:spcBef>
            </a:pPr>
            <a:r>
              <a:rPr sz="1200" b="1" spc="0" dirty="0" smtClean="0">
                <a:solidFill>
                  <a:srgbClr val="397D5A"/>
                </a:solidFill>
                <a:latin typeface="Arial Narrow" panose="020B0606020202030204" pitchFamily="34" charset="0"/>
                <a:cs typeface="Times New Roman"/>
              </a:rPr>
              <a:t>Council</a:t>
            </a:r>
            <a:r>
              <a:rPr sz="1200" b="1" spc="54"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for</a:t>
            </a:r>
            <a:r>
              <a:rPr sz="1200" b="1" spc="125"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the Accreditation</a:t>
            </a:r>
            <a:r>
              <a:rPr sz="1200" b="1" spc="19" dirty="0" smtClean="0">
                <a:solidFill>
                  <a:srgbClr val="397D5A"/>
                </a:solidFill>
                <a:latin typeface="Arial Narrow" panose="020B0606020202030204" pitchFamily="34" charset="0"/>
                <a:cs typeface="Times New Roman"/>
              </a:rPr>
              <a:t> </a:t>
            </a:r>
            <a:r>
              <a:rPr sz="1200" b="1" spc="0" dirty="0" smtClean="0">
                <a:solidFill>
                  <a:srgbClr val="397D5A"/>
                </a:solidFill>
                <a:latin typeface="Arial Narrow" panose="020B0606020202030204" pitchFamily="34" charset="0"/>
                <a:cs typeface="Times New Roman"/>
              </a:rPr>
              <a:t>of Educator Preparation</a:t>
            </a:r>
            <a:endParaRPr sz="1200" b="1" dirty="0">
              <a:solidFill>
                <a:srgbClr val="397D5A"/>
              </a:solidFill>
              <a:latin typeface="Arial Narrow" panose="020B0606020202030204" pitchFamily="34" charset="0"/>
              <a:cs typeface="Times New Roman"/>
            </a:endParaRPr>
          </a:p>
        </p:txBody>
      </p:sp>
      <p:sp>
        <p:nvSpPr>
          <p:cNvPr id="15" name="object 2"/>
          <p:cNvSpPr txBox="1"/>
          <p:nvPr/>
        </p:nvSpPr>
        <p:spPr>
          <a:xfrm>
            <a:off x="3581400" y="6437113"/>
            <a:ext cx="5989320" cy="365760"/>
          </a:xfrm>
          <a:prstGeom prst="rect">
            <a:avLst/>
          </a:prstGeom>
        </p:spPr>
        <p:txBody>
          <a:bodyPr wrap="square" lIns="0" tIns="0" rIns="0" bIns="0" rtlCol="0">
            <a:noAutofit/>
          </a:bodyPr>
          <a:lstStyle/>
          <a:p>
            <a:pPr marL="12700">
              <a:lnSpc>
                <a:spcPts val="1350"/>
              </a:lnSpc>
              <a:spcBef>
                <a:spcPts val="67"/>
              </a:spcBef>
            </a:pP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ONN</a:t>
            </a:r>
            <a:r>
              <a:rPr sz="1600" b="1" spc="4" dirty="0" smtClean="0">
                <a:solidFill>
                  <a:srgbClr val="397D5A"/>
                </a:solidFill>
                <a:latin typeface="Arial Narrow" panose="020B0606020202030204" pitchFamily="34" charset="0"/>
                <a:cs typeface="Arial" panose="020B0604020202020204" pitchFamily="34" charset="0"/>
              </a:rPr>
              <a:t>E</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T</a:t>
            </a:r>
            <a:r>
              <a:rPr sz="1600" b="1" spc="-4" dirty="0" smtClean="0">
                <a:solidFill>
                  <a:srgbClr val="397D5A"/>
                </a:solidFill>
                <a:latin typeface="Arial Narrow" panose="020B0606020202030204" pitchFamily="34" charset="0"/>
                <a:cs typeface="Arial" panose="020B0604020202020204" pitchFamily="34" charset="0"/>
              </a:rPr>
              <a:t> </a:t>
            </a:r>
            <a:r>
              <a:rPr sz="1600" b="1" spc="-19" dirty="0" smtClean="0">
                <a:solidFill>
                  <a:srgbClr val="397D5A"/>
                </a:solidFill>
                <a:latin typeface="Arial Narrow" panose="020B0606020202030204" pitchFamily="34" charset="0"/>
                <a:cs typeface="Arial" panose="020B0604020202020204" pitchFamily="34" charset="0"/>
              </a:rPr>
              <a:t>W</a:t>
            </a:r>
            <a:r>
              <a:rPr sz="1600" b="1" spc="29" dirty="0" smtClean="0">
                <a:solidFill>
                  <a:srgbClr val="397D5A"/>
                </a:solidFill>
                <a:latin typeface="Arial Narrow" panose="020B0606020202030204" pitchFamily="34" charset="0"/>
                <a:cs typeface="Arial" panose="020B0604020202020204" pitchFamily="34" charset="0"/>
              </a:rPr>
              <a:t>I</a:t>
            </a:r>
            <a:r>
              <a:rPr sz="1600" b="1" spc="-4" dirty="0" smtClean="0">
                <a:solidFill>
                  <a:srgbClr val="397D5A"/>
                </a:solidFill>
                <a:latin typeface="Arial Narrow" panose="020B0606020202030204" pitchFamily="34" charset="0"/>
                <a:cs typeface="Arial" panose="020B0604020202020204" pitchFamily="34" charset="0"/>
              </a:rPr>
              <a:t>T</a:t>
            </a:r>
            <a:r>
              <a:rPr sz="1600" b="1" spc="0" dirty="0" smtClean="0">
                <a:solidFill>
                  <a:srgbClr val="397D5A"/>
                </a:solidFill>
                <a:latin typeface="Arial Narrow" panose="020B0606020202030204" pitchFamily="34" charset="0"/>
                <a:cs typeface="Arial" panose="020B0604020202020204" pitchFamily="34" charset="0"/>
              </a:rPr>
              <a:t>H</a:t>
            </a:r>
            <a:r>
              <a:rPr sz="1600" b="1" spc="14" dirty="0" smtClean="0">
                <a:solidFill>
                  <a:srgbClr val="397D5A"/>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C</a:t>
            </a:r>
            <a:r>
              <a:rPr sz="1600" b="1" spc="0" dirty="0" smtClean="0">
                <a:solidFill>
                  <a:srgbClr val="397D5A"/>
                </a:solidFill>
                <a:latin typeface="Arial Narrow" panose="020B0606020202030204" pitchFamily="34" charset="0"/>
                <a:cs typeface="Arial" panose="020B0604020202020204" pitchFamily="34" charset="0"/>
              </a:rPr>
              <a:t>A</a:t>
            </a:r>
            <a:r>
              <a:rPr sz="1600" b="1" spc="4" dirty="0" smtClean="0">
                <a:solidFill>
                  <a:srgbClr val="397D5A"/>
                </a:solidFill>
                <a:latin typeface="Arial Narrow" panose="020B0606020202030204" pitchFamily="34" charset="0"/>
                <a:cs typeface="Arial" panose="020B0604020202020204" pitchFamily="34" charset="0"/>
              </a:rPr>
              <a:t>E</a:t>
            </a:r>
            <a:r>
              <a:rPr sz="1600" b="1" spc="0" dirty="0" smtClean="0">
                <a:solidFill>
                  <a:srgbClr val="397D5A"/>
                </a:solidFill>
                <a:latin typeface="Arial Narrow" panose="020B0606020202030204" pitchFamily="34" charset="0"/>
                <a:cs typeface="Arial" panose="020B0604020202020204" pitchFamily="34" charset="0"/>
              </a:rPr>
              <a:t>P</a:t>
            </a:r>
            <a:r>
              <a:rPr sz="1600" b="1" spc="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DDC12B"/>
                </a:solidFill>
                <a:latin typeface="Arial Narrow" panose="020B0606020202030204" pitchFamily="34" charset="0"/>
                <a:cs typeface="Arial" panose="020B0604020202020204" pitchFamily="34" charset="0"/>
              </a:rPr>
              <a:t>|  </a:t>
            </a:r>
            <a:r>
              <a:rPr sz="1600" b="1" spc="-319" dirty="0" smtClean="0">
                <a:solidFill>
                  <a:srgbClr val="0000FF"/>
                </a:solidFill>
                <a:latin typeface="Arial Narrow" panose="020B0606020202030204" pitchFamily="34" charset="0"/>
                <a:cs typeface="Arial" panose="020B0604020202020204" pitchFamily="34" charset="0"/>
              </a:rPr>
              <a:t> </a:t>
            </a:r>
            <a:r>
              <a:rPr sz="1600" b="1" u="sng" spc="9" dirty="0" smtClean="0">
                <a:solidFill>
                  <a:srgbClr val="0000FF"/>
                </a:solidFill>
                <a:latin typeface="Arial Narrow" panose="020B0606020202030204" pitchFamily="34" charset="0"/>
                <a:cs typeface="Arial" panose="020B0604020202020204" pitchFamily="34" charset="0"/>
                <a:hlinkClick r:id="rId3"/>
              </a:rPr>
              <a:t>www</a:t>
            </a:r>
            <a:r>
              <a:rPr sz="1600" b="1" u="sng" spc="-9" dirty="0" smtClean="0">
                <a:solidFill>
                  <a:srgbClr val="0000FF"/>
                </a:solidFill>
                <a:latin typeface="Arial Narrow" panose="020B0606020202030204" pitchFamily="34" charset="0"/>
                <a:cs typeface="Arial" panose="020B0604020202020204" pitchFamily="34" charset="0"/>
                <a:hlinkClick r:id="rId3"/>
              </a:rPr>
              <a:t>.</a:t>
            </a:r>
            <a:r>
              <a:rPr sz="1600" b="1" u="sng" spc="-4" dirty="0" smtClean="0">
                <a:solidFill>
                  <a:srgbClr val="0000FF"/>
                </a:solidFill>
                <a:latin typeface="Arial Narrow" panose="020B0606020202030204" pitchFamily="34" charset="0"/>
                <a:cs typeface="Arial" panose="020B0604020202020204" pitchFamily="34" charset="0"/>
                <a:hlinkClick r:id="rId3"/>
              </a:rPr>
              <a:t>C</a:t>
            </a:r>
            <a:r>
              <a:rPr sz="1600" b="1" u="sng" spc="0" dirty="0" smtClean="0">
                <a:solidFill>
                  <a:srgbClr val="0000FF"/>
                </a:solidFill>
                <a:latin typeface="Arial Narrow" panose="020B0606020202030204" pitchFamily="34" charset="0"/>
                <a:cs typeface="Arial" panose="020B0604020202020204" pitchFamily="34" charset="0"/>
                <a:hlinkClick r:id="rId3"/>
              </a:rPr>
              <a:t>A</a:t>
            </a:r>
            <a:r>
              <a:rPr sz="1600" b="1" u="sng" spc="4" dirty="0" smtClean="0">
                <a:solidFill>
                  <a:srgbClr val="0000FF"/>
                </a:solidFill>
                <a:latin typeface="Arial Narrow" panose="020B0606020202030204" pitchFamily="34" charset="0"/>
                <a:cs typeface="Arial" panose="020B0604020202020204" pitchFamily="34" charset="0"/>
                <a:hlinkClick r:id="rId3"/>
              </a:rPr>
              <a:t>E</a:t>
            </a:r>
            <a:r>
              <a:rPr sz="1600" b="1" u="sng" spc="0" dirty="0" smtClean="0">
                <a:solidFill>
                  <a:srgbClr val="0000FF"/>
                </a:solidFill>
                <a:latin typeface="Arial Narrow" panose="020B0606020202030204" pitchFamily="34" charset="0"/>
                <a:cs typeface="Arial" panose="020B0604020202020204" pitchFamily="34" charset="0"/>
                <a:hlinkClick r:id="rId3"/>
              </a:rPr>
              <a:t>Pne</a:t>
            </a:r>
            <a:r>
              <a:rPr sz="1600" b="1" u="sng" spc="-25" dirty="0" smtClean="0">
                <a:solidFill>
                  <a:srgbClr val="0000FF"/>
                </a:solidFill>
                <a:latin typeface="Arial Narrow" panose="020B0606020202030204" pitchFamily="34" charset="0"/>
                <a:cs typeface="Arial" panose="020B0604020202020204" pitchFamily="34" charset="0"/>
                <a:hlinkClick r:id="rId3"/>
              </a:rPr>
              <a:t>t</a:t>
            </a:r>
            <a:r>
              <a:rPr sz="1600" b="1" u="sng" spc="-9" dirty="0" smtClean="0">
                <a:solidFill>
                  <a:srgbClr val="0000FF"/>
                </a:solidFill>
                <a:latin typeface="Arial Narrow" panose="020B0606020202030204" pitchFamily="34" charset="0"/>
                <a:cs typeface="Arial" panose="020B0604020202020204" pitchFamily="34" charset="0"/>
                <a:hlinkClick r:id="rId3"/>
              </a:rPr>
              <a:t>.</a:t>
            </a:r>
            <a:r>
              <a:rPr sz="1600" b="1" u="sng" spc="-4" dirty="0" smtClean="0">
                <a:solidFill>
                  <a:srgbClr val="0000FF"/>
                </a:solidFill>
                <a:latin typeface="Arial Narrow" panose="020B0606020202030204" pitchFamily="34" charset="0"/>
                <a:cs typeface="Arial" panose="020B0604020202020204" pitchFamily="34" charset="0"/>
                <a:hlinkClick r:id="rId3"/>
              </a:rPr>
              <a:t>o</a:t>
            </a:r>
            <a:r>
              <a:rPr sz="1600" b="1" u="sng" spc="0" dirty="0" smtClean="0">
                <a:solidFill>
                  <a:srgbClr val="0000FF"/>
                </a:solidFill>
                <a:latin typeface="Arial Narrow" panose="020B0606020202030204" pitchFamily="34" charset="0"/>
                <a:cs typeface="Arial" panose="020B0604020202020204" pitchFamily="34" charset="0"/>
                <a:hlinkClick r:id="rId3"/>
              </a:rPr>
              <a:t>rg</a:t>
            </a:r>
            <a:r>
              <a:rPr sz="1600" b="1" spc="0" dirty="0" smtClean="0">
                <a:solidFill>
                  <a:srgbClr val="0000FF"/>
                </a:solidFill>
                <a:latin typeface="Arial Narrow" panose="020B0606020202030204" pitchFamily="34" charset="0"/>
                <a:cs typeface="Arial" panose="020B0604020202020204" pitchFamily="34" charset="0"/>
                <a:hlinkClick r:id="rId3"/>
              </a:rPr>
              <a:t> </a:t>
            </a:r>
            <a:r>
              <a:rPr sz="1600" b="1" spc="-276" dirty="0" smtClean="0">
                <a:solidFill>
                  <a:srgbClr val="DDC12B"/>
                </a:solidFill>
                <a:latin typeface="Arial Narrow" panose="020B0606020202030204" pitchFamily="34" charset="0"/>
                <a:cs typeface="Arial" panose="020B0604020202020204" pitchFamily="34" charset="0"/>
                <a:hlinkClick r:id="rId3"/>
              </a:rPr>
              <a:t> </a:t>
            </a:r>
            <a:r>
              <a:rPr sz="1600" b="1" u="sng" spc="0" dirty="0" smtClean="0">
                <a:solidFill>
                  <a:srgbClr val="DDC12B"/>
                </a:solidFill>
                <a:latin typeface="Arial Narrow" panose="020B0606020202030204" pitchFamily="34" charset="0"/>
                <a:cs typeface="Arial" panose="020B0604020202020204" pitchFamily="34" charset="0"/>
                <a:hlinkClick r:id="rId3"/>
              </a:rPr>
              <a:t>|</a:t>
            </a:r>
            <a:r>
              <a:rPr sz="1600" b="1" u="sng" spc="0" dirty="0" smtClean="0">
                <a:solidFill>
                  <a:srgbClr val="DDC12B"/>
                </a:solidFill>
                <a:latin typeface="Arial Narrow" panose="020B0606020202030204" pitchFamily="34" charset="0"/>
                <a:cs typeface="Arial" panose="020B0604020202020204" pitchFamily="34" charset="0"/>
              </a:rPr>
              <a:t> </a:t>
            </a:r>
            <a:r>
              <a:rPr sz="1600" b="1" spc="-316" dirty="0" smtClean="0">
                <a:solidFill>
                  <a:srgbClr val="DDC12B"/>
                </a:solidFill>
                <a:latin typeface="Arial Narrow" panose="020B0606020202030204" pitchFamily="34" charset="0"/>
                <a:cs typeface="Arial" panose="020B0604020202020204" pitchFamily="34" charset="0"/>
              </a:rPr>
              <a:t> </a:t>
            </a:r>
            <a:r>
              <a:rPr sz="1600" b="1" spc="-4" dirty="0" smtClean="0">
                <a:solidFill>
                  <a:srgbClr val="397D5A"/>
                </a:solidFill>
                <a:latin typeface="Arial Narrow" panose="020B0606020202030204" pitchFamily="34" charset="0"/>
                <a:cs typeface="Arial" panose="020B0604020202020204" pitchFamily="34" charset="0"/>
              </a:rPr>
              <a:t>T</a:t>
            </a:r>
            <a:r>
              <a:rPr sz="1600" b="1" spc="9" dirty="0" smtClean="0">
                <a:solidFill>
                  <a:srgbClr val="397D5A"/>
                </a:solidFill>
                <a:latin typeface="Arial Narrow" panose="020B0606020202030204" pitchFamily="34" charset="0"/>
                <a:cs typeface="Arial" panose="020B0604020202020204" pitchFamily="34" charset="0"/>
              </a:rPr>
              <a:t>w</a:t>
            </a:r>
            <a:r>
              <a:rPr sz="1600" b="1" spc="0" dirty="0" smtClean="0">
                <a:solidFill>
                  <a:srgbClr val="397D5A"/>
                </a:solidFill>
                <a:latin typeface="Arial Narrow" panose="020B0606020202030204" pitchFamily="34" charset="0"/>
                <a:cs typeface="Arial" panose="020B0604020202020204" pitchFamily="34" charset="0"/>
              </a:rPr>
              <a:t>i</a:t>
            </a:r>
            <a:r>
              <a:rPr sz="1600" b="1" spc="-25" dirty="0" smtClean="0">
                <a:solidFill>
                  <a:srgbClr val="397D5A"/>
                </a:solidFill>
                <a:latin typeface="Arial Narrow" panose="020B0606020202030204" pitchFamily="34" charset="0"/>
                <a:cs typeface="Arial" panose="020B0604020202020204" pitchFamily="34" charset="0"/>
              </a:rPr>
              <a:t>tt</a:t>
            </a:r>
            <a:r>
              <a:rPr sz="1600" b="1" spc="0" dirty="0" smtClean="0">
                <a:solidFill>
                  <a:srgbClr val="397D5A"/>
                </a:solidFill>
                <a:latin typeface="Arial Narrow" panose="020B0606020202030204" pitchFamily="34" charset="0"/>
                <a:cs typeface="Arial" panose="020B0604020202020204" pitchFamily="34" charset="0"/>
              </a:rPr>
              <a:t>er:</a:t>
            </a:r>
            <a:r>
              <a:rPr sz="1600" b="1" spc="54" dirty="0" smtClean="0">
                <a:solidFill>
                  <a:srgbClr val="397D5A"/>
                </a:solidFill>
                <a:latin typeface="Arial Narrow" panose="020B0606020202030204" pitchFamily="34" charset="0"/>
                <a:cs typeface="Arial" panose="020B0604020202020204" pitchFamily="34" charset="0"/>
              </a:rPr>
              <a:t> </a:t>
            </a:r>
            <a:r>
              <a:rPr sz="1600" b="1" spc="0" dirty="0" smtClean="0">
                <a:solidFill>
                  <a:srgbClr val="397D5A"/>
                </a:solidFill>
                <a:latin typeface="Arial Narrow" panose="020B0606020202030204" pitchFamily="34" charset="0"/>
                <a:cs typeface="Arial" panose="020B0604020202020204" pitchFamily="34" charset="0"/>
                <a:hlinkClick r:id="rId4"/>
              </a:rPr>
              <a:t>@CA</a:t>
            </a:r>
            <a:r>
              <a:rPr sz="1600" b="1" spc="4" dirty="0" smtClean="0">
                <a:solidFill>
                  <a:srgbClr val="397D5A"/>
                </a:solidFill>
                <a:latin typeface="Arial Narrow" panose="020B0606020202030204" pitchFamily="34" charset="0"/>
                <a:cs typeface="Arial" panose="020B0604020202020204" pitchFamily="34" charset="0"/>
                <a:hlinkClick r:id="rId4"/>
              </a:rPr>
              <a:t>E</a:t>
            </a:r>
            <a:r>
              <a:rPr sz="1600" b="1" spc="0" dirty="0" smtClean="0">
                <a:solidFill>
                  <a:srgbClr val="397D5A"/>
                </a:solidFill>
                <a:latin typeface="Arial Narrow" panose="020B0606020202030204" pitchFamily="34" charset="0"/>
                <a:cs typeface="Arial" panose="020B0604020202020204" pitchFamily="34" charset="0"/>
                <a:hlinkClick r:id="rId4"/>
              </a:rPr>
              <a:t>Pup</a:t>
            </a:r>
            <a:r>
              <a:rPr sz="1600" b="1" spc="4" dirty="0" smtClean="0">
                <a:solidFill>
                  <a:srgbClr val="397D5A"/>
                </a:solidFill>
                <a:latin typeface="Arial Narrow" panose="020B0606020202030204" pitchFamily="34" charset="0"/>
                <a:cs typeface="Arial" panose="020B0604020202020204" pitchFamily="34" charset="0"/>
                <a:hlinkClick r:id="rId4"/>
              </a:rPr>
              <a:t>d</a:t>
            </a:r>
            <a:r>
              <a:rPr sz="1600" b="1" spc="-4" dirty="0" smtClean="0">
                <a:solidFill>
                  <a:srgbClr val="397D5A"/>
                </a:solidFill>
                <a:latin typeface="Arial Narrow" panose="020B0606020202030204" pitchFamily="34" charset="0"/>
                <a:cs typeface="Arial" panose="020B0604020202020204" pitchFamily="34" charset="0"/>
                <a:hlinkClick r:id="rId4"/>
              </a:rPr>
              <a:t>a</a:t>
            </a:r>
            <a:r>
              <a:rPr sz="1600" b="1" spc="-25" dirty="0" smtClean="0">
                <a:solidFill>
                  <a:srgbClr val="397D5A"/>
                </a:solidFill>
                <a:latin typeface="Arial Narrow" panose="020B0606020202030204" pitchFamily="34" charset="0"/>
                <a:cs typeface="Arial" panose="020B0604020202020204" pitchFamily="34" charset="0"/>
                <a:hlinkClick r:id="rId4"/>
              </a:rPr>
              <a:t>t</a:t>
            </a:r>
            <a:r>
              <a:rPr sz="1600" b="1" spc="0" dirty="0" smtClean="0">
                <a:solidFill>
                  <a:srgbClr val="397D5A"/>
                </a:solidFill>
                <a:latin typeface="Arial Narrow" panose="020B0606020202030204" pitchFamily="34" charset="0"/>
                <a:cs typeface="Arial" panose="020B0604020202020204" pitchFamily="34" charset="0"/>
                <a:hlinkClick r:id="rId4"/>
              </a:rPr>
              <a:t>es</a:t>
            </a:r>
            <a:endParaRPr sz="1600" b="1" dirty="0">
              <a:latin typeface="Arial Narrow" panose="020B0606020202030204" pitchFamily="34" charset="0"/>
              <a:cs typeface="Arial" panose="020B0604020202020204" pitchFamily="34" charset="0"/>
            </a:endParaRPr>
          </a:p>
        </p:txBody>
      </p:sp>
      <p:pic>
        <p:nvPicPr>
          <p:cNvPr id="16" name="Picture 15"/>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04800" y="6248400"/>
            <a:ext cx="1314450" cy="457200"/>
          </a:xfrm>
          <a:prstGeom prst="rect">
            <a:avLst/>
          </a:prstGeom>
        </p:spPr>
      </p:pic>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1037</TotalTime>
  <Words>2121</Words>
  <Application>Microsoft Macintosh PowerPoint</Application>
  <PresentationFormat>On-screen Show (4:3)</PresentationFormat>
  <Paragraphs>230</Paragraphs>
  <Slides>28</Slides>
  <Notes>1</Notes>
  <HiddenSlides>5</HiddenSlides>
  <MMClips>0</MMClips>
  <ScaleCrop>false</ScaleCrop>
  <HeadingPairs>
    <vt:vector size="4" baseType="variant">
      <vt:variant>
        <vt:lpstr>Theme</vt:lpstr>
      </vt:variant>
      <vt:variant>
        <vt:i4>2</vt:i4>
      </vt:variant>
      <vt:variant>
        <vt:lpstr>Slide Titles</vt:lpstr>
      </vt:variant>
      <vt:variant>
        <vt:i4>28</vt:i4>
      </vt:variant>
    </vt:vector>
  </HeadingPairs>
  <TitlesOfParts>
    <vt:vector size="30" baseType="lpstr">
      <vt:lpstr>Office Theme</vt:lpstr>
      <vt:lpstr>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kwayland</dc:creator>
  <cp:lastModifiedBy>CRUISE UPRM</cp:lastModifiedBy>
  <cp:revision>50</cp:revision>
  <dcterms:modified xsi:type="dcterms:W3CDTF">2014-05-28T13:00:12Z</dcterms:modified>
</cp:coreProperties>
</file>