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9" r:id="rId12"/>
    <p:sldId id="280" r:id="rId13"/>
    <p:sldId id="292" r:id="rId14"/>
    <p:sldId id="278" r:id="rId15"/>
    <p:sldId id="281" r:id="rId16"/>
    <p:sldId id="284" r:id="rId17"/>
    <p:sldId id="285" r:id="rId18"/>
    <p:sldId id="286" r:id="rId19"/>
    <p:sldId id="287" r:id="rId20"/>
    <p:sldId id="288" r:id="rId21"/>
    <p:sldId id="289" r:id="rId22"/>
    <p:sldId id="290" r:id="rId23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DAC3456-ED96-3543-B1B1-FD6D72FA7D11}">
          <p14:sldIdLst>
            <p14:sldId id="256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79"/>
            <p14:sldId id="280"/>
            <p14:sldId id="292"/>
            <p14:sldId id="278"/>
          </p14:sldIdLst>
        </p14:section>
        <p14:section name="InTASC" id="{040279E2-09C9-6B44-AC2E-5F8A2F89D323}">
          <p14:sldIdLst>
            <p14:sldId id="281"/>
            <p14:sldId id="284"/>
            <p14:sldId id="285"/>
            <p14:sldId id="286"/>
            <p14:sldId id="287"/>
            <p14:sldId id="288"/>
            <p14:sldId id="289"/>
            <p14:sldId id="29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832" y="-12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8" d="100"/>
        <a:sy n="158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69F787-9A58-1444-AA69-980601B9FF0E}" type="doc">
      <dgm:prSet loTypeId="urn:microsoft.com/office/officeart/2005/8/layout/pyramid4" loCatId="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es-PR"/>
        </a:p>
      </dgm:t>
    </dgm:pt>
    <dgm:pt modelId="{4381DB51-77AA-AF49-8038-3E4511856DA5}">
      <dgm:prSet custT="1"/>
      <dgm:spPr/>
      <dgm:t>
        <a:bodyPr/>
        <a:lstStyle/>
        <a:p>
          <a:r>
            <a:rPr lang="es-PR" sz="2400" dirty="0" smtClean="0"/>
            <a:t>Performance</a:t>
          </a:r>
          <a:endParaRPr lang="es-PR" sz="2400" dirty="0"/>
        </a:p>
      </dgm:t>
    </dgm:pt>
    <dgm:pt modelId="{20412DD8-9B47-F240-9ABA-0FFE60002F98}" type="parTrans" cxnId="{949145C3-0362-EE44-B948-A9477C41450F}">
      <dgm:prSet/>
      <dgm:spPr/>
      <dgm:t>
        <a:bodyPr/>
        <a:lstStyle/>
        <a:p>
          <a:endParaRPr lang="es-PR"/>
        </a:p>
      </dgm:t>
    </dgm:pt>
    <dgm:pt modelId="{872C2020-185E-8743-A93D-E5395DF158C6}" type="sibTrans" cxnId="{949145C3-0362-EE44-B948-A9477C41450F}">
      <dgm:prSet/>
      <dgm:spPr/>
      <dgm:t>
        <a:bodyPr/>
        <a:lstStyle/>
        <a:p>
          <a:endParaRPr lang="es-PR"/>
        </a:p>
      </dgm:t>
    </dgm:pt>
    <dgm:pt modelId="{5E4616D8-4B5A-CB42-B84E-188DE45EADAE}">
      <dgm:prSet custT="1"/>
      <dgm:spPr/>
      <dgm:t>
        <a:bodyPr/>
        <a:lstStyle/>
        <a:p>
          <a:r>
            <a:rPr lang="es-PR" sz="2400" dirty="0" smtClean="0"/>
            <a:t>Critical Dispositions</a:t>
          </a:r>
          <a:endParaRPr lang="es-PR" sz="2400" dirty="0"/>
        </a:p>
      </dgm:t>
    </dgm:pt>
    <dgm:pt modelId="{5FD2C9CC-FDCE-3F45-8931-74743EA6F1D6}" type="parTrans" cxnId="{5795AFE1-55B2-F344-9210-AC8DDA0349D8}">
      <dgm:prSet/>
      <dgm:spPr/>
      <dgm:t>
        <a:bodyPr/>
        <a:lstStyle/>
        <a:p>
          <a:endParaRPr lang="es-PR"/>
        </a:p>
      </dgm:t>
    </dgm:pt>
    <dgm:pt modelId="{A87AEF31-02FB-9046-81EB-C908798DF805}" type="sibTrans" cxnId="{5795AFE1-55B2-F344-9210-AC8DDA0349D8}">
      <dgm:prSet/>
      <dgm:spPr/>
      <dgm:t>
        <a:bodyPr/>
        <a:lstStyle/>
        <a:p>
          <a:endParaRPr lang="es-PR"/>
        </a:p>
      </dgm:t>
    </dgm:pt>
    <dgm:pt modelId="{B63E5B24-5036-834D-8654-0AA465B56570}">
      <dgm:prSet custT="1"/>
      <dgm:spPr/>
      <dgm:t>
        <a:bodyPr/>
        <a:lstStyle/>
        <a:p>
          <a:r>
            <a:rPr lang="es-PR" sz="2400" dirty="0" smtClean="0"/>
            <a:t>Standards     1 to 10</a:t>
          </a:r>
          <a:endParaRPr lang="es-PR" sz="2400" dirty="0"/>
        </a:p>
      </dgm:t>
    </dgm:pt>
    <dgm:pt modelId="{FEE16F13-3591-0040-AEFF-7C8066FF18E1}" type="parTrans" cxnId="{03BE3479-B389-854B-84C7-CF2A250304C9}">
      <dgm:prSet/>
      <dgm:spPr/>
      <dgm:t>
        <a:bodyPr/>
        <a:lstStyle/>
        <a:p>
          <a:endParaRPr lang="es-PR"/>
        </a:p>
      </dgm:t>
    </dgm:pt>
    <dgm:pt modelId="{7E72D38F-03BD-0745-840B-B19396F751E9}" type="sibTrans" cxnId="{03BE3479-B389-854B-84C7-CF2A250304C9}">
      <dgm:prSet/>
      <dgm:spPr/>
      <dgm:t>
        <a:bodyPr/>
        <a:lstStyle/>
        <a:p>
          <a:endParaRPr lang="es-PR"/>
        </a:p>
      </dgm:t>
    </dgm:pt>
    <dgm:pt modelId="{82FCE4D3-1C59-1845-986D-4908B491B4DA}">
      <dgm:prSet custT="1"/>
      <dgm:spPr/>
      <dgm:t>
        <a:bodyPr/>
        <a:lstStyle/>
        <a:p>
          <a:r>
            <a:rPr lang="es-PR" sz="2400" dirty="0" smtClean="0"/>
            <a:t>Essential Knowledge</a:t>
          </a:r>
          <a:endParaRPr lang="es-PR" sz="2400" dirty="0"/>
        </a:p>
      </dgm:t>
    </dgm:pt>
    <dgm:pt modelId="{FEE47968-BC22-3043-A7B6-17DAC2624146}" type="parTrans" cxnId="{C037DB76-C745-B140-B4A7-693E21E747FB}">
      <dgm:prSet/>
      <dgm:spPr/>
      <dgm:t>
        <a:bodyPr/>
        <a:lstStyle/>
        <a:p>
          <a:endParaRPr lang="es-PR"/>
        </a:p>
      </dgm:t>
    </dgm:pt>
    <dgm:pt modelId="{E1CDF5E9-72CD-3E40-896A-3BC117F352DA}" type="sibTrans" cxnId="{C037DB76-C745-B140-B4A7-693E21E747FB}">
      <dgm:prSet/>
      <dgm:spPr/>
      <dgm:t>
        <a:bodyPr/>
        <a:lstStyle/>
        <a:p>
          <a:endParaRPr lang="es-PR"/>
        </a:p>
      </dgm:t>
    </dgm:pt>
    <dgm:pt modelId="{48C38CA3-DF91-DC48-9498-1EB9DC5C13E0}" type="pres">
      <dgm:prSet presAssocID="{9369F787-9A58-1444-AA69-980601B9FF0E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s-PR"/>
        </a:p>
      </dgm:t>
    </dgm:pt>
    <dgm:pt modelId="{B1A0ED1E-788C-144B-8A8E-F3F99D7F82F7}" type="pres">
      <dgm:prSet presAssocID="{9369F787-9A58-1444-AA69-980601B9FF0E}" presName="triangle1" presStyleLbl="node1" presStyleIdx="0" presStyleCnt="4" custScaleX="129000" custLinFactNeighborX="2667">
        <dgm:presLayoutVars>
          <dgm:bulletEnabled val="1"/>
        </dgm:presLayoutVars>
      </dgm:prSet>
      <dgm:spPr/>
      <dgm:t>
        <a:bodyPr/>
        <a:lstStyle/>
        <a:p>
          <a:endParaRPr lang="es-PR"/>
        </a:p>
      </dgm:t>
    </dgm:pt>
    <dgm:pt modelId="{C498EC31-6C61-FC45-9F2C-6A76AA8F6317}" type="pres">
      <dgm:prSet presAssocID="{9369F787-9A58-1444-AA69-980601B9FF0E}" presName="triangle2" presStyleLbl="node1" presStyleIdx="1" presStyleCnt="4" custScaleX="132666" custLinFactNeighborX="-11167">
        <dgm:presLayoutVars>
          <dgm:bulletEnabled val="1"/>
        </dgm:presLayoutVars>
      </dgm:prSet>
      <dgm:spPr/>
      <dgm:t>
        <a:bodyPr/>
        <a:lstStyle/>
        <a:p>
          <a:endParaRPr lang="es-PR"/>
        </a:p>
      </dgm:t>
    </dgm:pt>
    <dgm:pt modelId="{445B578B-FF93-D049-80B4-1A16699D83D3}" type="pres">
      <dgm:prSet presAssocID="{9369F787-9A58-1444-AA69-980601B9FF0E}" presName="triangle3" presStyleLbl="node1" presStyleIdx="2" presStyleCnt="4" custScaleX="129001" custScaleY="102667" custLinFactNeighborX="2666" custLinFactNeighborY="-667">
        <dgm:presLayoutVars>
          <dgm:bulletEnabled val="1"/>
        </dgm:presLayoutVars>
      </dgm:prSet>
      <dgm:spPr/>
      <dgm:t>
        <a:bodyPr/>
        <a:lstStyle/>
        <a:p>
          <a:endParaRPr lang="es-PR"/>
        </a:p>
      </dgm:t>
    </dgm:pt>
    <dgm:pt modelId="{FE521973-A9A9-324C-9DBB-84EA10CB599F}" type="pres">
      <dgm:prSet presAssocID="{9369F787-9A58-1444-AA69-980601B9FF0E}" presName="triangle4" presStyleLbl="node1" presStyleIdx="3" presStyleCnt="4" custAng="0" custScaleX="117333" custScaleY="101333" custLinFactNeighborX="12833">
        <dgm:presLayoutVars>
          <dgm:bulletEnabled val="1"/>
        </dgm:presLayoutVars>
      </dgm:prSet>
      <dgm:spPr/>
      <dgm:t>
        <a:bodyPr/>
        <a:lstStyle/>
        <a:p>
          <a:endParaRPr lang="es-PR"/>
        </a:p>
      </dgm:t>
    </dgm:pt>
  </dgm:ptLst>
  <dgm:cxnLst>
    <dgm:cxn modelId="{E9FBF971-75CA-CE4F-878A-93CC4E1F5D2C}" type="presOf" srcId="{82FCE4D3-1C59-1845-986D-4908B491B4DA}" destId="{FE521973-A9A9-324C-9DBB-84EA10CB599F}" srcOrd="0" destOrd="0" presId="urn:microsoft.com/office/officeart/2005/8/layout/pyramid4"/>
    <dgm:cxn modelId="{73219BCB-E79E-FF4A-8454-1A3DCA9B1194}" type="presOf" srcId="{B63E5B24-5036-834D-8654-0AA465B56570}" destId="{445B578B-FF93-D049-80B4-1A16699D83D3}" srcOrd="0" destOrd="0" presId="urn:microsoft.com/office/officeart/2005/8/layout/pyramid4"/>
    <dgm:cxn modelId="{949145C3-0362-EE44-B948-A9477C41450F}" srcId="{9369F787-9A58-1444-AA69-980601B9FF0E}" destId="{4381DB51-77AA-AF49-8038-3E4511856DA5}" srcOrd="0" destOrd="0" parTransId="{20412DD8-9B47-F240-9ABA-0FFE60002F98}" sibTransId="{872C2020-185E-8743-A93D-E5395DF158C6}"/>
    <dgm:cxn modelId="{4DAC2667-EBCC-BB48-AD76-6F35CA7276E3}" type="presOf" srcId="{9369F787-9A58-1444-AA69-980601B9FF0E}" destId="{48C38CA3-DF91-DC48-9498-1EB9DC5C13E0}" srcOrd="0" destOrd="0" presId="urn:microsoft.com/office/officeart/2005/8/layout/pyramid4"/>
    <dgm:cxn modelId="{03BE3479-B389-854B-84C7-CF2A250304C9}" srcId="{9369F787-9A58-1444-AA69-980601B9FF0E}" destId="{B63E5B24-5036-834D-8654-0AA465B56570}" srcOrd="2" destOrd="0" parTransId="{FEE16F13-3591-0040-AEFF-7C8066FF18E1}" sibTransId="{7E72D38F-03BD-0745-840B-B19396F751E9}"/>
    <dgm:cxn modelId="{5795AFE1-55B2-F344-9210-AC8DDA0349D8}" srcId="{9369F787-9A58-1444-AA69-980601B9FF0E}" destId="{5E4616D8-4B5A-CB42-B84E-188DE45EADAE}" srcOrd="1" destOrd="0" parTransId="{5FD2C9CC-FDCE-3F45-8931-74743EA6F1D6}" sibTransId="{A87AEF31-02FB-9046-81EB-C908798DF805}"/>
    <dgm:cxn modelId="{84F79108-2B6D-604E-9CD4-15FE6E248E72}" type="presOf" srcId="{5E4616D8-4B5A-CB42-B84E-188DE45EADAE}" destId="{C498EC31-6C61-FC45-9F2C-6A76AA8F6317}" srcOrd="0" destOrd="0" presId="urn:microsoft.com/office/officeart/2005/8/layout/pyramid4"/>
    <dgm:cxn modelId="{C037DB76-C745-B140-B4A7-693E21E747FB}" srcId="{9369F787-9A58-1444-AA69-980601B9FF0E}" destId="{82FCE4D3-1C59-1845-986D-4908B491B4DA}" srcOrd="3" destOrd="0" parTransId="{FEE47968-BC22-3043-A7B6-17DAC2624146}" sibTransId="{E1CDF5E9-72CD-3E40-896A-3BC117F352DA}"/>
    <dgm:cxn modelId="{302A4D43-AEEA-E849-B9F4-90C7A152A58A}" type="presOf" srcId="{4381DB51-77AA-AF49-8038-3E4511856DA5}" destId="{B1A0ED1E-788C-144B-8A8E-F3F99D7F82F7}" srcOrd="0" destOrd="0" presId="urn:microsoft.com/office/officeart/2005/8/layout/pyramid4"/>
    <dgm:cxn modelId="{FD8CF551-B203-1141-9A75-85E54F4484F9}" type="presParOf" srcId="{48C38CA3-DF91-DC48-9498-1EB9DC5C13E0}" destId="{B1A0ED1E-788C-144B-8A8E-F3F99D7F82F7}" srcOrd="0" destOrd="0" presId="urn:microsoft.com/office/officeart/2005/8/layout/pyramid4"/>
    <dgm:cxn modelId="{FD7A2A95-3E40-E443-8B5B-B9FB24F7AA17}" type="presParOf" srcId="{48C38CA3-DF91-DC48-9498-1EB9DC5C13E0}" destId="{C498EC31-6C61-FC45-9F2C-6A76AA8F6317}" srcOrd="1" destOrd="0" presId="urn:microsoft.com/office/officeart/2005/8/layout/pyramid4"/>
    <dgm:cxn modelId="{CA077AEF-7D1D-D042-9F72-B8320719B4A9}" type="presParOf" srcId="{48C38CA3-DF91-DC48-9498-1EB9DC5C13E0}" destId="{445B578B-FF93-D049-80B4-1A16699D83D3}" srcOrd="2" destOrd="0" presId="urn:microsoft.com/office/officeart/2005/8/layout/pyramid4"/>
    <dgm:cxn modelId="{0463FAF3-3BA0-5341-BBF6-8C39D0EF0AF1}" type="presParOf" srcId="{48C38CA3-DF91-DC48-9498-1EB9DC5C13E0}" destId="{FE521973-A9A9-324C-9DBB-84EA10CB599F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A0ED1E-788C-144B-8A8E-F3F99D7F82F7}">
      <dsp:nvSpPr>
        <dsp:cNvPr id="0" name=""/>
        <dsp:cNvSpPr/>
      </dsp:nvSpPr>
      <dsp:spPr>
        <a:xfrm>
          <a:off x="3295657" y="-19052"/>
          <a:ext cx="3686175" cy="2857500"/>
        </a:xfrm>
        <a:prstGeom prst="triangl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R" sz="2400" kern="1200" dirty="0" smtClean="0"/>
            <a:t>Performance</a:t>
          </a:r>
          <a:endParaRPr lang="es-PR" sz="2400" kern="1200" dirty="0"/>
        </a:p>
      </dsp:txBody>
      <dsp:txXfrm>
        <a:off x="4217201" y="1409698"/>
        <a:ext cx="1843087" cy="1428750"/>
      </dsp:txXfrm>
    </dsp:sp>
    <dsp:sp modelId="{C498EC31-6C61-FC45-9F2C-6A76AA8F6317}">
      <dsp:nvSpPr>
        <dsp:cNvPr id="0" name=""/>
        <dsp:cNvSpPr/>
      </dsp:nvSpPr>
      <dsp:spPr>
        <a:xfrm>
          <a:off x="1419222" y="2838447"/>
          <a:ext cx="3790930" cy="2857500"/>
        </a:xfrm>
        <a:prstGeom prst="triangl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R" sz="2400" kern="1200" dirty="0" smtClean="0"/>
            <a:t>Critical Dispositions</a:t>
          </a:r>
          <a:endParaRPr lang="es-PR" sz="2400" kern="1200" dirty="0"/>
        </a:p>
      </dsp:txBody>
      <dsp:txXfrm>
        <a:off x="2366955" y="4267197"/>
        <a:ext cx="1895465" cy="1428750"/>
      </dsp:txXfrm>
    </dsp:sp>
    <dsp:sp modelId="{445B578B-FF93-D049-80B4-1A16699D83D3}">
      <dsp:nvSpPr>
        <dsp:cNvPr id="0" name=""/>
        <dsp:cNvSpPr/>
      </dsp:nvSpPr>
      <dsp:spPr>
        <a:xfrm rot="10800000">
          <a:off x="3295614" y="2781283"/>
          <a:ext cx="3686203" cy="2933709"/>
        </a:xfrm>
        <a:prstGeom prst="triangl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R" sz="2400" kern="1200" dirty="0" smtClean="0"/>
            <a:t>Standards     1 to 10</a:t>
          </a:r>
          <a:endParaRPr lang="es-PR" sz="2400" kern="1200" dirty="0"/>
        </a:p>
      </dsp:txBody>
      <dsp:txXfrm rot="10800000">
        <a:off x="4217165" y="2781283"/>
        <a:ext cx="1843101" cy="1466854"/>
      </dsp:txXfrm>
    </dsp:sp>
    <dsp:sp modelId="{FE521973-A9A9-324C-9DBB-84EA10CB599F}">
      <dsp:nvSpPr>
        <dsp:cNvPr id="0" name=""/>
        <dsp:cNvSpPr/>
      </dsp:nvSpPr>
      <dsp:spPr>
        <a:xfrm>
          <a:off x="5181592" y="2819402"/>
          <a:ext cx="3352790" cy="2895590"/>
        </a:xfrm>
        <a:prstGeom prst="triangl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R" sz="2400" kern="1200" dirty="0" smtClean="0"/>
            <a:t>Essential Knowledge</a:t>
          </a:r>
          <a:endParaRPr lang="es-PR" sz="2400" kern="1200" dirty="0"/>
        </a:p>
      </dsp:txBody>
      <dsp:txXfrm>
        <a:off x="6019790" y="4267197"/>
        <a:ext cx="1676395" cy="1447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CB3586-1370-5F4F-A93F-2FC662B3EA24}" type="datetimeFigureOut">
              <a:rPr lang="en-US" smtClean="0"/>
              <a:t>5/28/14</a:t>
            </a:fld>
            <a:endParaRPr lang="es-P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s-P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2FC286-8456-F04B-ADEF-FD53752C2DC0}" type="slidenum">
              <a:rPr lang="es-PR" smtClean="0"/>
              <a:t>‹#›</a:t>
            </a:fld>
            <a:endParaRPr lang="es-PR"/>
          </a:p>
        </p:txBody>
      </p:sp>
    </p:spTree>
    <p:extLst>
      <p:ext uri="{BB962C8B-B14F-4D97-AF65-F5344CB8AC3E}">
        <p14:creationId xmlns:p14="http://schemas.microsoft.com/office/powerpoint/2010/main" val="3107267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s-PR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s-PR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s-PR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s-PR">
              <a:ea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850" y="777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1C16D0-1703-AD43-9E1E-CD5232E5B89A}" type="datetime1">
              <a:rPr lang="en-US"/>
              <a:pPr>
                <a:defRPr/>
              </a:pPr>
              <a:t>5/28/14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CB47C2-2751-8646-B558-52B8F6C7AC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590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hyperlink" Target="http://www.CAEPnet.org" TargetMode="External"/><Relationship Id="rId5" Type="http://schemas.openxmlformats.org/officeDocument/2006/relationships/hyperlink" Target="mailto:@CAEPupdates" TargetMode="External"/><Relationship Id="rId6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@CAEP" TargetMode="External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CAEPnet.or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@CAEP" TargetMode="External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CAEPnet.or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aepnet.files.wordpress.com/2013/09/final_board_approved1.pdf" TargetMode="External"/><Relationship Id="rId4" Type="http://schemas.openxmlformats.org/officeDocument/2006/relationships/hyperlink" Target="http://caepnet.files.wordpress.com/2014/02/caep_evidence_guide1.pdf" TargetMode="External"/><Relationship Id="rId5" Type="http://schemas.openxmlformats.org/officeDocument/2006/relationships/hyperlink" Target="http://www.wascsenior.org/resources/handbook-accreditation-2013" TargetMode="External"/><Relationship Id="rId6" Type="http://schemas.openxmlformats.org/officeDocument/2006/relationships/hyperlink" Target="http://www.wascsenior.org/search/site/guide%20to@20using%20evidence" TargetMode="External"/><Relationship Id="rId7" Type="http://schemas.openxmlformats.org/officeDocument/2006/relationships/hyperlink" Target="http://www.nist.gov/baldrige" TargetMode="External"/><Relationship Id="rId8" Type="http://schemas.openxmlformats.org/officeDocument/2006/relationships/hyperlink" Target="http://www.carnegiefoundation.org/sites/default/files/improvement_research_NICs_bryk-yeager.pdf" TargetMode="External"/><Relationship Id="rId9" Type="http://schemas.openxmlformats.org/officeDocument/2006/relationships/hyperlink" Target="http://www.CAEPnet.org" TargetMode="External"/><Relationship Id="rId10" Type="http://schemas.openxmlformats.org/officeDocument/2006/relationships/hyperlink" Target="mailto:@CAEPupdates" TargetMode="External"/><Relationship Id="rId11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6" Type="http://schemas.openxmlformats.org/officeDocument/2006/relationships/image" Target="../media/image5.jpeg"/><Relationship Id="rId7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5821997"/>
            <a:ext cx="9144000" cy="10360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549140" y="6595694"/>
            <a:ext cx="48767" cy="0"/>
          </a:xfrm>
          <a:custGeom>
            <a:avLst/>
            <a:gdLst/>
            <a:ahLst/>
            <a:cxnLst/>
            <a:rect l="l" t="t" r="r" b="b"/>
            <a:pathLst>
              <a:path w="48767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71600" y="6299165"/>
            <a:ext cx="7772400" cy="1587"/>
          </a:xfrm>
          <a:custGeom>
            <a:avLst/>
            <a:gdLst/>
            <a:ahLst/>
            <a:cxnLst/>
            <a:rect l="l" t="t" r="r" b="b"/>
            <a:pathLst>
              <a:path w="7772400" h="1587">
                <a:moveTo>
                  <a:pt x="0" y="0"/>
                </a:moveTo>
                <a:lnTo>
                  <a:pt x="7772400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1628" y="789"/>
            <a:ext cx="1587" cy="2351176"/>
          </a:xfrm>
          <a:custGeom>
            <a:avLst/>
            <a:gdLst/>
            <a:ahLst/>
            <a:cxnLst/>
            <a:rect l="l" t="t" r="r" b="b"/>
            <a:pathLst>
              <a:path w="1587" h="2351176">
                <a:moveTo>
                  <a:pt x="0" y="2351176"/>
                </a:moveTo>
                <a:lnTo>
                  <a:pt x="1587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787"/>
            <a:ext cx="9144000" cy="12987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524000" y="2895600"/>
            <a:ext cx="6538671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Overview</a:t>
            </a:r>
            <a:r>
              <a:rPr sz="3600" b="1" spc="-1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6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of CAEP</a:t>
            </a:r>
            <a:r>
              <a:rPr sz="36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6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Guidelines</a:t>
            </a:r>
            <a:endParaRPr sz="36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29000" y="3505200"/>
            <a:ext cx="2195165" cy="9123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935"/>
              </a:lnSpc>
              <a:spcBef>
                <a:spcPts val="96"/>
              </a:spcBef>
            </a:pPr>
            <a:endParaRPr sz="18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2400" y="4572000"/>
            <a:ext cx="3657600" cy="762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935"/>
              </a:lnSpc>
              <a:spcBef>
                <a:spcPts val="96"/>
              </a:spcBef>
            </a:pPr>
            <a:r>
              <a:rPr lang="en-US" sz="2000" baseline="3034" dirty="0">
                <a:solidFill>
                  <a:srgbClr val="047D57"/>
                </a:solidFill>
                <a:cs typeface="Calibri"/>
              </a:rPr>
              <a:t>2014 </a:t>
            </a:r>
            <a:r>
              <a:rPr lang="en-US" sz="2000" spc="-4" baseline="3034" dirty="0">
                <a:solidFill>
                  <a:srgbClr val="047D57"/>
                </a:solidFill>
                <a:cs typeface="Calibri"/>
              </a:rPr>
              <a:t>C</a:t>
            </a:r>
            <a:r>
              <a:rPr lang="en-US" sz="2000" baseline="3034" dirty="0">
                <a:solidFill>
                  <a:srgbClr val="047D57"/>
                </a:solidFill>
                <a:cs typeface="Calibri"/>
              </a:rPr>
              <a:t>AEP</a:t>
            </a:r>
            <a:r>
              <a:rPr lang="en-US" sz="2000" spc="-19" baseline="3034" dirty="0">
                <a:solidFill>
                  <a:srgbClr val="047D57"/>
                </a:solidFill>
                <a:cs typeface="Calibri"/>
              </a:rPr>
              <a:t> </a:t>
            </a:r>
            <a:r>
              <a:rPr lang="en-US" sz="2000" baseline="3034" dirty="0" smtClean="0">
                <a:solidFill>
                  <a:srgbClr val="047D57"/>
                </a:solidFill>
                <a:cs typeface="Calibri"/>
              </a:rPr>
              <a:t>–</a:t>
            </a:r>
            <a:r>
              <a:rPr lang="en-US" sz="2000" spc="-4" baseline="3034" dirty="0" smtClean="0">
                <a:solidFill>
                  <a:srgbClr val="047D57"/>
                </a:solidFill>
                <a:cs typeface="Calibri"/>
              </a:rPr>
              <a:t>C</a:t>
            </a:r>
            <a:r>
              <a:rPr lang="en-US" sz="2000" baseline="3034" dirty="0" smtClean="0">
                <a:solidFill>
                  <a:srgbClr val="047D57"/>
                </a:solidFill>
                <a:cs typeface="Calibri"/>
              </a:rPr>
              <a:t>on</a:t>
            </a:r>
            <a:r>
              <a:rPr lang="en-US" sz="2000" spc="-19" baseline="3034" dirty="0" smtClean="0">
                <a:solidFill>
                  <a:srgbClr val="047D57"/>
                </a:solidFill>
                <a:cs typeface="Calibri"/>
              </a:rPr>
              <a:t>f</a:t>
            </a:r>
            <a:r>
              <a:rPr lang="en-US" sz="2000" spc="4" baseline="3034" dirty="0" smtClean="0">
                <a:solidFill>
                  <a:srgbClr val="047D57"/>
                </a:solidFill>
                <a:cs typeface="Calibri"/>
              </a:rPr>
              <a:t>e</a:t>
            </a:r>
            <a:r>
              <a:rPr lang="en-US" sz="2000" spc="-4" baseline="3034" dirty="0" smtClean="0">
                <a:solidFill>
                  <a:srgbClr val="047D57"/>
                </a:solidFill>
                <a:cs typeface="Calibri"/>
              </a:rPr>
              <a:t>r</a:t>
            </a:r>
            <a:r>
              <a:rPr lang="en-US" sz="2000" spc="4" baseline="3034" dirty="0" smtClean="0">
                <a:solidFill>
                  <a:srgbClr val="047D57"/>
                </a:solidFill>
                <a:cs typeface="Calibri"/>
              </a:rPr>
              <a:t>e</a:t>
            </a:r>
            <a:r>
              <a:rPr lang="en-US" sz="2000" baseline="3034" dirty="0" smtClean="0">
                <a:solidFill>
                  <a:srgbClr val="047D57"/>
                </a:solidFill>
                <a:cs typeface="Calibri"/>
              </a:rPr>
              <a:t>n</a:t>
            </a:r>
            <a:r>
              <a:rPr lang="en-US" sz="2000" spc="-14" baseline="3034" dirty="0" smtClean="0">
                <a:solidFill>
                  <a:srgbClr val="047D57"/>
                </a:solidFill>
                <a:cs typeface="Calibri"/>
              </a:rPr>
              <a:t>c</a:t>
            </a:r>
            <a:r>
              <a:rPr lang="en-US" sz="2000" baseline="3034" dirty="0" smtClean="0">
                <a:solidFill>
                  <a:srgbClr val="047D57"/>
                </a:solidFill>
                <a:cs typeface="Calibri"/>
              </a:rPr>
              <a:t>e</a:t>
            </a:r>
            <a:r>
              <a:rPr lang="en-US" sz="2000" dirty="0" smtClean="0">
                <a:cs typeface="Calibri"/>
              </a:rPr>
              <a:t> </a:t>
            </a:r>
            <a:r>
              <a:rPr lang="en-US" sz="2000" spc="-4" baseline="3034" dirty="0" smtClean="0">
                <a:solidFill>
                  <a:srgbClr val="047D57"/>
                </a:solidFill>
                <a:cs typeface="Calibri"/>
              </a:rPr>
              <a:t>Nashville</a:t>
            </a:r>
            <a:r>
              <a:rPr lang="en-US" sz="2000" spc="-4" baseline="3034" dirty="0">
                <a:solidFill>
                  <a:srgbClr val="047D57"/>
                </a:solidFill>
                <a:cs typeface="Calibri"/>
              </a:rPr>
              <a:t>, TN </a:t>
            </a:r>
            <a:endParaRPr lang="en-US" sz="2000" spc="-4" baseline="3034" dirty="0" smtClean="0">
              <a:solidFill>
                <a:srgbClr val="047D57"/>
              </a:solidFill>
              <a:cs typeface="Calibri"/>
            </a:endParaRPr>
          </a:p>
          <a:p>
            <a:pPr>
              <a:lnSpc>
                <a:spcPts val="1935"/>
              </a:lnSpc>
              <a:spcBef>
                <a:spcPts val="96"/>
              </a:spcBef>
            </a:pPr>
            <a:r>
              <a:rPr lang="en-US" sz="2000" spc="-4" baseline="3034" dirty="0" smtClean="0">
                <a:solidFill>
                  <a:srgbClr val="047D57"/>
                </a:solidFill>
                <a:cs typeface="Calibri"/>
              </a:rPr>
              <a:t>March </a:t>
            </a:r>
            <a:r>
              <a:rPr lang="en-US" sz="2000" spc="-4" baseline="3034" dirty="0">
                <a:solidFill>
                  <a:srgbClr val="047D57"/>
                </a:solidFill>
                <a:cs typeface="Calibri"/>
              </a:rPr>
              <a:t>26-28,  </a:t>
            </a:r>
            <a:r>
              <a:rPr lang="en-US" sz="2000" spc="-4" baseline="3034" dirty="0" smtClean="0">
                <a:solidFill>
                  <a:srgbClr val="047D57"/>
                </a:solidFill>
                <a:cs typeface="Calibri"/>
              </a:rPr>
              <a:t>2014</a:t>
            </a:r>
            <a:endParaRPr lang="es-ES_tradnl" sz="2000" spc="-4" baseline="3034" dirty="0">
              <a:solidFill>
                <a:srgbClr val="047D57"/>
              </a:solidFill>
              <a:cs typeface="Calibri"/>
            </a:endParaRPr>
          </a:p>
          <a:p>
            <a:pPr marL="12700">
              <a:lnSpc>
                <a:spcPts val="1935"/>
              </a:lnSpc>
              <a:spcBef>
                <a:spcPts val="96"/>
              </a:spcBef>
            </a:pPr>
            <a:r>
              <a:rPr sz="2000" spc="-4" baseline="3034" dirty="0" smtClean="0">
                <a:solidFill>
                  <a:srgbClr val="047D57"/>
                </a:solidFill>
                <a:cs typeface="Calibri"/>
              </a:rPr>
              <a:t>P</a:t>
            </a:r>
            <a:r>
              <a:rPr sz="2000" spc="-29" baseline="3034" dirty="0" smtClean="0">
                <a:solidFill>
                  <a:srgbClr val="047D57"/>
                </a:solidFill>
                <a:cs typeface="Calibri"/>
              </a:rPr>
              <a:t>r</a:t>
            </a:r>
            <a:r>
              <a:rPr sz="2000" spc="4" baseline="3034" dirty="0" smtClean="0">
                <a:solidFill>
                  <a:srgbClr val="047D57"/>
                </a:solidFill>
                <a:cs typeface="Calibri"/>
              </a:rPr>
              <a:t>ese</a:t>
            </a:r>
            <a:r>
              <a:rPr sz="2000" spc="-9" baseline="3034" dirty="0" smtClean="0">
                <a:solidFill>
                  <a:srgbClr val="047D57"/>
                </a:solidFill>
                <a:cs typeface="Calibri"/>
              </a:rPr>
              <a:t>n</a:t>
            </a:r>
            <a:r>
              <a:rPr sz="2000" spc="-25" baseline="3034" dirty="0" smtClean="0">
                <a:solidFill>
                  <a:srgbClr val="047D57"/>
                </a:solidFill>
                <a:cs typeface="Calibri"/>
              </a:rPr>
              <a:t>t</a:t>
            </a:r>
            <a:r>
              <a:rPr sz="2000" spc="4" baseline="3034" dirty="0" smtClean="0">
                <a:solidFill>
                  <a:srgbClr val="047D57"/>
                </a:solidFill>
                <a:cs typeface="Calibri"/>
              </a:rPr>
              <a:t>e</a:t>
            </a:r>
            <a:r>
              <a:rPr sz="2000" spc="-39" baseline="3034" dirty="0" smtClean="0">
                <a:solidFill>
                  <a:srgbClr val="047D57"/>
                </a:solidFill>
                <a:cs typeface="Calibri"/>
              </a:rPr>
              <a:t>r</a:t>
            </a:r>
            <a:r>
              <a:rPr sz="2000" spc="4" baseline="3034" dirty="0" smtClean="0">
                <a:solidFill>
                  <a:srgbClr val="047D57"/>
                </a:solidFill>
                <a:cs typeface="Calibri"/>
              </a:rPr>
              <a:t>s</a:t>
            </a:r>
            <a:r>
              <a:rPr sz="2000" spc="0" baseline="3034" dirty="0" smtClean="0">
                <a:solidFill>
                  <a:srgbClr val="047D57"/>
                </a:solidFill>
                <a:cs typeface="Calibri"/>
              </a:rPr>
              <a:t>: </a:t>
            </a:r>
            <a:endParaRPr lang="x-none" sz="2000" spc="0" baseline="3034" dirty="0" smtClean="0">
              <a:solidFill>
                <a:srgbClr val="047D57"/>
              </a:solidFill>
              <a:cs typeface="Calibri"/>
            </a:endParaRPr>
          </a:p>
          <a:p>
            <a:pPr marL="12700">
              <a:lnSpc>
                <a:spcPts val="1935"/>
              </a:lnSpc>
              <a:spcBef>
                <a:spcPts val="96"/>
              </a:spcBef>
            </a:pPr>
            <a:r>
              <a:rPr sz="2000" spc="-4" baseline="3034" dirty="0" smtClean="0">
                <a:solidFill>
                  <a:srgbClr val="047D57"/>
                </a:solidFill>
                <a:cs typeface="Calibri"/>
              </a:rPr>
              <a:t>M</a:t>
            </a:r>
            <a:r>
              <a:rPr sz="2000" spc="0" baseline="3034" dirty="0" smtClean="0">
                <a:solidFill>
                  <a:srgbClr val="047D57"/>
                </a:solidFill>
                <a:cs typeface="Calibri"/>
              </a:rPr>
              <a:t>a</a:t>
            </a:r>
            <a:r>
              <a:rPr sz="2000" spc="-4" baseline="3034" dirty="0" smtClean="0">
                <a:solidFill>
                  <a:srgbClr val="047D57"/>
                </a:solidFill>
                <a:cs typeface="Calibri"/>
              </a:rPr>
              <a:t>r</a:t>
            </a:r>
            <a:r>
              <a:rPr sz="2000" spc="0" baseline="3034" dirty="0" smtClean="0">
                <a:solidFill>
                  <a:srgbClr val="047D57"/>
                </a:solidFill>
                <a:cs typeface="Calibri"/>
              </a:rPr>
              <a:t>k LaC</a:t>
            </a:r>
            <a:r>
              <a:rPr sz="2000" spc="4" baseline="3034" dirty="0" smtClean="0">
                <a:solidFill>
                  <a:srgbClr val="047D57"/>
                </a:solidFill>
                <a:cs typeface="Calibri"/>
              </a:rPr>
              <a:t>e</a:t>
            </a:r>
            <a:r>
              <a:rPr sz="2000" spc="-4" baseline="3034" dirty="0" smtClean="0">
                <a:solidFill>
                  <a:srgbClr val="047D57"/>
                </a:solidFill>
                <a:cs typeface="Calibri"/>
              </a:rPr>
              <a:t>ll</a:t>
            </a:r>
            <a:r>
              <a:rPr sz="2000" spc="4" baseline="3034" dirty="0" smtClean="0">
                <a:solidFill>
                  <a:srgbClr val="047D57"/>
                </a:solidFill>
                <a:cs typeface="Calibri"/>
              </a:rPr>
              <a:t>e</a:t>
            </a:r>
            <a:r>
              <a:rPr sz="2000" spc="0" baseline="3034" dirty="0" smtClean="0">
                <a:solidFill>
                  <a:srgbClr val="047D57"/>
                </a:solidFill>
                <a:cs typeface="Calibri"/>
              </a:rPr>
              <a:t>-</a:t>
            </a:r>
            <a:r>
              <a:rPr sz="2000" spc="-39" baseline="3034" dirty="0" smtClean="0">
                <a:solidFill>
                  <a:srgbClr val="047D57"/>
                </a:solidFill>
                <a:cs typeface="Calibri"/>
              </a:rPr>
              <a:t>P</a:t>
            </a:r>
            <a:r>
              <a:rPr sz="2000" spc="-9" baseline="3034" dirty="0" smtClean="0">
                <a:solidFill>
                  <a:srgbClr val="047D57"/>
                </a:solidFill>
                <a:cs typeface="Calibri"/>
              </a:rPr>
              <a:t>e</a:t>
            </a:r>
            <a:r>
              <a:rPr sz="2000" spc="-25" baseline="3034" dirty="0" smtClean="0">
                <a:solidFill>
                  <a:srgbClr val="047D57"/>
                </a:solidFill>
                <a:cs typeface="Calibri"/>
              </a:rPr>
              <a:t>t</a:t>
            </a:r>
            <a:r>
              <a:rPr sz="2000" spc="4" baseline="3034" dirty="0" smtClean="0">
                <a:solidFill>
                  <a:srgbClr val="047D57"/>
                </a:solidFill>
                <a:cs typeface="Calibri"/>
              </a:rPr>
              <a:t>e</a:t>
            </a:r>
            <a:r>
              <a:rPr sz="2000" spc="-39" baseline="3034" dirty="0" smtClean="0">
                <a:solidFill>
                  <a:srgbClr val="047D57"/>
                </a:solidFill>
                <a:cs typeface="Calibri"/>
              </a:rPr>
              <a:t>r</a:t>
            </a:r>
            <a:r>
              <a:rPr sz="2000" spc="4" baseline="3034" dirty="0" smtClean="0">
                <a:solidFill>
                  <a:srgbClr val="047D57"/>
                </a:solidFill>
                <a:cs typeface="Calibri"/>
              </a:rPr>
              <a:t>s</a:t>
            </a:r>
            <a:r>
              <a:rPr sz="2000" spc="0" baseline="3034" dirty="0" smtClean="0">
                <a:solidFill>
                  <a:srgbClr val="047D57"/>
                </a:solidFill>
                <a:cs typeface="Calibri"/>
              </a:rPr>
              <a:t>o</a:t>
            </a:r>
            <a:r>
              <a:rPr sz="2000" spc="4" baseline="3034" dirty="0" smtClean="0">
                <a:solidFill>
                  <a:srgbClr val="047D57"/>
                </a:solidFill>
                <a:cs typeface="Calibri"/>
              </a:rPr>
              <a:t>n</a:t>
            </a:r>
            <a:r>
              <a:rPr sz="2000" spc="0" baseline="3034" dirty="0" smtClean="0">
                <a:solidFill>
                  <a:srgbClr val="047D57"/>
                </a:solidFill>
                <a:cs typeface="Calibri"/>
              </a:rPr>
              <a:t>,</a:t>
            </a:r>
            <a:r>
              <a:rPr sz="2000" spc="34" baseline="3034" dirty="0" smtClean="0">
                <a:solidFill>
                  <a:srgbClr val="047D57"/>
                </a:solidFill>
                <a:cs typeface="Calibri"/>
              </a:rPr>
              <a:t> </a:t>
            </a:r>
            <a:r>
              <a:rPr sz="2000" spc="0" baseline="3034" dirty="0" smtClean="0">
                <a:solidFill>
                  <a:srgbClr val="047D57"/>
                </a:solidFill>
                <a:cs typeface="Calibri"/>
              </a:rPr>
              <a:t>CAEP</a:t>
            </a:r>
            <a:r>
              <a:rPr lang="es-ES_tradnl" sz="2000" dirty="0">
                <a:cs typeface="Calibri"/>
              </a:rPr>
              <a:t> </a:t>
            </a:r>
            <a:r>
              <a:rPr sz="1400" spc="-4" dirty="0" smtClean="0">
                <a:solidFill>
                  <a:srgbClr val="047D57"/>
                </a:solidFill>
                <a:cs typeface="Calibri"/>
              </a:rPr>
              <a:t>Hil</a:t>
            </a:r>
            <a:r>
              <a:rPr sz="1400" spc="4" dirty="0" smtClean="0">
                <a:solidFill>
                  <a:srgbClr val="047D57"/>
                </a:solidFill>
                <a:cs typeface="Calibri"/>
              </a:rPr>
              <a:t>d</a:t>
            </a:r>
            <a:r>
              <a:rPr sz="1400" spc="0" dirty="0" smtClean="0">
                <a:solidFill>
                  <a:srgbClr val="047D57"/>
                </a:solidFill>
                <a:cs typeface="Calibri"/>
              </a:rPr>
              <a:t>a</a:t>
            </a:r>
            <a:r>
              <a:rPr sz="1400" spc="24" dirty="0" smtClean="0">
                <a:solidFill>
                  <a:srgbClr val="047D57"/>
                </a:solidFill>
                <a:cs typeface="Calibri"/>
              </a:rPr>
              <a:t> </a:t>
            </a:r>
            <a:r>
              <a:rPr sz="1400" spc="4" dirty="0" smtClean="0">
                <a:solidFill>
                  <a:srgbClr val="047D57"/>
                </a:solidFill>
                <a:cs typeface="Calibri"/>
              </a:rPr>
              <a:t>R</a:t>
            </a:r>
            <a:r>
              <a:rPr sz="1400" spc="0" dirty="0" smtClean="0">
                <a:solidFill>
                  <a:srgbClr val="047D57"/>
                </a:solidFill>
                <a:cs typeface="Calibri"/>
              </a:rPr>
              <a:t>. </a:t>
            </a:r>
            <a:r>
              <a:rPr sz="1400" spc="-154" dirty="0" smtClean="0">
                <a:solidFill>
                  <a:srgbClr val="047D57"/>
                </a:solidFill>
                <a:cs typeface="Calibri"/>
              </a:rPr>
              <a:t>T</a:t>
            </a:r>
            <a:r>
              <a:rPr sz="1400" spc="0" dirty="0" smtClean="0">
                <a:solidFill>
                  <a:srgbClr val="047D57"/>
                </a:solidFill>
                <a:cs typeface="Calibri"/>
              </a:rPr>
              <a:t>om</a:t>
            </a:r>
            <a:r>
              <a:rPr sz="1400" spc="4" dirty="0" smtClean="0">
                <a:solidFill>
                  <a:srgbClr val="047D57"/>
                </a:solidFill>
                <a:cs typeface="Calibri"/>
              </a:rPr>
              <a:t>p</a:t>
            </a:r>
            <a:r>
              <a:rPr sz="1400" spc="-4" dirty="0" smtClean="0">
                <a:solidFill>
                  <a:srgbClr val="047D57"/>
                </a:solidFill>
                <a:cs typeface="Calibri"/>
              </a:rPr>
              <a:t>ki</a:t>
            </a:r>
            <a:r>
              <a:rPr sz="1400" spc="4" dirty="0" smtClean="0">
                <a:solidFill>
                  <a:srgbClr val="047D57"/>
                </a:solidFill>
                <a:cs typeface="Calibri"/>
              </a:rPr>
              <a:t>ns</a:t>
            </a:r>
            <a:r>
              <a:rPr sz="1400" spc="0" dirty="0" smtClean="0">
                <a:solidFill>
                  <a:srgbClr val="047D57"/>
                </a:solidFill>
                <a:cs typeface="Calibri"/>
              </a:rPr>
              <a:t>, CAEP</a:t>
            </a:r>
            <a:r>
              <a:rPr lang="es-ES_tradnl" sz="1400" dirty="0" smtClean="0">
                <a:cs typeface="Calibri"/>
              </a:rPr>
              <a:t>, </a:t>
            </a:r>
            <a:r>
              <a:rPr sz="1400" spc="-4" dirty="0" smtClean="0">
                <a:solidFill>
                  <a:srgbClr val="047D57"/>
                </a:solidFill>
                <a:cs typeface="Century Gothic"/>
              </a:rPr>
              <a:t>E</a:t>
            </a:r>
            <a:r>
              <a:rPr sz="1400" spc="4" dirty="0" smtClean="0">
                <a:solidFill>
                  <a:srgbClr val="047D57"/>
                </a:solidFill>
                <a:cs typeface="Century Gothic"/>
              </a:rPr>
              <a:t>m</a:t>
            </a:r>
            <a:r>
              <a:rPr sz="1400" spc="-4" dirty="0" smtClean="0">
                <a:solidFill>
                  <a:srgbClr val="047D57"/>
                </a:solidFill>
                <a:cs typeface="Century Gothic"/>
              </a:rPr>
              <a:t>e</a:t>
            </a:r>
            <a:r>
              <a:rPr sz="1400" spc="0" dirty="0" smtClean="0">
                <a:solidFill>
                  <a:srgbClr val="047D57"/>
                </a:solidFill>
                <a:cs typeface="Century Gothic"/>
              </a:rPr>
              <a:t>rs</a:t>
            </a:r>
            <a:r>
              <a:rPr sz="1400" spc="-4" dirty="0" smtClean="0">
                <a:solidFill>
                  <a:srgbClr val="047D57"/>
                </a:solidFill>
                <a:cs typeface="Century Gothic"/>
              </a:rPr>
              <a:t>o</a:t>
            </a:r>
            <a:r>
              <a:rPr sz="1400" spc="0" dirty="0" smtClean="0">
                <a:solidFill>
                  <a:srgbClr val="047D57"/>
                </a:solidFill>
                <a:cs typeface="Century Gothic"/>
              </a:rPr>
              <a:t>n</a:t>
            </a:r>
            <a:r>
              <a:rPr sz="1400" spc="14" dirty="0" smtClean="0">
                <a:solidFill>
                  <a:srgbClr val="047D57"/>
                </a:solidFill>
                <a:cs typeface="Century Gothic"/>
              </a:rPr>
              <a:t> </a:t>
            </a:r>
            <a:r>
              <a:rPr sz="1400" spc="-4" dirty="0" smtClean="0">
                <a:solidFill>
                  <a:srgbClr val="047D57"/>
                </a:solidFill>
                <a:cs typeface="Century Gothic"/>
              </a:rPr>
              <a:t>E</a:t>
            </a:r>
            <a:r>
              <a:rPr sz="1400" spc="14" dirty="0" smtClean="0">
                <a:solidFill>
                  <a:srgbClr val="047D57"/>
                </a:solidFill>
                <a:cs typeface="Century Gothic"/>
              </a:rPr>
              <a:t>ll</a:t>
            </a:r>
            <a:r>
              <a:rPr sz="1400" spc="25" dirty="0" smtClean="0">
                <a:solidFill>
                  <a:srgbClr val="047D57"/>
                </a:solidFill>
                <a:cs typeface="Century Gothic"/>
              </a:rPr>
              <a:t>i</a:t>
            </a:r>
            <a:r>
              <a:rPr sz="1400" spc="-4" dirty="0" smtClean="0">
                <a:solidFill>
                  <a:srgbClr val="047D57"/>
                </a:solidFill>
                <a:cs typeface="Century Gothic"/>
              </a:rPr>
              <a:t>o</a:t>
            </a:r>
            <a:r>
              <a:rPr sz="1400" spc="-9" dirty="0" smtClean="0">
                <a:solidFill>
                  <a:srgbClr val="047D57"/>
                </a:solidFill>
                <a:cs typeface="Century Gothic"/>
              </a:rPr>
              <a:t>tt</a:t>
            </a:r>
            <a:r>
              <a:rPr sz="1400" spc="0" dirty="0" smtClean="0">
                <a:solidFill>
                  <a:srgbClr val="047D57"/>
                </a:solidFill>
                <a:cs typeface="Century Gothic"/>
              </a:rPr>
              <a:t>,</a:t>
            </a:r>
            <a:r>
              <a:rPr sz="1400" spc="-9" dirty="0" smtClean="0">
                <a:solidFill>
                  <a:srgbClr val="047D57"/>
                </a:solidFill>
                <a:cs typeface="Century Gothic"/>
              </a:rPr>
              <a:t> </a:t>
            </a:r>
            <a:r>
              <a:rPr sz="1400" spc="0" dirty="0" smtClean="0">
                <a:solidFill>
                  <a:srgbClr val="047D57"/>
                </a:solidFill>
                <a:cs typeface="Century Gothic"/>
              </a:rPr>
              <a:t>C</a:t>
            </a:r>
            <a:r>
              <a:rPr sz="1400" spc="25" dirty="0" smtClean="0">
                <a:solidFill>
                  <a:srgbClr val="047D57"/>
                </a:solidFill>
                <a:cs typeface="Century Gothic"/>
              </a:rPr>
              <a:t>A</a:t>
            </a:r>
            <a:r>
              <a:rPr sz="1400" spc="-4" dirty="0" smtClean="0">
                <a:solidFill>
                  <a:srgbClr val="047D57"/>
                </a:solidFill>
                <a:cs typeface="Century Gothic"/>
              </a:rPr>
              <a:t>EP</a:t>
            </a:r>
            <a:endParaRPr sz="1400" dirty="0"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358900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4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4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16" name="Picture 15" descr="caep-logo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52400"/>
            <a:ext cx="3733800" cy="2570367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4038600" y="3598755"/>
            <a:ext cx="5029200" cy="204004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Bef>
                <a:spcPts val="96"/>
              </a:spcBef>
            </a:pPr>
            <a:r>
              <a:rPr lang="en-US" sz="4000" baseline="3034" dirty="0" smtClean="0">
                <a:solidFill>
                  <a:srgbClr val="047D57"/>
                </a:solidFill>
                <a:cs typeface="Calibri"/>
              </a:rPr>
              <a:t>Dra.</a:t>
            </a:r>
            <a:r>
              <a:rPr lang="en-US" sz="4000" dirty="0" smtClean="0">
                <a:solidFill>
                  <a:srgbClr val="047D57"/>
                </a:solidFill>
                <a:cs typeface="Calibri"/>
              </a:rPr>
              <a:t> </a:t>
            </a:r>
            <a:r>
              <a:rPr lang="en-US" sz="4000" baseline="3034" dirty="0" smtClean="0">
                <a:solidFill>
                  <a:srgbClr val="047D57"/>
                </a:solidFill>
                <a:cs typeface="Calibri"/>
              </a:rPr>
              <a:t>Canny</a:t>
            </a:r>
            <a:r>
              <a:rPr lang="en-US" sz="4000" dirty="0" smtClean="0">
                <a:solidFill>
                  <a:srgbClr val="047D57"/>
                </a:solidFill>
                <a:cs typeface="Calibri"/>
              </a:rPr>
              <a:t> </a:t>
            </a:r>
            <a:r>
              <a:rPr lang="en-US" sz="2800" dirty="0" smtClean="0">
                <a:solidFill>
                  <a:srgbClr val="047D57"/>
                </a:solidFill>
                <a:cs typeface="Calibri"/>
              </a:rPr>
              <a:t>Bellido, Coordinadora CAEP-UPRM</a:t>
            </a:r>
            <a:endParaRPr lang="en-US" sz="2800" baseline="3034" dirty="0" smtClean="0">
              <a:solidFill>
                <a:srgbClr val="047D57"/>
              </a:solidFill>
              <a:cs typeface="Calibri"/>
            </a:endParaRPr>
          </a:p>
          <a:p>
            <a:pPr algn="ctr">
              <a:spcBef>
                <a:spcPts val="96"/>
              </a:spcBef>
            </a:pPr>
            <a:r>
              <a:rPr lang="en-US" sz="4000" baseline="3034" dirty="0" smtClean="0">
                <a:solidFill>
                  <a:srgbClr val="047D57"/>
                </a:solidFill>
                <a:cs typeface="Calibri"/>
              </a:rPr>
              <a:t>Capacitación CAEP UPRM</a:t>
            </a:r>
            <a:endParaRPr lang="en-US" sz="4000" dirty="0">
              <a:cs typeface="Calibri"/>
            </a:endParaRPr>
          </a:p>
          <a:p>
            <a:pPr marL="162535" marR="178353" indent="-642" algn="ctr">
              <a:spcBef>
                <a:spcPts val="372"/>
              </a:spcBef>
            </a:pPr>
            <a:r>
              <a:rPr lang="en-US" sz="2800" spc="4" dirty="0" smtClean="0">
                <a:solidFill>
                  <a:srgbClr val="047D57"/>
                </a:solidFill>
                <a:cs typeface="Calibri"/>
              </a:rPr>
              <a:t>Rincón PR, </a:t>
            </a:r>
            <a:r>
              <a:rPr lang="en-US" sz="2800" spc="-4" dirty="0" smtClean="0">
                <a:solidFill>
                  <a:srgbClr val="047D57"/>
                </a:solidFill>
                <a:cs typeface="Calibri"/>
              </a:rPr>
              <a:t>M</a:t>
            </a:r>
            <a:r>
              <a:rPr lang="en-US" sz="2800" dirty="0" smtClean="0">
                <a:solidFill>
                  <a:srgbClr val="047D57"/>
                </a:solidFill>
                <a:cs typeface="Calibri"/>
              </a:rPr>
              <a:t>ayo 2, </a:t>
            </a:r>
            <a:r>
              <a:rPr lang="en-US" sz="2800" spc="9" dirty="0" smtClean="0">
                <a:solidFill>
                  <a:srgbClr val="047D57"/>
                </a:solidFill>
                <a:cs typeface="Calibri"/>
              </a:rPr>
              <a:t> </a:t>
            </a:r>
            <a:r>
              <a:rPr lang="en-US" sz="2800" dirty="0">
                <a:solidFill>
                  <a:srgbClr val="047D57"/>
                </a:solidFill>
                <a:cs typeface="Calibri"/>
              </a:rPr>
              <a:t>2014</a:t>
            </a:r>
            <a:endParaRPr lang="en-US" sz="2800" dirty="0"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762000" y="228600"/>
            <a:ext cx="7543800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Re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ur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ces</a:t>
            </a:r>
            <a:endParaRPr lang="es-ES_tradnl" sz="3200" b="1" spc="0" dirty="0" smtClean="0">
              <a:solidFill>
                <a:srgbClr val="FEFFFF"/>
              </a:solidFill>
              <a:latin typeface="Century Gothic"/>
              <a:cs typeface="Century Gothic"/>
            </a:endParaRPr>
          </a:p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lang="es-ES_tradnl" sz="3200" b="1" dirty="0">
                <a:solidFill>
                  <a:srgbClr val="FEFFFF"/>
                </a:solidFill>
                <a:latin typeface="Century Gothic"/>
                <a:cs typeface="Century Gothic"/>
              </a:rPr>
              <a:t>  http://</a:t>
            </a:r>
            <a:r>
              <a:rPr lang="es-ES_tradnl" sz="3200" b="1" dirty="0" err="1">
                <a:solidFill>
                  <a:srgbClr val="FEFFFF"/>
                </a:solidFill>
                <a:latin typeface="Century Gothic"/>
                <a:cs typeface="Century Gothic"/>
              </a:rPr>
              <a:t>uprm.edu</a:t>
            </a:r>
            <a:r>
              <a:rPr lang="es-ES_tradnl" sz="3200" b="1" dirty="0">
                <a:solidFill>
                  <a:srgbClr val="FEFFFF"/>
                </a:solidFill>
                <a:latin typeface="Century Gothic"/>
                <a:cs typeface="Century Gothic"/>
              </a:rPr>
              <a:t>/</a:t>
            </a:r>
            <a:r>
              <a:rPr lang="es-ES_tradnl" sz="3200" b="1" dirty="0" err="1">
                <a:solidFill>
                  <a:srgbClr val="FEFFFF"/>
                </a:solidFill>
                <a:latin typeface="Century Gothic"/>
                <a:cs typeface="Century Gothic"/>
              </a:rPr>
              <a:t>eppcaep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4800" y="1524000"/>
            <a:ext cx="8686800" cy="7332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AEP</a:t>
            </a:r>
            <a:r>
              <a:rPr sz="2400" spc="-4" dirty="0" smtClean="0">
                <a:latin typeface="Century Gothic"/>
                <a:cs typeface="Century Gothic"/>
              </a:rPr>
              <a:t> P</a:t>
            </a:r>
            <a:r>
              <a:rPr sz="2400" spc="0" dirty="0" smtClean="0">
                <a:latin typeface="Century Gothic"/>
                <a:cs typeface="Century Gothic"/>
              </a:rPr>
              <a:t>o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ted</a:t>
            </a:r>
            <a:r>
              <a:rPr sz="2400" spc="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re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o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r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es</a:t>
            </a:r>
            <a:r>
              <a:rPr sz="2400" spc="25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to </a:t>
            </a:r>
            <a:r>
              <a:rPr sz="2400" spc="4" dirty="0" smtClean="0">
                <a:latin typeface="Century Gothic"/>
                <a:cs typeface="Century Gothic"/>
              </a:rPr>
              <a:t>su</a:t>
            </a:r>
            <a:r>
              <a:rPr sz="2400" spc="-4" dirty="0" smtClean="0">
                <a:latin typeface="Century Gothic"/>
                <a:cs typeface="Century Gothic"/>
              </a:rPr>
              <a:t>pp</a:t>
            </a:r>
            <a:r>
              <a:rPr sz="2400" spc="0" dirty="0" smtClean="0">
                <a:latin typeface="Century Gothic"/>
                <a:cs typeface="Century Gothic"/>
              </a:rPr>
              <a:t>ort</a:t>
            </a:r>
            <a:r>
              <a:rPr lang="es-ES_tradnl" sz="2400" spc="0" dirty="0" smtClean="0">
                <a:latin typeface="Century Gothic"/>
                <a:cs typeface="Century Gothic"/>
              </a:rPr>
              <a:t> </a:t>
            </a:r>
            <a:r>
              <a:rPr lang="es-ES_tradnl" sz="2400" spc="0" dirty="0" err="1" smtClean="0">
                <a:latin typeface="Century Gothic"/>
                <a:cs typeface="Century Gothic"/>
              </a:rPr>
              <a:t>Educators</a:t>
            </a:r>
            <a:r>
              <a:rPr lang="es-ES_tradnl" sz="2400" spc="0" dirty="0" smtClean="0">
                <a:latin typeface="Century Gothic"/>
                <a:cs typeface="Century Gothic"/>
              </a:rPr>
              <a:t> </a:t>
            </a:r>
            <a:r>
              <a:rPr lang="es-ES_tradnl" sz="2400" spc="0" dirty="0" err="1" smtClean="0">
                <a:latin typeface="Century Gothic"/>
                <a:cs typeface="Century Gothic"/>
              </a:rPr>
              <a:t>Preparation</a:t>
            </a:r>
            <a:r>
              <a:rPr lang="es-ES_tradnl" sz="2400" spc="0" dirty="0" smtClean="0">
                <a:latin typeface="Century Gothic"/>
                <a:cs typeface="Century Gothic"/>
              </a:rPr>
              <a:t> </a:t>
            </a:r>
            <a:r>
              <a:rPr lang="es-ES_tradnl" sz="2400" spc="0" dirty="0" err="1" smtClean="0">
                <a:latin typeface="Century Gothic"/>
                <a:cs typeface="Century Gothic"/>
              </a:rPr>
              <a:t>Programs</a:t>
            </a:r>
            <a:r>
              <a:rPr lang="es-ES_tradnl" sz="2400" spc="0" dirty="0" smtClean="0">
                <a:latin typeface="Century Gothic"/>
                <a:cs typeface="Century Gothic"/>
              </a:rPr>
              <a:t> (</a:t>
            </a:r>
            <a:r>
              <a:rPr lang="es-ES_tradnl" sz="2400" spc="0" dirty="0" err="1" smtClean="0">
                <a:latin typeface="Century Gothic"/>
                <a:cs typeface="Century Gothic"/>
              </a:rPr>
              <a:t>EPPs</a:t>
            </a:r>
            <a:r>
              <a:rPr lang="es-ES_tradnl" sz="2400" spc="0" dirty="0" smtClean="0">
                <a:latin typeface="Century Gothic"/>
                <a:cs typeface="Century Gothic"/>
              </a:rPr>
              <a:t>) in </a:t>
            </a:r>
            <a:r>
              <a:rPr lang="es-ES_tradnl" sz="2400" spc="0" dirty="0" err="1" smtClean="0">
                <a:latin typeface="Century Gothic"/>
                <a:cs typeface="Century Gothic"/>
              </a:rPr>
              <a:t>their</a:t>
            </a:r>
            <a:r>
              <a:rPr lang="es-ES_tradnl" sz="2400" spc="0" dirty="0" smtClean="0">
                <a:latin typeface="Century Gothic"/>
                <a:cs typeface="Century Gothic"/>
              </a:rPr>
              <a:t> </a:t>
            </a:r>
            <a:r>
              <a:rPr lang="es-ES_tradnl" sz="2400" spc="0" dirty="0" err="1" smtClean="0">
                <a:latin typeface="Century Gothic"/>
                <a:cs typeface="Century Gothic"/>
              </a:rPr>
              <a:t>work</a:t>
            </a:r>
            <a:r>
              <a:rPr lang="es-ES_tradnl" sz="2400" spc="0" dirty="0" smtClean="0">
                <a:latin typeface="Century Gothic"/>
                <a:cs typeface="Century Gothic"/>
              </a:rPr>
              <a:t>:</a:t>
            </a:r>
            <a:endParaRPr sz="2400" dirty="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58814" y="2528139"/>
            <a:ext cx="3681476" cy="12080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20">
              <a:lnSpc>
                <a:spcPts val="2585"/>
              </a:lnSpc>
              <a:spcBef>
                <a:spcPts val="129"/>
              </a:spcBef>
            </a:pPr>
            <a:endParaRPr sz="2400" dirty="0">
              <a:latin typeface="Century Gothic"/>
              <a:cs typeface="Century Gothic"/>
            </a:endParaRPr>
          </a:p>
          <a:p>
            <a:pPr marL="12700" marR="45720">
              <a:lnSpc>
                <a:spcPct val="102172"/>
              </a:lnSpc>
              <a:spcBef>
                <a:spcPts val="384"/>
              </a:spcBef>
            </a:pPr>
            <a:r>
              <a:rPr sz="2400" spc="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AEP</a:t>
            </a:r>
            <a:r>
              <a:rPr sz="2400" spc="-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den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G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de</a:t>
            </a:r>
            <a:endParaRPr sz="2400" dirty="0">
              <a:latin typeface="Century Gothic"/>
              <a:cs typeface="Century Gothic"/>
            </a:endParaRPr>
          </a:p>
          <a:p>
            <a:pPr marL="12700">
              <a:lnSpc>
                <a:spcPct val="102172"/>
              </a:lnSpc>
              <a:spcBef>
                <a:spcPts val="513"/>
              </a:spcBef>
            </a:pPr>
            <a:r>
              <a:rPr sz="2400" spc="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AEP</a:t>
            </a:r>
            <a:r>
              <a:rPr sz="2400" spc="-4" dirty="0" smtClean="0">
                <a:latin typeface="Century Gothic"/>
                <a:cs typeface="Century Gothic"/>
              </a:rPr>
              <a:t> P</a:t>
            </a:r>
            <a:r>
              <a:rPr sz="2400" spc="0" dirty="0" smtClean="0">
                <a:latin typeface="Century Gothic"/>
                <a:cs typeface="Century Gothic"/>
              </a:rPr>
              <a:t>h</a:t>
            </a:r>
            <a:r>
              <a:rPr sz="2400" spc="4" dirty="0" smtClean="0">
                <a:latin typeface="Century Gothic"/>
                <a:cs typeface="Century Gothic"/>
              </a:rPr>
              <a:t>as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4" dirty="0" smtClean="0">
                <a:latin typeface="Century Gothic"/>
                <a:cs typeface="Century Gothic"/>
              </a:rPr>
              <a:t>-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</a:t>
            </a:r>
            <a:r>
              <a:rPr sz="2400" spc="-25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hed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le</a:t>
            </a:r>
            <a:endParaRPr sz="2400" dirty="0">
              <a:latin typeface="Century Gothic"/>
              <a:cs typeface="Century Gothi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83554" y="2968529"/>
            <a:ext cx="177800" cy="28226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 dirty="0">
              <a:latin typeface="Arial"/>
              <a:cs typeface="Arial"/>
            </a:endParaRPr>
          </a:p>
          <a:p>
            <a:pPr marL="12700" marR="0">
              <a:lnSpc>
                <a:spcPct val="95825"/>
              </a:lnSpc>
              <a:spcBef>
                <a:spcPts val="568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 dirty="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96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 dirty="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96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 dirty="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96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58814" y="3844875"/>
            <a:ext cx="1003476" cy="4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0336">
              <a:lnSpc>
                <a:spcPts val="2585"/>
              </a:lnSpc>
              <a:spcBef>
                <a:spcPts val="129"/>
              </a:spcBef>
            </a:pPr>
            <a:r>
              <a:rPr sz="2400" spc="-4" dirty="0" smtClean="0">
                <a:latin typeface="Century Gothic"/>
                <a:cs typeface="Century Gothic"/>
              </a:rPr>
              <a:t>G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de</a:t>
            </a:r>
            <a:endParaRPr sz="2400" dirty="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760082" y="3844875"/>
            <a:ext cx="374396" cy="3461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lang="en-US" sz="2400" dirty="0" smtClean="0">
                <a:latin typeface="Century Gothic"/>
                <a:cs typeface="Century Gothic"/>
              </a:rPr>
              <a:t>t</a:t>
            </a:r>
            <a:r>
              <a:rPr lang="en-US" sz="2400" dirty="0">
                <a:latin typeface="Century Gothic"/>
                <a:cs typeface="Century Gothic"/>
              </a:rPr>
              <a:t>o</a:t>
            </a:r>
            <a:endParaRPr sz="2400" dirty="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47178" y="3844875"/>
            <a:ext cx="558800" cy="3461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lang="en-US" sz="2400" dirty="0" smtClean="0">
                <a:latin typeface="Century Gothic"/>
                <a:cs typeface="Century Gothic"/>
              </a:rPr>
              <a:t>t</a:t>
            </a:r>
            <a:r>
              <a:rPr sz="2400" spc="0" dirty="0" smtClean="0">
                <a:latin typeface="Century Gothic"/>
                <a:cs typeface="Century Gothic"/>
              </a:rPr>
              <a:t>he</a:t>
            </a:r>
            <a:endParaRPr sz="2400" dirty="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720202" y="3844875"/>
            <a:ext cx="583519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ont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o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r>
              <a:rPr sz="2400" spc="-34" dirty="0" smtClean="0">
                <a:latin typeface="Century Gothic"/>
                <a:cs typeface="Century Gothic"/>
              </a:rPr>
              <a:t> </a:t>
            </a:r>
            <a:r>
              <a:rPr sz="2400" spc="-14" dirty="0" smtClean="0">
                <a:latin typeface="Century Gothic"/>
                <a:cs typeface="Century Gothic"/>
              </a:rPr>
              <a:t>I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ro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0" dirty="0" smtClean="0">
                <a:latin typeface="Century Gothic"/>
                <a:cs typeface="Century Gothic"/>
              </a:rPr>
              <a:t>ent</a:t>
            </a:r>
            <a:r>
              <a:rPr sz="2400" spc="-2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(</a:t>
            </a:r>
            <a:r>
              <a:rPr sz="2400" spc="4" dirty="0" smtClean="0">
                <a:latin typeface="Century Gothic"/>
                <a:cs typeface="Century Gothic"/>
              </a:rPr>
              <a:t>C</a:t>
            </a:r>
            <a:r>
              <a:rPr sz="2400" spc="-14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)</a:t>
            </a:r>
            <a:r>
              <a:rPr sz="2400" spc="9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thw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y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6252" y="5422773"/>
            <a:ext cx="106679" cy="4389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596252" y="1984628"/>
            <a:ext cx="106679" cy="3657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pic>
        <p:nvPicPr>
          <p:cNvPr id="26" name="Picture 25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2000" y="4191000"/>
            <a:ext cx="75438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spc="-4" dirty="0" smtClean="0">
                <a:latin typeface="Century Gothic"/>
                <a:cs typeface="Century Gothic"/>
              </a:rPr>
              <a:t>CAEP </a:t>
            </a:r>
            <a:r>
              <a:rPr lang="es-ES_tradnl" sz="2000" spc="-4" dirty="0" err="1" smtClean="0">
                <a:latin typeface="Century Gothic"/>
                <a:cs typeface="Century Gothic"/>
              </a:rPr>
              <a:t>Glossary</a:t>
            </a:r>
            <a:endParaRPr lang="es-ES_tradnl" sz="2000" spc="-4" dirty="0">
              <a:latin typeface="Century Gothic"/>
              <a:cs typeface="Century Gothic"/>
            </a:endParaRPr>
          </a:p>
          <a:p>
            <a:endParaRPr lang="es-ES_tradnl" sz="800" spc="-4" dirty="0">
              <a:latin typeface="Century Gothic"/>
              <a:cs typeface="Century Gothic"/>
            </a:endParaRPr>
          </a:p>
          <a:p>
            <a:r>
              <a:rPr lang="es-ES_tradnl" sz="2000" spc="-4" dirty="0" err="1" smtClean="0">
                <a:latin typeface="Century Gothic"/>
                <a:cs typeface="Century Gothic"/>
              </a:rPr>
              <a:t>InTASC</a:t>
            </a:r>
            <a:r>
              <a:rPr lang="es-ES_tradnl" sz="2000" spc="-4" dirty="0" smtClean="0">
                <a:latin typeface="Century Gothic"/>
                <a:cs typeface="Century Gothic"/>
              </a:rPr>
              <a:t>: </a:t>
            </a:r>
            <a:r>
              <a:rPr lang="es-ES_tradnl" sz="2000" spc="-4" dirty="0" err="1" smtClean="0">
                <a:latin typeface="Century Gothic"/>
                <a:cs typeface="Century Gothic"/>
              </a:rPr>
              <a:t>Model</a:t>
            </a:r>
            <a:r>
              <a:rPr lang="es-ES_tradnl" sz="2000" spc="-4" dirty="0" smtClean="0">
                <a:latin typeface="Century Gothic"/>
                <a:cs typeface="Century Gothic"/>
              </a:rPr>
              <a:t> </a:t>
            </a:r>
            <a:r>
              <a:rPr lang="es-ES_tradnl" sz="2000" spc="-4" dirty="0" err="1" smtClean="0">
                <a:latin typeface="Century Gothic"/>
                <a:cs typeface="Century Gothic"/>
              </a:rPr>
              <a:t>Core</a:t>
            </a:r>
            <a:r>
              <a:rPr lang="es-ES_tradnl" sz="2000" spc="-4" dirty="0" smtClean="0">
                <a:latin typeface="Century Gothic"/>
                <a:cs typeface="Century Gothic"/>
              </a:rPr>
              <a:t> </a:t>
            </a:r>
            <a:r>
              <a:rPr lang="es-ES_tradnl" sz="2000" spc="-4" dirty="0" err="1" smtClean="0">
                <a:latin typeface="Century Gothic"/>
                <a:cs typeface="Century Gothic"/>
              </a:rPr>
              <a:t>Teaching</a:t>
            </a:r>
            <a:r>
              <a:rPr lang="es-ES_tradnl" sz="2000" spc="-4" dirty="0" smtClean="0">
                <a:latin typeface="Century Gothic"/>
                <a:cs typeface="Century Gothic"/>
              </a:rPr>
              <a:t> </a:t>
            </a:r>
            <a:r>
              <a:rPr lang="es-ES_tradnl" sz="2000" spc="-4" dirty="0" err="1" smtClean="0">
                <a:latin typeface="Century Gothic"/>
                <a:cs typeface="Century Gothic"/>
              </a:rPr>
              <a:t>Standards</a:t>
            </a:r>
            <a:endParaRPr lang="es-ES_tradnl" sz="2000" spc="-4" dirty="0" smtClean="0">
              <a:latin typeface="Century Gothic"/>
              <a:cs typeface="Century Gothic"/>
            </a:endParaRPr>
          </a:p>
          <a:p>
            <a:endParaRPr lang="en-US" sz="2000" dirty="0" smtClean="0"/>
          </a:p>
          <a:p>
            <a:r>
              <a:rPr lang="en-US" sz="2000" spc="-4" dirty="0" smtClean="0">
                <a:latin typeface="Century Gothic"/>
                <a:cs typeface="Century Gothic"/>
              </a:rPr>
              <a:t>CAEP Standards (approved 2013)</a:t>
            </a:r>
            <a:endParaRPr lang="es-ES_tradnl" sz="2000" spc="-4" dirty="0">
              <a:latin typeface="Century Gothic"/>
              <a:cs typeface="Century Gothic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33400" y="5181600"/>
            <a:ext cx="274459" cy="3894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95825"/>
              </a:lnSpc>
              <a:spcBef>
                <a:spcPts val="696"/>
              </a:spcBef>
            </a:pPr>
            <a:r>
              <a:rPr lang="en-US" sz="2000" dirty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lang="en-US"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object 105"/>
          <p:cNvSpPr txBox="1"/>
          <p:nvPr/>
        </p:nvSpPr>
        <p:spPr>
          <a:xfrm>
            <a:off x="0" y="5905868"/>
            <a:ext cx="4790135" cy="952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R="43369" algn="r">
              <a:lnSpc>
                <a:spcPct val="102172"/>
              </a:lnSpc>
              <a:spcBef>
                <a:spcPts val="3050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4790135" y="5905868"/>
            <a:ext cx="792059" cy="952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35633">
              <a:lnSpc>
                <a:spcPts val="1000"/>
              </a:lnSpc>
            </a:pPr>
            <a:endParaRPr sz="1000"/>
          </a:p>
          <a:p>
            <a:pPr marL="369">
              <a:lnSpc>
                <a:spcPct val="102172"/>
              </a:lnSpc>
              <a:spcBef>
                <a:spcPts val="3050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</a:t>
            </a:r>
            <a:r>
              <a:rPr sz="1200" b="1" spc="1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w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5517311" y="5905868"/>
            <a:ext cx="681267" cy="952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13437">
              <a:lnSpc>
                <a:spcPts val="1000"/>
              </a:lnSpc>
            </a:pPr>
            <a:endParaRPr sz="1000"/>
          </a:p>
          <a:p>
            <a:pPr marL="30620">
              <a:lnSpc>
                <a:spcPct val="102172"/>
              </a:lnSpc>
              <a:spcBef>
                <a:spcPts val="3050"/>
              </a:spcBef>
            </a:pPr>
            <a:r>
              <a:rPr sz="1200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ww</a:t>
            </a:r>
            <a:r>
              <a:rPr sz="1200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.</a:t>
            </a:r>
            <a:r>
              <a:rPr sz="1200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C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AE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6163628" y="5905868"/>
            <a:ext cx="698778" cy="952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ct val="102172"/>
              </a:lnSpc>
              <a:spcBef>
                <a:spcPts val="3050"/>
              </a:spcBef>
            </a:pP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Pne</a:t>
            </a:r>
            <a:r>
              <a:rPr sz="1200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t</a:t>
            </a:r>
            <a:r>
              <a:rPr sz="1200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.</a:t>
            </a:r>
            <a:r>
              <a:rPr sz="1200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o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rg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6831140" y="5905868"/>
            <a:ext cx="704023" cy="952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ct val="102172"/>
              </a:lnSpc>
              <a:spcBef>
                <a:spcPts val="3050"/>
              </a:spcBef>
            </a:pPr>
            <a:r>
              <a:rPr sz="1200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</a:t>
            </a:r>
            <a:r>
              <a:rPr sz="1200" spc="1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7533704" y="5905868"/>
            <a:ext cx="576884" cy="952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35559">
              <a:lnSpc>
                <a:spcPts val="1000"/>
              </a:lnSpc>
            </a:pPr>
            <a:endParaRPr sz="1000"/>
          </a:p>
          <a:p>
            <a:pPr>
              <a:lnSpc>
                <a:spcPct val="102172"/>
              </a:lnSpc>
              <a:spcBef>
                <a:spcPts val="3050"/>
              </a:spcBef>
            </a:pP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3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3"/>
              </a:rPr>
              <a:t>P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8042198" y="5905868"/>
            <a:ext cx="546023" cy="952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32525">
              <a:lnSpc>
                <a:spcPct val="102172"/>
              </a:lnSpc>
              <a:spcBef>
                <a:spcPts val="3050"/>
              </a:spcBef>
            </a:pP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at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8528876" y="5905868"/>
            <a:ext cx="615123" cy="952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ct val="102172"/>
              </a:lnSpc>
              <a:spcBef>
                <a:spcPts val="3050"/>
              </a:spcBef>
            </a:pP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96" name="object 96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0" y="1492364"/>
            <a:ext cx="4790135" cy="1005839"/>
          </a:xfrm>
          <a:custGeom>
            <a:avLst/>
            <a:gdLst/>
            <a:ahLst/>
            <a:cxnLst/>
            <a:rect l="l" t="t" r="r" b="b"/>
            <a:pathLst>
              <a:path w="4790135" h="1005839">
                <a:moveTo>
                  <a:pt x="0" y="1005839"/>
                </a:moveTo>
                <a:lnTo>
                  <a:pt x="4790135" y="1005839"/>
                </a:lnTo>
                <a:lnTo>
                  <a:pt x="4790135" y="0"/>
                </a:lnTo>
                <a:lnTo>
                  <a:pt x="0" y="0"/>
                </a:lnTo>
                <a:lnTo>
                  <a:pt x="0" y="1005839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790147" y="1492377"/>
            <a:ext cx="1394993" cy="1005839"/>
          </a:xfrm>
          <a:custGeom>
            <a:avLst/>
            <a:gdLst/>
            <a:ahLst/>
            <a:cxnLst/>
            <a:rect l="l" t="t" r="r" b="b"/>
            <a:pathLst>
              <a:path w="1394993" h="1005839">
                <a:moveTo>
                  <a:pt x="0" y="0"/>
                </a:moveTo>
                <a:lnTo>
                  <a:pt x="0" y="1005839"/>
                </a:lnTo>
                <a:lnTo>
                  <a:pt x="1394993" y="1005839"/>
                </a:lnTo>
                <a:lnTo>
                  <a:pt x="1394993" y="0"/>
                </a:lnTo>
                <a:lnTo>
                  <a:pt x="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185141" y="1492364"/>
            <a:ext cx="2958858" cy="1005839"/>
          </a:xfrm>
          <a:custGeom>
            <a:avLst/>
            <a:gdLst/>
            <a:ahLst/>
            <a:cxnLst/>
            <a:rect l="l" t="t" r="r" b="b"/>
            <a:pathLst>
              <a:path w="2958858" h="1005839">
                <a:moveTo>
                  <a:pt x="0" y="1005839"/>
                </a:moveTo>
                <a:lnTo>
                  <a:pt x="2958858" y="1005839"/>
                </a:lnTo>
                <a:lnTo>
                  <a:pt x="2958858" y="0"/>
                </a:lnTo>
                <a:lnTo>
                  <a:pt x="0" y="0"/>
                </a:lnTo>
                <a:lnTo>
                  <a:pt x="0" y="1005839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0" y="2498204"/>
            <a:ext cx="4790135" cy="490727"/>
          </a:xfrm>
          <a:custGeom>
            <a:avLst/>
            <a:gdLst/>
            <a:ahLst/>
            <a:cxnLst/>
            <a:rect l="l" t="t" r="r" b="b"/>
            <a:pathLst>
              <a:path w="4790135" h="490727">
                <a:moveTo>
                  <a:pt x="0" y="490727"/>
                </a:moveTo>
                <a:lnTo>
                  <a:pt x="4790135" y="490727"/>
                </a:lnTo>
                <a:lnTo>
                  <a:pt x="4790135" y="0"/>
                </a:lnTo>
                <a:lnTo>
                  <a:pt x="0" y="0"/>
                </a:lnTo>
                <a:lnTo>
                  <a:pt x="0" y="490727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790147" y="2498216"/>
            <a:ext cx="727151" cy="490727"/>
          </a:xfrm>
          <a:custGeom>
            <a:avLst/>
            <a:gdLst/>
            <a:ahLst/>
            <a:cxnLst/>
            <a:rect l="l" t="t" r="r" b="b"/>
            <a:pathLst>
              <a:path w="727151" h="490727">
                <a:moveTo>
                  <a:pt x="0" y="0"/>
                </a:moveTo>
                <a:lnTo>
                  <a:pt x="0" y="490727"/>
                </a:lnTo>
                <a:lnTo>
                  <a:pt x="727151" y="490727"/>
                </a:lnTo>
                <a:lnTo>
                  <a:pt x="727151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517299" y="2498216"/>
            <a:ext cx="667842" cy="490727"/>
          </a:xfrm>
          <a:custGeom>
            <a:avLst/>
            <a:gdLst/>
            <a:ahLst/>
            <a:cxnLst/>
            <a:rect l="l" t="t" r="r" b="b"/>
            <a:pathLst>
              <a:path w="667842" h="490727">
                <a:moveTo>
                  <a:pt x="0" y="0"/>
                </a:moveTo>
                <a:lnTo>
                  <a:pt x="0" y="490727"/>
                </a:lnTo>
                <a:lnTo>
                  <a:pt x="667842" y="490727"/>
                </a:lnTo>
                <a:lnTo>
                  <a:pt x="667842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185141" y="2498216"/>
            <a:ext cx="677252" cy="490727"/>
          </a:xfrm>
          <a:custGeom>
            <a:avLst/>
            <a:gdLst/>
            <a:ahLst/>
            <a:cxnLst/>
            <a:rect l="l" t="t" r="r" b="b"/>
            <a:pathLst>
              <a:path w="677252" h="490727">
                <a:moveTo>
                  <a:pt x="0" y="0"/>
                </a:moveTo>
                <a:lnTo>
                  <a:pt x="0" y="490727"/>
                </a:lnTo>
                <a:lnTo>
                  <a:pt x="677252" y="490727"/>
                </a:lnTo>
                <a:lnTo>
                  <a:pt x="677252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862394" y="2498216"/>
            <a:ext cx="672769" cy="490727"/>
          </a:xfrm>
          <a:custGeom>
            <a:avLst/>
            <a:gdLst/>
            <a:ahLst/>
            <a:cxnLst/>
            <a:rect l="l" t="t" r="r" b="b"/>
            <a:pathLst>
              <a:path w="672769" h="490727">
                <a:moveTo>
                  <a:pt x="0" y="0"/>
                </a:moveTo>
                <a:lnTo>
                  <a:pt x="0" y="490727"/>
                </a:lnTo>
                <a:lnTo>
                  <a:pt x="672769" y="490727"/>
                </a:lnTo>
                <a:lnTo>
                  <a:pt x="672769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535164" y="2498216"/>
            <a:ext cx="507034" cy="490727"/>
          </a:xfrm>
          <a:custGeom>
            <a:avLst/>
            <a:gdLst/>
            <a:ahLst/>
            <a:cxnLst/>
            <a:rect l="l" t="t" r="r" b="b"/>
            <a:pathLst>
              <a:path w="507034" h="490727">
                <a:moveTo>
                  <a:pt x="0" y="0"/>
                </a:moveTo>
                <a:lnTo>
                  <a:pt x="0" y="490727"/>
                </a:lnTo>
                <a:lnTo>
                  <a:pt x="507034" y="490727"/>
                </a:lnTo>
                <a:lnTo>
                  <a:pt x="507034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8042198" y="2498216"/>
            <a:ext cx="546023" cy="490727"/>
          </a:xfrm>
          <a:custGeom>
            <a:avLst/>
            <a:gdLst/>
            <a:ahLst/>
            <a:cxnLst/>
            <a:rect l="l" t="t" r="r" b="b"/>
            <a:pathLst>
              <a:path w="546023" h="490727">
                <a:moveTo>
                  <a:pt x="0" y="0"/>
                </a:moveTo>
                <a:lnTo>
                  <a:pt x="0" y="490727"/>
                </a:lnTo>
                <a:lnTo>
                  <a:pt x="546023" y="490727"/>
                </a:lnTo>
                <a:lnTo>
                  <a:pt x="546023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8588209" y="2498204"/>
            <a:ext cx="555790" cy="490727"/>
          </a:xfrm>
          <a:custGeom>
            <a:avLst/>
            <a:gdLst/>
            <a:ahLst/>
            <a:cxnLst/>
            <a:rect l="l" t="t" r="r" b="b"/>
            <a:pathLst>
              <a:path w="555790" h="490727">
                <a:moveTo>
                  <a:pt x="0" y="490727"/>
                </a:moveTo>
                <a:lnTo>
                  <a:pt x="555790" y="490727"/>
                </a:lnTo>
                <a:lnTo>
                  <a:pt x="555790" y="0"/>
                </a:lnTo>
                <a:lnTo>
                  <a:pt x="0" y="0"/>
                </a:lnTo>
                <a:lnTo>
                  <a:pt x="0" y="490727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0" y="2988932"/>
            <a:ext cx="4790135" cy="2286000"/>
          </a:xfrm>
          <a:custGeom>
            <a:avLst/>
            <a:gdLst/>
            <a:ahLst/>
            <a:cxnLst/>
            <a:rect l="l" t="t" r="r" b="b"/>
            <a:pathLst>
              <a:path w="4790135" h="2286000">
                <a:moveTo>
                  <a:pt x="0" y="2286000"/>
                </a:moveTo>
                <a:lnTo>
                  <a:pt x="4790135" y="2286000"/>
                </a:lnTo>
                <a:lnTo>
                  <a:pt x="4790135" y="0"/>
                </a:lnTo>
                <a:lnTo>
                  <a:pt x="0" y="0"/>
                </a:lnTo>
                <a:lnTo>
                  <a:pt x="0" y="228600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790147" y="2988945"/>
            <a:ext cx="727151" cy="2286000"/>
          </a:xfrm>
          <a:custGeom>
            <a:avLst/>
            <a:gdLst/>
            <a:ahLst/>
            <a:cxnLst/>
            <a:rect l="l" t="t" r="r" b="b"/>
            <a:pathLst>
              <a:path w="727151" h="2286000">
                <a:moveTo>
                  <a:pt x="0" y="0"/>
                </a:moveTo>
                <a:lnTo>
                  <a:pt x="0" y="2286000"/>
                </a:lnTo>
                <a:lnTo>
                  <a:pt x="727151" y="2286000"/>
                </a:lnTo>
                <a:lnTo>
                  <a:pt x="727151" y="0"/>
                </a:lnTo>
                <a:lnTo>
                  <a:pt x="0" y="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517299" y="2988945"/>
            <a:ext cx="667842" cy="2286000"/>
          </a:xfrm>
          <a:custGeom>
            <a:avLst/>
            <a:gdLst/>
            <a:ahLst/>
            <a:cxnLst/>
            <a:rect l="l" t="t" r="r" b="b"/>
            <a:pathLst>
              <a:path w="667842" h="2286000">
                <a:moveTo>
                  <a:pt x="0" y="0"/>
                </a:moveTo>
                <a:lnTo>
                  <a:pt x="0" y="2286000"/>
                </a:lnTo>
                <a:lnTo>
                  <a:pt x="667842" y="2286000"/>
                </a:lnTo>
                <a:lnTo>
                  <a:pt x="667842" y="0"/>
                </a:lnTo>
                <a:lnTo>
                  <a:pt x="0" y="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185141" y="2988945"/>
            <a:ext cx="677252" cy="2286000"/>
          </a:xfrm>
          <a:custGeom>
            <a:avLst/>
            <a:gdLst/>
            <a:ahLst/>
            <a:cxnLst/>
            <a:rect l="l" t="t" r="r" b="b"/>
            <a:pathLst>
              <a:path w="677252" h="2286000">
                <a:moveTo>
                  <a:pt x="0" y="0"/>
                </a:moveTo>
                <a:lnTo>
                  <a:pt x="0" y="2286000"/>
                </a:lnTo>
                <a:lnTo>
                  <a:pt x="677252" y="2286000"/>
                </a:lnTo>
                <a:lnTo>
                  <a:pt x="677252" y="0"/>
                </a:lnTo>
                <a:lnTo>
                  <a:pt x="0" y="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862394" y="2988945"/>
            <a:ext cx="672769" cy="2286000"/>
          </a:xfrm>
          <a:custGeom>
            <a:avLst/>
            <a:gdLst/>
            <a:ahLst/>
            <a:cxnLst/>
            <a:rect l="l" t="t" r="r" b="b"/>
            <a:pathLst>
              <a:path w="672769" h="2286000">
                <a:moveTo>
                  <a:pt x="0" y="0"/>
                </a:moveTo>
                <a:lnTo>
                  <a:pt x="0" y="2286000"/>
                </a:lnTo>
                <a:lnTo>
                  <a:pt x="672769" y="2286000"/>
                </a:lnTo>
                <a:lnTo>
                  <a:pt x="672769" y="0"/>
                </a:lnTo>
                <a:lnTo>
                  <a:pt x="0" y="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535164" y="2988945"/>
            <a:ext cx="507034" cy="2286000"/>
          </a:xfrm>
          <a:custGeom>
            <a:avLst/>
            <a:gdLst/>
            <a:ahLst/>
            <a:cxnLst/>
            <a:rect l="l" t="t" r="r" b="b"/>
            <a:pathLst>
              <a:path w="507034" h="2286000">
                <a:moveTo>
                  <a:pt x="0" y="0"/>
                </a:moveTo>
                <a:lnTo>
                  <a:pt x="0" y="2286000"/>
                </a:lnTo>
                <a:lnTo>
                  <a:pt x="507034" y="2286000"/>
                </a:lnTo>
                <a:lnTo>
                  <a:pt x="507034" y="0"/>
                </a:lnTo>
                <a:lnTo>
                  <a:pt x="0" y="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042198" y="2988945"/>
            <a:ext cx="546023" cy="2286000"/>
          </a:xfrm>
          <a:custGeom>
            <a:avLst/>
            <a:gdLst/>
            <a:ahLst/>
            <a:cxnLst/>
            <a:rect l="l" t="t" r="r" b="b"/>
            <a:pathLst>
              <a:path w="546023" h="2286000">
                <a:moveTo>
                  <a:pt x="0" y="0"/>
                </a:moveTo>
                <a:lnTo>
                  <a:pt x="0" y="2286000"/>
                </a:lnTo>
                <a:lnTo>
                  <a:pt x="546023" y="2286000"/>
                </a:lnTo>
                <a:lnTo>
                  <a:pt x="546023" y="0"/>
                </a:lnTo>
                <a:lnTo>
                  <a:pt x="0" y="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588209" y="2988932"/>
            <a:ext cx="555790" cy="2286000"/>
          </a:xfrm>
          <a:custGeom>
            <a:avLst/>
            <a:gdLst/>
            <a:ahLst/>
            <a:cxnLst/>
            <a:rect l="l" t="t" r="r" b="b"/>
            <a:pathLst>
              <a:path w="555790" h="2286000">
                <a:moveTo>
                  <a:pt x="0" y="2286000"/>
                </a:moveTo>
                <a:lnTo>
                  <a:pt x="555790" y="2286000"/>
                </a:lnTo>
                <a:lnTo>
                  <a:pt x="555790" y="0"/>
                </a:lnTo>
                <a:lnTo>
                  <a:pt x="0" y="0"/>
                </a:lnTo>
                <a:lnTo>
                  <a:pt x="0" y="228600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0" y="5274932"/>
            <a:ext cx="4790135" cy="630936"/>
          </a:xfrm>
          <a:custGeom>
            <a:avLst/>
            <a:gdLst/>
            <a:ahLst/>
            <a:cxnLst/>
            <a:rect l="l" t="t" r="r" b="b"/>
            <a:pathLst>
              <a:path w="4790135" h="630936">
                <a:moveTo>
                  <a:pt x="0" y="630936"/>
                </a:moveTo>
                <a:lnTo>
                  <a:pt x="4790135" y="630936"/>
                </a:lnTo>
                <a:lnTo>
                  <a:pt x="4790135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4790147" y="5274945"/>
            <a:ext cx="727151" cy="630936"/>
          </a:xfrm>
          <a:custGeom>
            <a:avLst/>
            <a:gdLst/>
            <a:ahLst/>
            <a:cxnLst/>
            <a:rect l="l" t="t" r="r" b="b"/>
            <a:pathLst>
              <a:path w="727151" h="630936">
                <a:moveTo>
                  <a:pt x="0" y="0"/>
                </a:moveTo>
                <a:lnTo>
                  <a:pt x="0" y="630935"/>
                </a:lnTo>
                <a:lnTo>
                  <a:pt x="727151" y="630935"/>
                </a:lnTo>
                <a:lnTo>
                  <a:pt x="727151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5517299" y="5274945"/>
            <a:ext cx="667842" cy="630936"/>
          </a:xfrm>
          <a:custGeom>
            <a:avLst/>
            <a:gdLst/>
            <a:ahLst/>
            <a:cxnLst/>
            <a:rect l="l" t="t" r="r" b="b"/>
            <a:pathLst>
              <a:path w="667842" h="630936">
                <a:moveTo>
                  <a:pt x="0" y="0"/>
                </a:moveTo>
                <a:lnTo>
                  <a:pt x="0" y="630935"/>
                </a:lnTo>
                <a:lnTo>
                  <a:pt x="667842" y="630935"/>
                </a:lnTo>
                <a:lnTo>
                  <a:pt x="667842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185141" y="5274945"/>
            <a:ext cx="677252" cy="630936"/>
          </a:xfrm>
          <a:custGeom>
            <a:avLst/>
            <a:gdLst/>
            <a:ahLst/>
            <a:cxnLst/>
            <a:rect l="l" t="t" r="r" b="b"/>
            <a:pathLst>
              <a:path w="677252" h="630936">
                <a:moveTo>
                  <a:pt x="0" y="0"/>
                </a:moveTo>
                <a:lnTo>
                  <a:pt x="0" y="630935"/>
                </a:lnTo>
                <a:lnTo>
                  <a:pt x="677252" y="630935"/>
                </a:lnTo>
                <a:lnTo>
                  <a:pt x="677252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862394" y="5274945"/>
            <a:ext cx="672769" cy="630936"/>
          </a:xfrm>
          <a:custGeom>
            <a:avLst/>
            <a:gdLst/>
            <a:ahLst/>
            <a:cxnLst/>
            <a:rect l="l" t="t" r="r" b="b"/>
            <a:pathLst>
              <a:path w="672769" h="630936">
                <a:moveTo>
                  <a:pt x="0" y="0"/>
                </a:moveTo>
                <a:lnTo>
                  <a:pt x="0" y="630935"/>
                </a:lnTo>
                <a:lnTo>
                  <a:pt x="672769" y="630935"/>
                </a:lnTo>
                <a:lnTo>
                  <a:pt x="672769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7535164" y="5274945"/>
            <a:ext cx="507034" cy="630936"/>
          </a:xfrm>
          <a:custGeom>
            <a:avLst/>
            <a:gdLst/>
            <a:ahLst/>
            <a:cxnLst/>
            <a:rect l="l" t="t" r="r" b="b"/>
            <a:pathLst>
              <a:path w="507034" h="630936">
                <a:moveTo>
                  <a:pt x="0" y="0"/>
                </a:moveTo>
                <a:lnTo>
                  <a:pt x="0" y="630935"/>
                </a:lnTo>
                <a:lnTo>
                  <a:pt x="507034" y="630935"/>
                </a:lnTo>
                <a:lnTo>
                  <a:pt x="507034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042198" y="5274945"/>
            <a:ext cx="546023" cy="630936"/>
          </a:xfrm>
          <a:custGeom>
            <a:avLst/>
            <a:gdLst/>
            <a:ahLst/>
            <a:cxnLst/>
            <a:rect l="l" t="t" r="r" b="b"/>
            <a:pathLst>
              <a:path w="546023" h="630936">
                <a:moveTo>
                  <a:pt x="0" y="0"/>
                </a:moveTo>
                <a:lnTo>
                  <a:pt x="0" y="630935"/>
                </a:lnTo>
                <a:lnTo>
                  <a:pt x="546023" y="630935"/>
                </a:lnTo>
                <a:lnTo>
                  <a:pt x="546023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588209" y="5274932"/>
            <a:ext cx="555790" cy="630936"/>
          </a:xfrm>
          <a:custGeom>
            <a:avLst/>
            <a:gdLst/>
            <a:ahLst/>
            <a:cxnLst/>
            <a:rect l="l" t="t" r="r" b="b"/>
            <a:pathLst>
              <a:path w="555790" h="630936">
                <a:moveTo>
                  <a:pt x="0" y="630936"/>
                </a:moveTo>
                <a:lnTo>
                  <a:pt x="555790" y="630936"/>
                </a:lnTo>
                <a:lnTo>
                  <a:pt x="555790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0" y="5905869"/>
            <a:ext cx="4790135" cy="952131"/>
          </a:xfrm>
          <a:custGeom>
            <a:avLst/>
            <a:gdLst/>
            <a:ahLst/>
            <a:cxnLst/>
            <a:rect l="l" t="t" r="r" b="b"/>
            <a:pathLst>
              <a:path w="4790135" h="952131">
                <a:moveTo>
                  <a:pt x="0" y="952131"/>
                </a:moveTo>
                <a:lnTo>
                  <a:pt x="4790135" y="952131"/>
                </a:lnTo>
                <a:lnTo>
                  <a:pt x="4790135" y="0"/>
                </a:lnTo>
                <a:lnTo>
                  <a:pt x="0" y="0"/>
                </a:lnTo>
                <a:lnTo>
                  <a:pt x="0" y="952131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4790135" y="5905868"/>
            <a:ext cx="727163" cy="952131"/>
          </a:xfrm>
          <a:custGeom>
            <a:avLst/>
            <a:gdLst/>
            <a:ahLst/>
            <a:cxnLst/>
            <a:rect l="l" t="t" r="r" b="b"/>
            <a:pathLst>
              <a:path w="727163" h="952131">
                <a:moveTo>
                  <a:pt x="0" y="952131"/>
                </a:moveTo>
                <a:lnTo>
                  <a:pt x="727163" y="952131"/>
                </a:lnTo>
                <a:lnTo>
                  <a:pt x="727163" y="0"/>
                </a:lnTo>
                <a:lnTo>
                  <a:pt x="0" y="0"/>
                </a:lnTo>
                <a:lnTo>
                  <a:pt x="0" y="952131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517311" y="5905868"/>
            <a:ext cx="667829" cy="952131"/>
          </a:xfrm>
          <a:custGeom>
            <a:avLst/>
            <a:gdLst/>
            <a:ahLst/>
            <a:cxnLst/>
            <a:rect l="l" t="t" r="r" b="b"/>
            <a:pathLst>
              <a:path w="667829" h="952131">
                <a:moveTo>
                  <a:pt x="0" y="952131"/>
                </a:moveTo>
                <a:lnTo>
                  <a:pt x="667829" y="952131"/>
                </a:lnTo>
                <a:lnTo>
                  <a:pt x="667829" y="0"/>
                </a:lnTo>
                <a:lnTo>
                  <a:pt x="0" y="0"/>
                </a:lnTo>
                <a:lnTo>
                  <a:pt x="0" y="952131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185141" y="5905868"/>
            <a:ext cx="677265" cy="952131"/>
          </a:xfrm>
          <a:custGeom>
            <a:avLst/>
            <a:gdLst/>
            <a:ahLst/>
            <a:cxnLst/>
            <a:rect l="l" t="t" r="r" b="b"/>
            <a:pathLst>
              <a:path w="677265" h="952131">
                <a:moveTo>
                  <a:pt x="0" y="952131"/>
                </a:moveTo>
                <a:lnTo>
                  <a:pt x="677265" y="952131"/>
                </a:lnTo>
                <a:lnTo>
                  <a:pt x="677265" y="0"/>
                </a:lnTo>
                <a:lnTo>
                  <a:pt x="0" y="0"/>
                </a:lnTo>
                <a:lnTo>
                  <a:pt x="0" y="952131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862394" y="5905868"/>
            <a:ext cx="672769" cy="952131"/>
          </a:xfrm>
          <a:custGeom>
            <a:avLst/>
            <a:gdLst/>
            <a:ahLst/>
            <a:cxnLst/>
            <a:rect l="l" t="t" r="r" b="b"/>
            <a:pathLst>
              <a:path w="672769" h="952131">
                <a:moveTo>
                  <a:pt x="0" y="952131"/>
                </a:moveTo>
                <a:lnTo>
                  <a:pt x="672769" y="952131"/>
                </a:lnTo>
                <a:lnTo>
                  <a:pt x="672769" y="0"/>
                </a:lnTo>
                <a:lnTo>
                  <a:pt x="0" y="0"/>
                </a:lnTo>
                <a:lnTo>
                  <a:pt x="0" y="952131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535164" y="5905868"/>
            <a:ext cx="507022" cy="952131"/>
          </a:xfrm>
          <a:custGeom>
            <a:avLst/>
            <a:gdLst/>
            <a:ahLst/>
            <a:cxnLst/>
            <a:rect l="l" t="t" r="r" b="b"/>
            <a:pathLst>
              <a:path w="507022" h="952131">
                <a:moveTo>
                  <a:pt x="0" y="952131"/>
                </a:moveTo>
                <a:lnTo>
                  <a:pt x="507022" y="952131"/>
                </a:lnTo>
                <a:lnTo>
                  <a:pt x="507022" y="0"/>
                </a:lnTo>
                <a:lnTo>
                  <a:pt x="0" y="0"/>
                </a:lnTo>
                <a:lnTo>
                  <a:pt x="0" y="952131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042198" y="5905868"/>
            <a:ext cx="546023" cy="952131"/>
          </a:xfrm>
          <a:custGeom>
            <a:avLst/>
            <a:gdLst/>
            <a:ahLst/>
            <a:cxnLst/>
            <a:rect l="l" t="t" r="r" b="b"/>
            <a:pathLst>
              <a:path w="546023" h="952131">
                <a:moveTo>
                  <a:pt x="0" y="952131"/>
                </a:moveTo>
                <a:lnTo>
                  <a:pt x="546023" y="952131"/>
                </a:lnTo>
                <a:lnTo>
                  <a:pt x="546023" y="0"/>
                </a:lnTo>
                <a:lnTo>
                  <a:pt x="0" y="0"/>
                </a:lnTo>
                <a:lnTo>
                  <a:pt x="0" y="952131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588209" y="5905868"/>
            <a:ext cx="555790" cy="952131"/>
          </a:xfrm>
          <a:custGeom>
            <a:avLst/>
            <a:gdLst/>
            <a:ahLst/>
            <a:cxnLst/>
            <a:rect l="l" t="t" r="r" b="b"/>
            <a:pathLst>
              <a:path w="555790" h="952131">
                <a:moveTo>
                  <a:pt x="0" y="952131"/>
                </a:moveTo>
                <a:lnTo>
                  <a:pt x="555790" y="952131"/>
                </a:lnTo>
                <a:lnTo>
                  <a:pt x="555790" y="0"/>
                </a:lnTo>
                <a:lnTo>
                  <a:pt x="0" y="0"/>
                </a:lnTo>
                <a:lnTo>
                  <a:pt x="0" y="952131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4790146" y="1486020"/>
            <a:ext cx="0" cy="5477764"/>
          </a:xfrm>
          <a:custGeom>
            <a:avLst/>
            <a:gdLst/>
            <a:ahLst/>
            <a:cxnLst/>
            <a:rect l="l" t="t" r="r" b="b"/>
            <a:pathLst>
              <a:path h="5477764">
                <a:moveTo>
                  <a:pt x="0" y="0"/>
                </a:moveTo>
                <a:lnTo>
                  <a:pt x="0" y="5371979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517302" y="2479160"/>
            <a:ext cx="0" cy="4484624"/>
          </a:xfrm>
          <a:custGeom>
            <a:avLst/>
            <a:gdLst/>
            <a:ahLst/>
            <a:cxnLst/>
            <a:rect l="l" t="t" r="r" b="b"/>
            <a:pathLst>
              <a:path h="4484624">
                <a:moveTo>
                  <a:pt x="0" y="0"/>
                </a:moveTo>
                <a:lnTo>
                  <a:pt x="0" y="4378839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6185140" y="1486020"/>
            <a:ext cx="0" cy="5477764"/>
          </a:xfrm>
          <a:custGeom>
            <a:avLst/>
            <a:gdLst/>
            <a:ahLst/>
            <a:cxnLst/>
            <a:rect l="l" t="t" r="r" b="b"/>
            <a:pathLst>
              <a:path h="5477764">
                <a:moveTo>
                  <a:pt x="0" y="0"/>
                </a:moveTo>
                <a:lnTo>
                  <a:pt x="0" y="5371979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6862398" y="2479160"/>
            <a:ext cx="0" cy="4484624"/>
          </a:xfrm>
          <a:custGeom>
            <a:avLst/>
            <a:gdLst/>
            <a:ahLst/>
            <a:cxnLst/>
            <a:rect l="l" t="t" r="r" b="b"/>
            <a:pathLst>
              <a:path h="4484624">
                <a:moveTo>
                  <a:pt x="0" y="0"/>
                </a:moveTo>
                <a:lnTo>
                  <a:pt x="0" y="4378839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7535165" y="2479160"/>
            <a:ext cx="0" cy="4484624"/>
          </a:xfrm>
          <a:custGeom>
            <a:avLst/>
            <a:gdLst/>
            <a:ahLst/>
            <a:cxnLst/>
            <a:rect l="l" t="t" r="r" b="b"/>
            <a:pathLst>
              <a:path h="4484624">
                <a:moveTo>
                  <a:pt x="0" y="0"/>
                </a:moveTo>
                <a:lnTo>
                  <a:pt x="0" y="4378839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8042198" y="2479160"/>
            <a:ext cx="0" cy="4484624"/>
          </a:xfrm>
          <a:custGeom>
            <a:avLst/>
            <a:gdLst/>
            <a:ahLst/>
            <a:cxnLst/>
            <a:rect l="l" t="t" r="r" b="b"/>
            <a:pathLst>
              <a:path h="4484624">
                <a:moveTo>
                  <a:pt x="0" y="0"/>
                </a:moveTo>
                <a:lnTo>
                  <a:pt x="0" y="4378839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8588221" y="2479160"/>
            <a:ext cx="0" cy="4484624"/>
          </a:xfrm>
          <a:custGeom>
            <a:avLst/>
            <a:gdLst/>
            <a:ahLst/>
            <a:cxnLst/>
            <a:rect l="l" t="t" r="r" b="b"/>
            <a:pathLst>
              <a:path h="4484624">
                <a:moveTo>
                  <a:pt x="0" y="0"/>
                </a:moveTo>
                <a:lnTo>
                  <a:pt x="0" y="4378839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-6348" y="2498210"/>
            <a:ext cx="9156700" cy="0"/>
          </a:xfrm>
          <a:custGeom>
            <a:avLst/>
            <a:gdLst/>
            <a:ahLst/>
            <a:cxnLst/>
            <a:rect l="l" t="t" r="r" b="b"/>
            <a:pathLst>
              <a:path w="9156700">
                <a:moveTo>
                  <a:pt x="9150348" y="0"/>
                </a:moveTo>
                <a:lnTo>
                  <a:pt x="6348" y="0"/>
                </a:lnTo>
              </a:path>
              <a:path w="9156700">
                <a:moveTo>
                  <a:pt x="6348" y="1"/>
                </a:moveTo>
                <a:lnTo>
                  <a:pt x="9150348" y="0"/>
                </a:lnTo>
              </a:path>
            </a:pathLst>
          </a:custGeom>
          <a:ln w="381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-6348" y="2988938"/>
            <a:ext cx="9156700" cy="0"/>
          </a:xfrm>
          <a:custGeom>
            <a:avLst/>
            <a:gdLst/>
            <a:ahLst/>
            <a:cxnLst/>
            <a:rect l="l" t="t" r="r" b="b"/>
            <a:pathLst>
              <a:path w="9156700">
                <a:moveTo>
                  <a:pt x="9150348" y="0"/>
                </a:moveTo>
                <a:lnTo>
                  <a:pt x="6348" y="0"/>
                </a:lnTo>
              </a:path>
              <a:path w="9156700">
                <a:moveTo>
                  <a:pt x="6348" y="1"/>
                </a:moveTo>
                <a:lnTo>
                  <a:pt x="9150348" y="0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-6348" y="5274938"/>
            <a:ext cx="9156700" cy="0"/>
          </a:xfrm>
          <a:custGeom>
            <a:avLst/>
            <a:gdLst/>
            <a:ahLst/>
            <a:cxnLst/>
            <a:rect l="l" t="t" r="r" b="b"/>
            <a:pathLst>
              <a:path w="9156700">
                <a:moveTo>
                  <a:pt x="9150348" y="0"/>
                </a:moveTo>
                <a:lnTo>
                  <a:pt x="6348" y="0"/>
                </a:lnTo>
              </a:path>
              <a:path w="9156700">
                <a:moveTo>
                  <a:pt x="6348" y="1"/>
                </a:moveTo>
                <a:lnTo>
                  <a:pt x="9150348" y="0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-6348" y="5905874"/>
            <a:ext cx="9156700" cy="0"/>
          </a:xfrm>
          <a:custGeom>
            <a:avLst/>
            <a:gdLst/>
            <a:ahLst/>
            <a:cxnLst/>
            <a:rect l="l" t="t" r="r" b="b"/>
            <a:pathLst>
              <a:path w="9156700">
                <a:moveTo>
                  <a:pt x="9150348" y="0"/>
                </a:moveTo>
                <a:lnTo>
                  <a:pt x="6348" y="0"/>
                </a:lnTo>
              </a:path>
              <a:path w="9156700">
                <a:moveTo>
                  <a:pt x="6348" y="1"/>
                </a:moveTo>
                <a:lnTo>
                  <a:pt x="9150348" y="0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637249" y="287170"/>
            <a:ext cx="1667510" cy="406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Phase-in</a:t>
            </a:r>
            <a:endParaRPr sz="3000">
              <a:latin typeface="Century Gothic"/>
              <a:cs typeface="Century Gothic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327365" y="287170"/>
            <a:ext cx="4215637" cy="406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Schedule</a:t>
            </a:r>
            <a:r>
              <a:rPr sz="3000" b="1" spc="25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for Evidence</a:t>
            </a:r>
            <a:endParaRPr sz="3000">
              <a:latin typeface="Century Gothic"/>
              <a:cs typeface="Century Gothic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6568657" y="287170"/>
            <a:ext cx="1172209" cy="406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Under</a:t>
            </a:r>
            <a:endParaRPr sz="3000">
              <a:latin typeface="Century Gothic"/>
              <a:cs typeface="Century Gothic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7764997" y="287170"/>
            <a:ext cx="935990" cy="406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2013</a:t>
            </a:r>
            <a:endParaRPr sz="3000">
              <a:latin typeface="Century Gothic"/>
              <a:cs typeface="Century Gothic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162517" y="742846"/>
            <a:ext cx="1073150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CAEP</a:t>
            </a:r>
            <a:endParaRPr sz="3000">
              <a:latin typeface="Century Gothic"/>
              <a:cs typeface="Century Gothic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258273" y="742846"/>
            <a:ext cx="1918970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Standards</a:t>
            </a:r>
            <a:endParaRPr sz="3000">
              <a:latin typeface="Century Gothic"/>
              <a:cs typeface="Century Gothic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8643985" y="5516746"/>
            <a:ext cx="163608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0"/>
              </a:lnSpc>
              <a:spcBef>
                <a:spcPts val="66"/>
              </a:spcBef>
            </a:pPr>
            <a:r>
              <a:rPr sz="1800" spc="0" baseline="2275" dirty="0" smtClean="0">
                <a:latin typeface="Calibri"/>
                <a:cs typeface="Calibri"/>
              </a:rPr>
              <a:t>in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918278" y="6147682"/>
            <a:ext cx="429138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0"/>
              </a:lnSpc>
              <a:spcBef>
                <a:spcPts val="66"/>
              </a:spcBef>
            </a:pPr>
            <a:r>
              <a:rPr sz="1800" spc="0" baseline="2275" dirty="0" smtClean="0">
                <a:latin typeface="Calibri"/>
                <a:cs typeface="Calibri"/>
              </a:rPr>
              <a:t>in</a:t>
            </a:r>
            <a:r>
              <a:rPr sz="1800" spc="-14" baseline="2275" dirty="0" smtClean="0">
                <a:latin typeface="Calibri"/>
                <a:cs typeface="Calibri"/>
              </a:rPr>
              <a:t> </a:t>
            </a:r>
            <a:r>
              <a:rPr sz="1800" spc="0" baseline="2275" dirty="0" smtClean="0">
                <a:latin typeface="Calibri"/>
                <a:cs typeface="Calibri"/>
              </a:rPr>
              <a:t>E</a:t>
            </a:r>
            <a:r>
              <a:rPr sz="1800" spc="4" baseline="2275" dirty="0" smtClean="0">
                <a:latin typeface="Calibri"/>
                <a:cs typeface="Calibri"/>
              </a:rPr>
              <a:t>PP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918278" y="6568306"/>
            <a:ext cx="469640" cy="1777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0"/>
              </a:lnSpc>
              <a:spcBef>
                <a:spcPts val="66"/>
              </a:spcBef>
            </a:pPr>
            <a:r>
              <a:rPr sz="1800" spc="-29" baseline="2275" dirty="0" smtClean="0">
                <a:latin typeface="Calibri"/>
                <a:cs typeface="Calibri"/>
              </a:rPr>
              <a:t>R</a:t>
            </a:r>
            <a:r>
              <a:rPr sz="1800" spc="4" baseline="2275" dirty="0" smtClean="0">
                <a:latin typeface="Calibri"/>
                <a:cs typeface="Calibri"/>
              </a:rPr>
              <a:t>epo</a:t>
            </a:r>
            <a:r>
              <a:rPr sz="1800" spc="0" baseline="2275" dirty="0" smtClean="0">
                <a:latin typeface="Calibri"/>
                <a:cs typeface="Calibri"/>
              </a:rPr>
              <a:t>rt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0" y="1486020"/>
            <a:ext cx="4790146" cy="10121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5" name="object 35"/>
          <p:cNvSpPr txBox="1"/>
          <p:nvPr/>
        </p:nvSpPr>
        <p:spPr>
          <a:xfrm>
            <a:off x="4790146" y="1486020"/>
            <a:ext cx="1394993" cy="10121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7928" marR="177654" indent="-417" algn="ctr">
              <a:lnSpc>
                <a:spcPts val="1800"/>
              </a:lnSpc>
              <a:spcBef>
                <a:spcPts val="465"/>
              </a:spcBef>
            </a:pP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P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P</a:t>
            </a:r>
            <a:r>
              <a:rPr sz="1500" b="1" spc="-9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Se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l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1500" b="1" spc="-4" dirty="0" smtClean="0">
                <a:solidFill>
                  <a:srgbClr val="FEFFFF"/>
                </a:solidFill>
                <a:latin typeface="Calibri"/>
                <a:cs typeface="Calibri"/>
              </a:rPr>
              <a:t>ct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s 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P</a:t>
            </a:r>
            <a:r>
              <a:rPr sz="1500" b="1" spc="-4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or</a:t>
            </a:r>
            <a:r>
              <a:rPr sz="1500" b="1" spc="-9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or</a:t>
            </a:r>
            <a:r>
              <a:rPr sz="1500" b="1" spc="14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500" b="1" spc="-4" dirty="0" smtClean="0">
                <a:solidFill>
                  <a:srgbClr val="FEFFFF"/>
                </a:solidFill>
                <a:latin typeface="Calibri"/>
                <a:cs typeface="Calibri"/>
              </a:rPr>
              <a:t>N</a:t>
            </a:r>
            <a:r>
              <a:rPr sz="1500" b="1" spc="-9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w C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EP S</a:t>
            </a:r>
            <a:r>
              <a:rPr sz="15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t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nd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15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ds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185140" y="1486020"/>
            <a:ext cx="2958859" cy="10121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4816" marR="125404" indent="0" algn="ctr">
              <a:lnSpc>
                <a:spcPts val="1800"/>
              </a:lnSpc>
              <a:spcBef>
                <a:spcPts val="465"/>
              </a:spcBef>
            </a:pPr>
            <a:r>
              <a:rPr sz="1500" b="1" spc="-4" dirty="0" smtClean="0">
                <a:solidFill>
                  <a:srgbClr val="FEFFFF"/>
                </a:solidFill>
                <a:latin typeface="Calibri"/>
                <a:cs typeface="Calibri"/>
              </a:rPr>
              <a:t>N</a:t>
            </a:r>
            <a:r>
              <a:rPr sz="1500" b="1" spc="-9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w</a:t>
            </a:r>
            <a:r>
              <a:rPr sz="15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C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EP</a:t>
            </a:r>
            <a:r>
              <a:rPr sz="1500" b="1" spc="14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S</a:t>
            </a:r>
            <a:r>
              <a:rPr sz="15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t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nd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15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ds </a:t>
            </a:r>
            <a:r>
              <a:rPr sz="15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equ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15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ed</a:t>
            </a:r>
            <a:r>
              <a:rPr sz="15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500" b="1" spc="-19" dirty="0" smtClean="0">
                <a:solidFill>
                  <a:srgbClr val="FEFFFF"/>
                </a:solidFill>
                <a:latin typeface="Calibri"/>
                <a:cs typeface="Calibri"/>
              </a:rPr>
              <a:t>f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or 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Al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l</a:t>
            </a:r>
            <a:r>
              <a:rPr sz="1500" b="1" spc="-25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1500" b="1" spc="-4" dirty="0" smtClean="0">
                <a:solidFill>
                  <a:srgbClr val="FEFFFF"/>
                </a:solidFill>
                <a:latin typeface="Calibri"/>
                <a:cs typeface="Calibri"/>
              </a:rPr>
              <a:t>cc</a:t>
            </a:r>
            <a:r>
              <a:rPr sz="15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ed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15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t</a:t>
            </a:r>
            <a:r>
              <a:rPr sz="1500" b="1" spc="-9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1500" b="1" spc="-4" dirty="0" smtClean="0">
                <a:solidFill>
                  <a:srgbClr val="FEFFFF"/>
                </a:solidFill>
                <a:latin typeface="Calibri"/>
                <a:cs typeface="Calibri"/>
              </a:rPr>
              <a:t>t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on</a:t>
            </a:r>
            <a:r>
              <a:rPr sz="15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Se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lf</a:t>
            </a:r>
            <a:r>
              <a:rPr sz="1500" b="1" spc="-4" dirty="0" smtClean="0">
                <a:solidFill>
                  <a:srgbClr val="FEFFFF"/>
                </a:solidFill>
                <a:latin typeface="Calibri"/>
                <a:cs typeface="Calibri"/>
              </a:rPr>
              <a:t>-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S</a:t>
            </a:r>
            <a:r>
              <a:rPr sz="1500" b="1" spc="-4" dirty="0" smtClean="0">
                <a:solidFill>
                  <a:srgbClr val="FEFFFF"/>
                </a:solidFill>
                <a:latin typeface="Calibri"/>
                <a:cs typeface="Calibri"/>
              </a:rPr>
              <a:t>t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ud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es, </a:t>
            </a:r>
            <a:r>
              <a:rPr sz="15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1500" b="1" spc="-9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v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1500" b="1" spc="-9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15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w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s,</a:t>
            </a:r>
            <a:r>
              <a:rPr sz="1500" b="1" spc="-4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nd</a:t>
            </a:r>
            <a:r>
              <a:rPr sz="15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D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1500" b="1" spc="-4" dirty="0" smtClean="0">
                <a:solidFill>
                  <a:srgbClr val="FEFFFF"/>
                </a:solidFill>
                <a:latin typeface="Calibri"/>
                <a:cs typeface="Calibri"/>
              </a:rPr>
              <a:t>c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s</a:t>
            </a:r>
            <a:r>
              <a:rPr sz="1500" b="1" spc="4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1500" b="1" spc="0" dirty="0" smtClean="0">
                <a:solidFill>
                  <a:srgbClr val="FEFFFF"/>
                </a:solidFill>
                <a:latin typeface="Calibri"/>
                <a:cs typeface="Calibri"/>
              </a:rPr>
              <a:t>ons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0" y="2498210"/>
            <a:ext cx="4790146" cy="4907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81" marR="270337">
              <a:lnSpc>
                <a:spcPts val="1708"/>
              </a:lnSpc>
              <a:spcBef>
                <a:spcPts val="114"/>
              </a:spcBef>
            </a:pPr>
            <a:r>
              <a:rPr sz="1400" b="1" spc="0" dirty="0" smtClean="0">
                <a:latin typeface="Calibri"/>
                <a:cs typeface="Calibri"/>
              </a:rPr>
              <a:t>If</a:t>
            </a:r>
            <a:r>
              <a:rPr sz="1400" b="1" spc="-14" dirty="0" smtClean="0">
                <a:latin typeface="Calibri"/>
                <a:cs typeface="Calibri"/>
              </a:rPr>
              <a:t> </a:t>
            </a:r>
            <a:r>
              <a:rPr sz="1400" b="1" spc="-19" dirty="0" smtClean="0">
                <a:latin typeface="Calibri"/>
                <a:cs typeface="Calibri"/>
              </a:rPr>
              <a:t>y</a:t>
            </a:r>
            <a:r>
              <a:rPr sz="1400" b="1" spc="0" dirty="0" smtClean="0">
                <a:latin typeface="Calibri"/>
                <a:cs typeface="Calibri"/>
              </a:rPr>
              <a:t>our</a:t>
            </a:r>
            <a:r>
              <a:rPr sz="1400" b="1" spc="-24" dirty="0" smtClean="0">
                <a:latin typeface="Calibri"/>
                <a:cs typeface="Calibri"/>
              </a:rPr>
              <a:t> </a:t>
            </a:r>
            <a:r>
              <a:rPr sz="1400" b="1" spc="0" dirty="0" smtClean="0">
                <a:latin typeface="Calibri"/>
                <a:cs typeface="Calibri"/>
              </a:rPr>
              <a:t>n</a:t>
            </a:r>
            <a:r>
              <a:rPr sz="1400" b="1" spc="-25" dirty="0" smtClean="0">
                <a:latin typeface="Calibri"/>
                <a:cs typeface="Calibri"/>
              </a:rPr>
              <a:t>e</a:t>
            </a:r>
            <a:r>
              <a:rPr sz="1400" b="1" spc="4" dirty="0" smtClean="0">
                <a:latin typeface="Calibri"/>
                <a:cs typeface="Calibri"/>
              </a:rPr>
              <a:t>x</a:t>
            </a:r>
            <a:r>
              <a:rPr sz="1400" b="1" spc="0" dirty="0" smtClean="0">
                <a:latin typeface="Calibri"/>
                <a:cs typeface="Calibri"/>
              </a:rPr>
              <a:t>t</a:t>
            </a:r>
            <a:r>
              <a:rPr sz="1400" b="1" spc="-24" dirty="0" smtClean="0">
                <a:latin typeface="Calibri"/>
                <a:cs typeface="Calibri"/>
              </a:rPr>
              <a:t> </a:t>
            </a:r>
            <a:r>
              <a:rPr sz="1400" b="1" spc="4" dirty="0" smtClean="0">
                <a:latin typeface="Calibri"/>
                <a:cs typeface="Calibri"/>
              </a:rPr>
              <a:t>a</a:t>
            </a:r>
            <a:r>
              <a:rPr sz="1400" b="1" spc="0" dirty="0" smtClean="0">
                <a:latin typeface="Calibri"/>
                <a:cs typeface="Calibri"/>
              </a:rPr>
              <a:t>cc</a:t>
            </a:r>
            <a:r>
              <a:rPr sz="1400" b="1" spc="-9" dirty="0" smtClean="0">
                <a:latin typeface="Calibri"/>
                <a:cs typeface="Calibri"/>
              </a:rPr>
              <a:t>r</a:t>
            </a:r>
            <a:r>
              <a:rPr sz="1400" b="1" spc="0" dirty="0" smtClean="0">
                <a:latin typeface="Calibri"/>
                <a:cs typeface="Calibri"/>
              </a:rPr>
              <a:t>ed</a:t>
            </a:r>
            <a:r>
              <a:rPr sz="1400" b="1" spc="4" dirty="0" smtClean="0">
                <a:latin typeface="Calibri"/>
                <a:cs typeface="Calibri"/>
              </a:rPr>
              <a:t>i</a:t>
            </a:r>
            <a:r>
              <a:rPr sz="1400" b="1" spc="-4" dirty="0" smtClean="0">
                <a:latin typeface="Calibri"/>
                <a:cs typeface="Calibri"/>
              </a:rPr>
              <a:t>t</a:t>
            </a:r>
            <a:r>
              <a:rPr sz="1400" b="1" spc="-9" dirty="0" smtClean="0">
                <a:latin typeface="Calibri"/>
                <a:cs typeface="Calibri"/>
              </a:rPr>
              <a:t>a</a:t>
            </a:r>
            <a:r>
              <a:rPr sz="1400" b="1" spc="4" dirty="0" smtClean="0">
                <a:latin typeface="Calibri"/>
                <a:cs typeface="Calibri"/>
              </a:rPr>
              <a:t>ti</a:t>
            </a:r>
            <a:r>
              <a:rPr sz="1400" b="1" spc="0" dirty="0" smtClean="0">
                <a:latin typeface="Calibri"/>
                <a:cs typeface="Calibri"/>
              </a:rPr>
              <a:t>on</a:t>
            </a:r>
            <a:r>
              <a:rPr sz="1400" b="1" spc="-59" dirty="0" smtClean="0">
                <a:latin typeface="Calibri"/>
                <a:cs typeface="Calibri"/>
              </a:rPr>
              <a:t> </a:t>
            </a:r>
            <a:r>
              <a:rPr sz="1400" b="1" spc="4" dirty="0" smtClean="0">
                <a:latin typeface="Calibri"/>
                <a:cs typeface="Calibri"/>
              </a:rPr>
              <a:t>s</a:t>
            </a:r>
            <a:r>
              <a:rPr sz="1400" b="1" spc="0" dirty="0" smtClean="0">
                <a:latin typeface="Calibri"/>
                <a:cs typeface="Calibri"/>
              </a:rPr>
              <a:t>e</a:t>
            </a:r>
            <a:r>
              <a:rPr sz="1400" b="1" spc="4" dirty="0" smtClean="0">
                <a:latin typeface="Calibri"/>
                <a:cs typeface="Calibri"/>
              </a:rPr>
              <a:t>lf-</a:t>
            </a:r>
            <a:r>
              <a:rPr sz="1400" b="1" spc="-9" dirty="0" smtClean="0">
                <a:latin typeface="Calibri"/>
                <a:cs typeface="Calibri"/>
              </a:rPr>
              <a:t>s</a:t>
            </a:r>
            <a:r>
              <a:rPr sz="1400" b="1" spc="4" dirty="0" smtClean="0">
                <a:latin typeface="Calibri"/>
                <a:cs typeface="Calibri"/>
              </a:rPr>
              <a:t>t</a:t>
            </a:r>
            <a:r>
              <a:rPr sz="1400" b="1" spc="0" dirty="0" smtClean="0">
                <a:latin typeface="Calibri"/>
                <a:cs typeface="Calibri"/>
              </a:rPr>
              <a:t>udy</a:t>
            </a:r>
            <a:r>
              <a:rPr sz="1400" b="1" spc="-44" dirty="0" smtClean="0">
                <a:latin typeface="Calibri"/>
                <a:cs typeface="Calibri"/>
              </a:rPr>
              <a:t> </a:t>
            </a:r>
            <a:r>
              <a:rPr sz="1400" b="1" spc="4" dirty="0" smtClean="0">
                <a:latin typeface="Calibri"/>
                <a:cs typeface="Calibri"/>
              </a:rPr>
              <a:t>i</a:t>
            </a:r>
            <a:r>
              <a:rPr sz="1400" b="1" spc="0" dirty="0" smtClean="0">
                <a:latin typeface="Calibri"/>
                <a:cs typeface="Calibri"/>
              </a:rPr>
              <a:t>s </a:t>
            </a:r>
            <a:r>
              <a:rPr sz="1400" b="1" spc="4" dirty="0" smtClean="0">
                <a:latin typeface="Calibri"/>
                <a:cs typeface="Calibri"/>
              </a:rPr>
              <a:t>s</a:t>
            </a:r>
            <a:r>
              <a:rPr sz="1400" b="1" spc="0" dirty="0" smtClean="0">
                <a:latin typeface="Calibri"/>
                <a:cs typeface="Calibri"/>
              </a:rPr>
              <a:t>ubm</a:t>
            </a:r>
            <a:r>
              <a:rPr sz="1400" b="1" spc="4" dirty="0" smtClean="0">
                <a:latin typeface="Calibri"/>
                <a:cs typeface="Calibri"/>
              </a:rPr>
              <a:t>i</a:t>
            </a:r>
            <a:r>
              <a:rPr sz="1400" b="1" spc="-4" dirty="0" smtClean="0">
                <a:latin typeface="Calibri"/>
                <a:cs typeface="Calibri"/>
              </a:rPr>
              <a:t>tt</a:t>
            </a:r>
            <a:r>
              <a:rPr sz="1400" b="1" spc="0" dirty="0" smtClean="0">
                <a:latin typeface="Calibri"/>
                <a:cs typeface="Calibri"/>
              </a:rPr>
              <a:t>ed</a:t>
            </a:r>
            <a:r>
              <a:rPr sz="1400" b="1" spc="-50" dirty="0" smtClean="0">
                <a:latin typeface="Calibri"/>
                <a:cs typeface="Calibri"/>
              </a:rPr>
              <a:t> </a:t>
            </a:r>
            <a:r>
              <a:rPr sz="1400" b="1" spc="4" dirty="0" smtClean="0">
                <a:latin typeface="Calibri"/>
                <a:cs typeface="Calibri"/>
              </a:rPr>
              <a:t>i</a:t>
            </a:r>
            <a:r>
              <a:rPr sz="1400" b="1" spc="0" dirty="0" smtClean="0">
                <a:latin typeface="Calibri"/>
                <a:cs typeface="Calibri"/>
              </a:rPr>
              <a:t>n </a:t>
            </a:r>
            <a:r>
              <a:rPr sz="1400" b="1" spc="-9" dirty="0" smtClean="0">
                <a:latin typeface="Calibri"/>
                <a:cs typeface="Calibri"/>
              </a:rPr>
              <a:t>c</a:t>
            </a:r>
            <a:r>
              <a:rPr sz="1400" b="1" spc="4" dirty="0" smtClean="0">
                <a:latin typeface="Calibri"/>
                <a:cs typeface="Calibri"/>
              </a:rPr>
              <a:t>al</a:t>
            </a:r>
            <a:r>
              <a:rPr sz="1400" b="1" spc="0" dirty="0" smtClean="0">
                <a:latin typeface="Calibri"/>
                <a:cs typeface="Calibri"/>
              </a:rPr>
              <a:t>end</a:t>
            </a:r>
            <a:r>
              <a:rPr sz="1400" b="1" spc="4" dirty="0" smtClean="0">
                <a:latin typeface="Calibri"/>
                <a:cs typeface="Calibri"/>
              </a:rPr>
              <a:t>ar </a:t>
            </a:r>
            <a:endParaRPr sz="1400">
              <a:latin typeface="Calibri"/>
              <a:cs typeface="Calibri"/>
            </a:endParaRPr>
          </a:p>
          <a:p>
            <a:pPr marL="68581" marR="270337">
              <a:lnSpc>
                <a:spcPts val="1708"/>
              </a:lnSpc>
              <a:spcBef>
                <a:spcPts val="222"/>
              </a:spcBef>
            </a:pPr>
            <a:r>
              <a:rPr sz="1400" b="1" spc="-19" dirty="0" smtClean="0">
                <a:latin typeface="Calibri"/>
                <a:cs typeface="Calibri"/>
              </a:rPr>
              <a:t>y</a:t>
            </a:r>
            <a:r>
              <a:rPr sz="1400" b="1" spc="0" dirty="0" smtClean="0">
                <a:latin typeface="Calibri"/>
                <a:cs typeface="Calibri"/>
              </a:rPr>
              <a:t>e</a:t>
            </a:r>
            <a:r>
              <a:rPr sz="1400" b="1" spc="4" dirty="0" smtClean="0">
                <a:latin typeface="Calibri"/>
                <a:cs typeface="Calibri"/>
              </a:rPr>
              <a:t>a</a:t>
            </a:r>
            <a:r>
              <a:rPr sz="1400" b="1" spc="0" dirty="0" smtClean="0">
                <a:latin typeface="Calibri"/>
                <a:cs typeface="Calibri"/>
              </a:rPr>
              <a:t>r</a:t>
            </a:r>
            <a:r>
              <a:rPr sz="1400" b="1" spc="-34" dirty="0" smtClean="0">
                <a:latin typeface="Calibri"/>
                <a:cs typeface="Calibri"/>
              </a:rPr>
              <a:t> </a:t>
            </a:r>
            <a:r>
              <a:rPr sz="1400" b="1" spc="0" dirty="0" smtClean="0">
                <a:latin typeface="Calibri"/>
                <a:cs typeface="Calibri"/>
              </a:rPr>
              <a:t>→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790146" y="2498210"/>
            <a:ext cx="727156" cy="4907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78">
              <a:lnSpc>
                <a:spcPct val="101725"/>
              </a:lnSpc>
              <a:spcBef>
                <a:spcPts val="90"/>
              </a:spcBef>
            </a:pPr>
            <a:r>
              <a:rPr sz="1100" b="1" spc="4" dirty="0" smtClean="0">
                <a:latin typeface="Calibri"/>
                <a:cs typeface="Calibri"/>
              </a:rPr>
              <a:t>2014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517302" y="2498210"/>
            <a:ext cx="667837" cy="4907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41">
              <a:lnSpc>
                <a:spcPct val="101725"/>
              </a:lnSpc>
              <a:spcBef>
                <a:spcPts val="90"/>
              </a:spcBef>
            </a:pPr>
            <a:r>
              <a:rPr sz="1100" b="1" spc="4" dirty="0" smtClean="0">
                <a:latin typeface="Calibri"/>
                <a:cs typeface="Calibri"/>
              </a:rPr>
              <a:t>2015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185140" y="2498210"/>
            <a:ext cx="677257" cy="4907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14">
              <a:lnSpc>
                <a:spcPct val="101725"/>
              </a:lnSpc>
              <a:spcBef>
                <a:spcPts val="90"/>
              </a:spcBef>
            </a:pPr>
            <a:r>
              <a:rPr sz="1100" b="1" spc="4" dirty="0" smtClean="0">
                <a:latin typeface="Calibri"/>
                <a:cs typeface="Calibri"/>
              </a:rPr>
              <a:t>2016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862398" y="2498210"/>
            <a:ext cx="672767" cy="4907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461">
              <a:lnSpc>
                <a:spcPct val="101725"/>
              </a:lnSpc>
              <a:spcBef>
                <a:spcPts val="90"/>
              </a:spcBef>
            </a:pPr>
            <a:r>
              <a:rPr sz="1100" b="1" spc="4" dirty="0" smtClean="0">
                <a:latin typeface="Calibri"/>
                <a:cs typeface="Calibri"/>
              </a:rPr>
              <a:t>2017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535165" y="2498210"/>
            <a:ext cx="507033" cy="4907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412">
              <a:lnSpc>
                <a:spcPct val="101725"/>
              </a:lnSpc>
              <a:spcBef>
                <a:spcPts val="90"/>
              </a:spcBef>
            </a:pPr>
            <a:r>
              <a:rPr sz="1100" b="1" spc="4" dirty="0" smtClean="0">
                <a:latin typeface="Calibri"/>
                <a:cs typeface="Calibri"/>
              </a:rPr>
              <a:t>2018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8042198" y="2498210"/>
            <a:ext cx="546022" cy="4907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370">
              <a:lnSpc>
                <a:spcPct val="101725"/>
              </a:lnSpc>
              <a:spcBef>
                <a:spcPts val="90"/>
              </a:spcBef>
            </a:pPr>
            <a:r>
              <a:rPr sz="1100" b="1" spc="4" dirty="0" smtClean="0">
                <a:latin typeface="Calibri"/>
                <a:cs typeface="Calibri"/>
              </a:rPr>
              <a:t>2019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588221" y="2498210"/>
            <a:ext cx="555778" cy="4907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318">
              <a:lnSpc>
                <a:spcPct val="101725"/>
              </a:lnSpc>
              <a:spcBef>
                <a:spcPts val="90"/>
              </a:spcBef>
            </a:pPr>
            <a:r>
              <a:rPr sz="1100" b="1" spc="4" dirty="0" smtClean="0">
                <a:latin typeface="Calibri"/>
                <a:cs typeface="Calibri"/>
              </a:rPr>
              <a:t>2020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0" y="2988938"/>
            <a:ext cx="4790146" cy="2286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441">
              <a:lnSpc>
                <a:spcPct val="101725"/>
              </a:lnSpc>
              <a:spcBef>
                <a:spcPts val="335"/>
              </a:spcBef>
            </a:pPr>
            <a:r>
              <a:rPr sz="1600" b="1" spc="-4" dirty="0" smtClean="0">
                <a:latin typeface="Calibri"/>
                <a:cs typeface="Calibri"/>
              </a:rPr>
              <a:t>1</a:t>
            </a:r>
            <a:r>
              <a:rPr sz="1600" b="1" spc="-19" dirty="0" smtClean="0">
                <a:latin typeface="Calibri"/>
                <a:cs typeface="Calibri"/>
              </a:rPr>
              <a:t>.</a:t>
            </a:r>
            <a:r>
              <a:rPr sz="1600" b="1" spc="4" dirty="0" smtClean="0">
                <a:latin typeface="Calibri"/>
                <a:cs typeface="Calibri"/>
              </a:rPr>
              <a:t>G</a:t>
            </a:r>
            <a:r>
              <a:rPr sz="1600" b="1" spc="0" dirty="0" smtClean="0">
                <a:latin typeface="Calibri"/>
                <a:cs typeface="Calibri"/>
              </a:rPr>
              <a:t>E</a:t>
            </a:r>
            <a:r>
              <a:rPr sz="1600" b="1" spc="4" dirty="0" smtClean="0">
                <a:latin typeface="Calibri"/>
                <a:cs typeface="Calibri"/>
              </a:rPr>
              <a:t>N</a:t>
            </a:r>
            <a:r>
              <a:rPr sz="1600" b="1" spc="0" dirty="0" smtClean="0">
                <a:latin typeface="Calibri"/>
                <a:cs typeface="Calibri"/>
              </a:rPr>
              <a:t>ER</a:t>
            </a:r>
            <a:r>
              <a:rPr sz="1600" b="1" spc="4" dirty="0" smtClean="0">
                <a:latin typeface="Calibri"/>
                <a:cs typeface="Calibri"/>
              </a:rPr>
              <a:t>A</a:t>
            </a:r>
            <a:r>
              <a:rPr sz="1600" b="1" spc="0" dirty="0" smtClean="0">
                <a:latin typeface="Calibri"/>
                <a:cs typeface="Calibri"/>
              </a:rPr>
              <a:t>L</a:t>
            </a:r>
            <a:r>
              <a:rPr sz="1600" b="1" spc="-88" dirty="0" smtClean="0">
                <a:latin typeface="Calibri"/>
                <a:cs typeface="Calibri"/>
              </a:rPr>
              <a:t> </a:t>
            </a:r>
            <a:r>
              <a:rPr sz="1600" b="1" spc="4" dirty="0" smtClean="0">
                <a:latin typeface="Calibri"/>
                <a:cs typeface="Calibri"/>
              </a:rPr>
              <a:t>P</a:t>
            </a:r>
            <a:r>
              <a:rPr sz="1600" b="1" spc="0" dirty="0" smtClean="0">
                <a:latin typeface="Calibri"/>
                <a:cs typeface="Calibri"/>
              </a:rPr>
              <a:t>H</a:t>
            </a:r>
            <a:r>
              <a:rPr sz="1600" b="1" spc="4" dirty="0" smtClean="0">
                <a:latin typeface="Calibri"/>
                <a:cs typeface="Calibri"/>
              </a:rPr>
              <a:t>A</a:t>
            </a:r>
            <a:r>
              <a:rPr sz="1600" b="1" spc="0" dirty="0" smtClean="0">
                <a:latin typeface="Calibri"/>
                <a:cs typeface="Calibri"/>
              </a:rPr>
              <a:t>SE-</a:t>
            </a:r>
            <a:r>
              <a:rPr sz="1600" b="1" spc="-4" dirty="0" smtClean="0">
                <a:latin typeface="Calibri"/>
                <a:cs typeface="Calibri"/>
              </a:rPr>
              <a:t>I</a:t>
            </a:r>
            <a:r>
              <a:rPr sz="1600" b="1" spc="0" dirty="0" smtClean="0">
                <a:latin typeface="Calibri"/>
                <a:cs typeface="Calibri"/>
              </a:rPr>
              <a:t>N</a:t>
            </a:r>
            <a:r>
              <a:rPr sz="1600" b="1" spc="-58" dirty="0" smtClean="0">
                <a:latin typeface="Calibri"/>
                <a:cs typeface="Calibri"/>
              </a:rPr>
              <a:t> </a:t>
            </a:r>
            <a:r>
              <a:rPr sz="1600" b="1" spc="4" dirty="0" smtClean="0">
                <a:latin typeface="Calibri"/>
                <a:cs typeface="Calibri"/>
              </a:rPr>
              <a:t>P</a:t>
            </a:r>
            <a:r>
              <a:rPr sz="1600" b="1" spc="0" dirty="0" smtClean="0">
                <a:latin typeface="Calibri"/>
                <a:cs typeface="Calibri"/>
              </a:rPr>
              <a:t>O</a:t>
            </a:r>
            <a:r>
              <a:rPr sz="1600" b="1" spc="-4" dirty="0" smtClean="0">
                <a:latin typeface="Calibri"/>
                <a:cs typeface="Calibri"/>
              </a:rPr>
              <a:t>LICY</a:t>
            </a:r>
            <a:endParaRPr sz="1600">
              <a:latin typeface="Calibri"/>
              <a:cs typeface="Calibri"/>
            </a:endParaRPr>
          </a:p>
          <a:p>
            <a:pPr marL="91441">
              <a:lnSpc>
                <a:spcPts val="1920"/>
              </a:lnSpc>
              <a:spcBef>
                <a:spcPts val="96"/>
              </a:spcBef>
            </a:pPr>
            <a:r>
              <a:rPr sz="2400" spc="0" baseline="1706" dirty="0" smtClean="0">
                <a:latin typeface="Calibri"/>
                <a:cs typeface="Calibri"/>
              </a:rPr>
              <a:t>So</a:t>
            </a:r>
            <a:r>
              <a:rPr sz="2400" spc="-4" baseline="1706" dirty="0" smtClean="0">
                <a:latin typeface="Calibri"/>
                <a:cs typeface="Calibri"/>
              </a:rPr>
              <a:t>m</a:t>
            </a:r>
            <a:r>
              <a:rPr sz="2400" spc="0" baseline="1706" dirty="0" smtClean="0">
                <a:latin typeface="Calibri"/>
                <a:cs typeface="Calibri"/>
              </a:rPr>
              <a:t>e</a:t>
            </a:r>
            <a:r>
              <a:rPr sz="2400" spc="-26" baseline="1706" dirty="0" smtClean="0">
                <a:latin typeface="Calibri"/>
                <a:cs typeface="Calibri"/>
              </a:rPr>
              <a:t> </a:t>
            </a:r>
            <a:r>
              <a:rPr sz="2400" spc="-4" baseline="1706" dirty="0" smtClean="0">
                <a:latin typeface="Calibri"/>
                <a:cs typeface="Calibri"/>
              </a:rPr>
              <a:t>t</a:t>
            </a:r>
            <a:r>
              <a:rPr sz="2400" spc="0" baseline="1706" dirty="0" smtClean="0">
                <a:latin typeface="Calibri"/>
                <a:cs typeface="Calibri"/>
              </a:rPr>
              <a:t>op</a:t>
            </a:r>
            <a:r>
              <a:rPr sz="2400" spc="4" baseline="1706" dirty="0" smtClean="0">
                <a:latin typeface="Calibri"/>
                <a:cs typeface="Calibri"/>
              </a:rPr>
              <a:t>i</a:t>
            </a:r>
            <a:r>
              <a:rPr sz="2400" spc="-4" baseline="1706" dirty="0" smtClean="0">
                <a:latin typeface="Calibri"/>
                <a:cs typeface="Calibri"/>
              </a:rPr>
              <a:t>c</a:t>
            </a:r>
            <a:r>
              <a:rPr sz="2400" spc="0" baseline="1706" dirty="0" smtClean="0">
                <a:latin typeface="Calibri"/>
                <a:cs typeface="Calibri"/>
              </a:rPr>
              <a:t>s</a:t>
            </a:r>
            <a:r>
              <a:rPr sz="2400" spc="-33" baseline="1706" dirty="0" smtClean="0">
                <a:latin typeface="Calibri"/>
                <a:cs typeface="Calibri"/>
              </a:rPr>
              <a:t> </a:t>
            </a:r>
            <a:r>
              <a:rPr sz="2400" spc="4" baseline="1706" dirty="0" smtClean="0">
                <a:latin typeface="Calibri"/>
                <a:cs typeface="Calibri"/>
              </a:rPr>
              <a:t>i</a:t>
            </a:r>
            <a:r>
              <a:rPr sz="2400" spc="0" baseline="1706" dirty="0" smtClean="0">
                <a:latin typeface="Calibri"/>
                <a:cs typeface="Calibri"/>
              </a:rPr>
              <a:t>n</a:t>
            </a:r>
            <a:r>
              <a:rPr sz="2400" spc="-26" baseline="1706" dirty="0" smtClean="0">
                <a:latin typeface="Calibri"/>
                <a:cs typeface="Calibri"/>
              </a:rPr>
              <a:t> </a:t>
            </a:r>
            <a:r>
              <a:rPr sz="2400" spc="4" baseline="1706" dirty="0" smtClean="0">
                <a:latin typeface="Calibri"/>
                <a:cs typeface="Calibri"/>
              </a:rPr>
              <a:t>t</a:t>
            </a:r>
            <a:r>
              <a:rPr sz="2400" spc="0" baseline="1706" dirty="0" smtClean="0">
                <a:latin typeface="Calibri"/>
                <a:cs typeface="Calibri"/>
              </a:rPr>
              <a:t>he</a:t>
            </a:r>
            <a:r>
              <a:rPr sz="2400" spc="-11" baseline="1706" dirty="0" smtClean="0">
                <a:latin typeface="Calibri"/>
                <a:cs typeface="Calibri"/>
              </a:rPr>
              <a:t> </a:t>
            </a:r>
            <a:r>
              <a:rPr sz="2400" spc="0" baseline="1706" dirty="0" smtClean="0">
                <a:latin typeface="Calibri"/>
                <a:cs typeface="Calibri"/>
              </a:rPr>
              <a:t>CAEP</a:t>
            </a:r>
            <a:r>
              <a:rPr sz="2400" spc="-33" baseline="1706" dirty="0" smtClean="0">
                <a:latin typeface="Calibri"/>
                <a:cs typeface="Calibri"/>
              </a:rPr>
              <a:t> </a:t>
            </a:r>
            <a:r>
              <a:rPr sz="2400" spc="-14" baseline="1706" dirty="0" smtClean="0">
                <a:latin typeface="Calibri"/>
                <a:cs typeface="Calibri"/>
              </a:rPr>
              <a:t>s</a:t>
            </a:r>
            <a:r>
              <a:rPr sz="2400" spc="-19" baseline="1706" dirty="0" smtClean="0">
                <a:latin typeface="Calibri"/>
                <a:cs typeface="Calibri"/>
              </a:rPr>
              <a:t>t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0" baseline="1706" dirty="0" smtClean="0">
                <a:latin typeface="Calibri"/>
                <a:cs typeface="Calibri"/>
              </a:rPr>
              <a:t>nda</a:t>
            </a:r>
            <a:r>
              <a:rPr sz="2400" spc="-29" baseline="1706" dirty="0" smtClean="0">
                <a:latin typeface="Calibri"/>
                <a:cs typeface="Calibri"/>
              </a:rPr>
              <a:t>r</a:t>
            </a:r>
            <a:r>
              <a:rPr sz="2400" spc="0" baseline="1706" dirty="0" smtClean="0">
                <a:latin typeface="Calibri"/>
                <a:cs typeface="Calibri"/>
              </a:rPr>
              <a:t>ds</a:t>
            </a:r>
            <a:r>
              <a:rPr sz="2400" spc="-58" baseline="1706" dirty="0" smtClean="0">
                <a:latin typeface="Calibri"/>
                <a:cs typeface="Calibri"/>
              </a:rPr>
              <a:t> </a:t>
            </a:r>
            <a:r>
              <a:rPr sz="2400" spc="-29" baseline="1706" dirty="0" smtClean="0">
                <a:latin typeface="Calibri"/>
                <a:cs typeface="Calibri"/>
              </a:rPr>
              <a:t>r</a:t>
            </a:r>
            <a:r>
              <a:rPr sz="2400" spc="0" baseline="1706" dirty="0" smtClean="0">
                <a:latin typeface="Calibri"/>
                <a:cs typeface="Calibri"/>
              </a:rPr>
              <a:t>equ</a:t>
            </a:r>
            <a:r>
              <a:rPr sz="2400" spc="4" baseline="1706" dirty="0" smtClean="0">
                <a:latin typeface="Calibri"/>
                <a:cs typeface="Calibri"/>
              </a:rPr>
              <a:t>i</a:t>
            </a:r>
            <a:r>
              <a:rPr sz="2400" spc="-29" baseline="1706" dirty="0" smtClean="0">
                <a:latin typeface="Calibri"/>
                <a:cs typeface="Calibri"/>
              </a:rPr>
              <a:t>r</a:t>
            </a:r>
            <a:r>
              <a:rPr sz="2400" spc="0" baseline="1706" dirty="0" smtClean="0">
                <a:latin typeface="Calibri"/>
                <a:cs typeface="Calibri"/>
              </a:rPr>
              <a:t>e</a:t>
            </a:r>
            <a:r>
              <a:rPr sz="2400" spc="-17" baseline="1706" dirty="0" smtClean="0">
                <a:latin typeface="Calibri"/>
                <a:cs typeface="Calibri"/>
              </a:rPr>
              <a:t> </a:t>
            </a:r>
            <a:r>
              <a:rPr sz="2400" spc="0" baseline="1706" dirty="0" smtClean="0">
                <a:latin typeface="Calibri"/>
                <a:cs typeface="Calibri"/>
              </a:rPr>
              <a:t>n</a:t>
            </a:r>
            <a:r>
              <a:rPr sz="2400" spc="-14" baseline="1706" dirty="0" smtClean="0">
                <a:latin typeface="Calibri"/>
                <a:cs typeface="Calibri"/>
              </a:rPr>
              <a:t>e</a:t>
            </a:r>
            <a:r>
              <a:rPr sz="2400" spc="0" baseline="1706" dirty="0" smtClean="0">
                <a:latin typeface="Calibri"/>
                <a:cs typeface="Calibri"/>
              </a:rPr>
              <a:t>w</a:t>
            </a:r>
            <a:r>
              <a:rPr sz="2400" spc="-17" baseline="1706" dirty="0" smtClean="0">
                <a:latin typeface="Calibri"/>
                <a:cs typeface="Calibri"/>
              </a:rPr>
              <a:t> </a:t>
            </a:r>
            <a:r>
              <a:rPr sz="2400" spc="-4" baseline="1706" dirty="0" smtClean="0">
                <a:latin typeface="Calibri"/>
                <a:cs typeface="Calibri"/>
              </a:rPr>
              <a:t>k</a:t>
            </a:r>
            <a:r>
              <a:rPr sz="2400" spc="4" baseline="1706" dirty="0" smtClean="0">
                <a:latin typeface="Calibri"/>
                <a:cs typeface="Calibri"/>
              </a:rPr>
              <a:t>i</a:t>
            </a:r>
            <a:r>
              <a:rPr sz="2400" spc="0" baseline="1706" dirty="0" smtClean="0">
                <a:latin typeface="Calibri"/>
                <a:cs typeface="Calibri"/>
              </a:rPr>
              <a:t>nds</a:t>
            </a:r>
            <a:r>
              <a:rPr sz="2400" spc="-38" baseline="1706" dirty="0" smtClean="0">
                <a:latin typeface="Calibri"/>
                <a:cs typeface="Calibri"/>
              </a:rPr>
              <a:t> </a:t>
            </a:r>
            <a:r>
              <a:rPr sz="2400" spc="0" baseline="1706" dirty="0" smtClean="0">
                <a:latin typeface="Calibri"/>
                <a:cs typeface="Calibri"/>
              </a:rPr>
              <a:t>of</a:t>
            </a:r>
            <a:endParaRPr sz="1600">
              <a:latin typeface="Calibri"/>
              <a:cs typeface="Calibri"/>
            </a:endParaRPr>
          </a:p>
          <a:p>
            <a:pPr marL="91441">
              <a:lnSpc>
                <a:spcPts val="1920"/>
              </a:lnSpc>
            </a:pPr>
            <a:r>
              <a:rPr sz="2400" spc="-14" baseline="1706" dirty="0" smtClean="0">
                <a:latin typeface="Calibri"/>
                <a:cs typeface="Calibri"/>
              </a:rPr>
              <a:t>e</a:t>
            </a:r>
            <a:r>
              <a:rPr sz="2400" spc="0" baseline="1706" dirty="0" smtClean="0">
                <a:latin typeface="Calibri"/>
                <a:cs typeface="Calibri"/>
              </a:rPr>
              <a:t>v</a:t>
            </a:r>
            <a:r>
              <a:rPr sz="2400" spc="4" baseline="1706" dirty="0" smtClean="0">
                <a:latin typeface="Calibri"/>
                <a:cs typeface="Calibri"/>
              </a:rPr>
              <a:t>i</a:t>
            </a:r>
            <a:r>
              <a:rPr sz="2400" spc="0" baseline="1706" dirty="0" smtClean="0">
                <a:latin typeface="Calibri"/>
                <a:cs typeface="Calibri"/>
              </a:rPr>
              <a:t>den</a:t>
            </a:r>
            <a:r>
              <a:rPr sz="2400" spc="-4" baseline="1706" dirty="0" smtClean="0">
                <a:latin typeface="Calibri"/>
                <a:cs typeface="Calibri"/>
              </a:rPr>
              <a:t>c</a:t>
            </a:r>
            <a:r>
              <a:rPr sz="2400" spc="0" baseline="1706" dirty="0" smtClean="0">
                <a:latin typeface="Calibri"/>
                <a:cs typeface="Calibri"/>
              </a:rPr>
              <a:t>e.</a:t>
            </a:r>
            <a:endParaRPr sz="1600">
              <a:latin typeface="Calibri"/>
              <a:cs typeface="Calibri"/>
            </a:endParaRPr>
          </a:p>
          <a:p>
            <a:pPr marL="91441">
              <a:lnSpc>
                <a:spcPts val="1920"/>
              </a:lnSpc>
            </a:pPr>
            <a:r>
              <a:rPr sz="2400" spc="-25" baseline="1706" dirty="0" smtClean="0">
                <a:latin typeface="Calibri"/>
                <a:cs typeface="Calibri"/>
              </a:rPr>
              <a:t>F</a:t>
            </a:r>
            <a:r>
              <a:rPr sz="2400" spc="0" baseline="1706" dirty="0" smtClean="0">
                <a:latin typeface="Calibri"/>
                <a:cs typeface="Calibri"/>
              </a:rPr>
              <a:t>or</a:t>
            </a:r>
            <a:r>
              <a:rPr sz="2400" spc="-1" baseline="1706" dirty="0" smtClean="0">
                <a:latin typeface="Calibri"/>
                <a:cs typeface="Calibri"/>
              </a:rPr>
              <a:t> </a:t>
            </a:r>
            <a:r>
              <a:rPr sz="2400" spc="-25" baseline="1706" dirty="0" smtClean="0">
                <a:latin typeface="Calibri"/>
                <a:cs typeface="Calibri"/>
              </a:rPr>
              <a:t>e</a:t>
            </a:r>
            <a:r>
              <a:rPr sz="2400" spc="-19" baseline="1706" dirty="0" smtClean="0">
                <a:latin typeface="Calibri"/>
                <a:cs typeface="Calibri"/>
              </a:rPr>
              <a:t>x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-4" baseline="1706" dirty="0" smtClean="0">
                <a:latin typeface="Calibri"/>
                <a:cs typeface="Calibri"/>
              </a:rPr>
              <a:t>m</a:t>
            </a:r>
            <a:r>
              <a:rPr sz="2400" spc="0" baseline="1706" dirty="0" smtClean="0">
                <a:latin typeface="Calibri"/>
                <a:cs typeface="Calibri"/>
              </a:rPr>
              <a:t>p</a:t>
            </a:r>
            <a:r>
              <a:rPr sz="2400" spc="4" baseline="1706" dirty="0" smtClean="0">
                <a:latin typeface="Calibri"/>
                <a:cs typeface="Calibri"/>
              </a:rPr>
              <a:t>l</a:t>
            </a:r>
            <a:r>
              <a:rPr sz="2400" spc="0" baseline="1706" dirty="0" smtClean="0">
                <a:latin typeface="Calibri"/>
                <a:cs typeface="Calibri"/>
              </a:rPr>
              <a:t>e:</a:t>
            </a:r>
            <a:endParaRPr sz="1600">
              <a:latin typeface="Calibri"/>
              <a:cs typeface="Calibri"/>
            </a:endParaRPr>
          </a:p>
          <a:p>
            <a:pPr marL="91441">
              <a:lnSpc>
                <a:spcPts val="1920"/>
              </a:lnSpc>
            </a:pPr>
            <a:r>
              <a:rPr sz="2400" spc="0" baseline="1706" dirty="0" smtClean="0">
                <a:latin typeface="Calibri"/>
                <a:cs typeface="Calibri"/>
              </a:rPr>
              <a:t>C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0" baseline="1706" dirty="0" smtClean="0">
                <a:latin typeface="Calibri"/>
                <a:cs typeface="Calibri"/>
              </a:rPr>
              <a:t>nd</a:t>
            </a:r>
            <a:r>
              <a:rPr sz="2400" spc="4" baseline="1706" dirty="0" smtClean="0">
                <a:latin typeface="Calibri"/>
                <a:cs typeface="Calibri"/>
              </a:rPr>
              <a:t>i</a:t>
            </a:r>
            <a:r>
              <a:rPr sz="2400" spc="0" baseline="1706" dirty="0" smtClean="0">
                <a:latin typeface="Calibri"/>
                <a:cs typeface="Calibri"/>
              </a:rPr>
              <a:t>d</a:t>
            </a:r>
            <a:r>
              <a:rPr sz="2400" spc="-9" baseline="1706" dirty="0" smtClean="0">
                <a:latin typeface="Calibri"/>
                <a:cs typeface="Calibri"/>
              </a:rPr>
              <a:t>a</a:t>
            </a:r>
            <a:r>
              <a:rPr sz="2400" spc="-4" baseline="1706" dirty="0" smtClean="0">
                <a:latin typeface="Calibri"/>
                <a:cs typeface="Calibri"/>
              </a:rPr>
              <a:t>t</a:t>
            </a:r>
            <a:r>
              <a:rPr sz="2400" spc="0" baseline="1706" dirty="0" smtClean="0">
                <a:latin typeface="Calibri"/>
                <a:cs typeface="Calibri"/>
              </a:rPr>
              <a:t>e</a:t>
            </a:r>
            <a:r>
              <a:rPr sz="2400" spc="-115" baseline="1706" dirty="0" smtClean="0">
                <a:latin typeface="Calibri"/>
                <a:cs typeface="Calibri"/>
              </a:rPr>
              <a:t> 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0" baseline="1706" dirty="0" smtClean="0">
                <a:latin typeface="Calibri"/>
                <a:cs typeface="Calibri"/>
              </a:rPr>
              <a:t>ssess</a:t>
            </a:r>
            <a:r>
              <a:rPr sz="2400" spc="-4" baseline="1706" dirty="0" smtClean="0">
                <a:latin typeface="Calibri"/>
                <a:cs typeface="Calibri"/>
              </a:rPr>
              <a:t>m</a:t>
            </a:r>
            <a:r>
              <a:rPr sz="2400" spc="0" baseline="1706" dirty="0" smtClean="0">
                <a:latin typeface="Calibri"/>
                <a:cs typeface="Calibri"/>
              </a:rPr>
              <a:t>e</a:t>
            </a:r>
            <a:r>
              <a:rPr sz="2400" spc="-9" baseline="1706" dirty="0" smtClean="0">
                <a:latin typeface="Calibri"/>
                <a:cs typeface="Calibri"/>
              </a:rPr>
              <a:t>n</a:t>
            </a:r>
            <a:r>
              <a:rPr sz="2400" spc="0" baseline="1706" dirty="0" smtClean="0">
                <a:latin typeface="Calibri"/>
                <a:cs typeface="Calibri"/>
              </a:rPr>
              <a:t>t</a:t>
            </a:r>
            <a:r>
              <a:rPr sz="2400" spc="-39" baseline="1706" dirty="0" smtClean="0">
                <a:latin typeface="Calibri"/>
                <a:cs typeface="Calibri"/>
              </a:rPr>
              <a:t> </a:t>
            </a:r>
            <a:r>
              <a:rPr sz="2400" spc="4" baseline="1706" dirty="0" smtClean="0">
                <a:latin typeface="Calibri"/>
                <a:cs typeface="Calibri"/>
              </a:rPr>
              <a:t>li</a:t>
            </a:r>
            <a:r>
              <a:rPr sz="2400" spc="-4" baseline="1706" dirty="0" smtClean="0">
                <a:latin typeface="Calibri"/>
                <a:cs typeface="Calibri"/>
              </a:rPr>
              <a:t>t</a:t>
            </a:r>
            <a:r>
              <a:rPr sz="2400" spc="0" baseline="1706" dirty="0" smtClean="0">
                <a:latin typeface="Calibri"/>
                <a:cs typeface="Calibri"/>
              </a:rPr>
              <a:t>e</a:t>
            </a:r>
            <a:r>
              <a:rPr sz="2400" spc="-39" baseline="1706" dirty="0" smtClean="0">
                <a:latin typeface="Calibri"/>
                <a:cs typeface="Calibri"/>
              </a:rPr>
              <a:t>r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-4" baseline="1706" dirty="0" smtClean="0">
                <a:latin typeface="Calibri"/>
                <a:cs typeface="Calibri"/>
              </a:rPr>
              <a:t>c</a:t>
            </a:r>
            <a:r>
              <a:rPr sz="2400" spc="0" baseline="1706" dirty="0" smtClean="0">
                <a:latin typeface="Calibri"/>
                <a:cs typeface="Calibri"/>
              </a:rPr>
              <a:t>y</a:t>
            </a:r>
            <a:r>
              <a:rPr sz="2400" spc="-47" baseline="1706" dirty="0" smtClean="0">
                <a:latin typeface="Calibri"/>
                <a:cs typeface="Calibri"/>
              </a:rPr>
              <a:t> </a:t>
            </a:r>
            <a:r>
              <a:rPr sz="2400" spc="-4" baseline="1706" dirty="0" smtClean="0">
                <a:latin typeface="Calibri"/>
                <a:cs typeface="Calibri"/>
              </a:rPr>
              <a:t>(</a:t>
            </a:r>
            <a:r>
              <a:rPr sz="2400" spc="0" baseline="1706" dirty="0" smtClean="0">
                <a:latin typeface="Calibri"/>
                <a:cs typeface="Calibri"/>
              </a:rPr>
              <a:t>S</a:t>
            </a:r>
            <a:r>
              <a:rPr sz="2400" spc="-19" baseline="1706" dirty="0" smtClean="0">
                <a:latin typeface="Calibri"/>
                <a:cs typeface="Calibri"/>
              </a:rPr>
              <a:t>t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0" baseline="1706" dirty="0" smtClean="0">
                <a:latin typeface="Calibri"/>
                <a:cs typeface="Calibri"/>
              </a:rPr>
              <a:t>nda</a:t>
            </a:r>
            <a:r>
              <a:rPr sz="2400" spc="-29" baseline="1706" dirty="0" smtClean="0">
                <a:latin typeface="Calibri"/>
                <a:cs typeface="Calibri"/>
              </a:rPr>
              <a:t>r</a:t>
            </a:r>
            <a:r>
              <a:rPr sz="2400" spc="0" baseline="1706" dirty="0" smtClean="0">
                <a:latin typeface="Calibri"/>
                <a:cs typeface="Calibri"/>
              </a:rPr>
              <a:t>d</a:t>
            </a:r>
            <a:r>
              <a:rPr sz="2400" spc="-58" baseline="1706" dirty="0" smtClean="0">
                <a:latin typeface="Calibri"/>
                <a:cs typeface="Calibri"/>
              </a:rPr>
              <a:t> </a:t>
            </a:r>
            <a:r>
              <a:rPr sz="2400" spc="-4" baseline="1706" dirty="0" smtClean="0">
                <a:latin typeface="Calibri"/>
                <a:cs typeface="Calibri"/>
              </a:rPr>
              <a:t>1)</a:t>
            </a:r>
            <a:r>
              <a:rPr sz="2400" spc="0" baseline="1706" dirty="0" smtClean="0">
                <a:latin typeface="Calibri"/>
                <a:cs typeface="Calibri"/>
              </a:rPr>
              <a:t>;</a:t>
            </a:r>
            <a:endParaRPr sz="1600">
              <a:latin typeface="Calibri"/>
              <a:cs typeface="Calibri"/>
            </a:endParaRPr>
          </a:p>
          <a:p>
            <a:pPr marL="91441">
              <a:lnSpc>
                <a:spcPts val="1920"/>
              </a:lnSpc>
            </a:pPr>
            <a:r>
              <a:rPr sz="2400" spc="-34" baseline="1706" dirty="0" smtClean="0">
                <a:latin typeface="Calibri"/>
                <a:cs typeface="Calibri"/>
              </a:rPr>
              <a:t>P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-4" baseline="1706" dirty="0" smtClean="0">
                <a:latin typeface="Calibri"/>
                <a:cs typeface="Calibri"/>
              </a:rPr>
              <a:t>r</a:t>
            </a:r>
            <a:r>
              <a:rPr sz="2400" spc="4" baseline="1706" dirty="0" smtClean="0">
                <a:latin typeface="Calibri"/>
                <a:cs typeface="Calibri"/>
              </a:rPr>
              <a:t>t</a:t>
            </a:r>
            <a:r>
              <a:rPr sz="2400" spc="0" baseline="1706" dirty="0" smtClean="0">
                <a:latin typeface="Calibri"/>
                <a:cs typeface="Calibri"/>
              </a:rPr>
              <a:t>n</a:t>
            </a:r>
            <a:r>
              <a:rPr sz="2400" spc="-4" baseline="1706" dirty="0" smtClean="0">
                <a:latin typeface="Calibri"/>
                <a:cs typeface="Calibri"/>
              </a:rPr>
              <a:t>e</a:t>
            </a:r>
            <a:r>
              <a:rPr sz="2400" spc="-29" baseline="1706" dirty="0" smtClean="0">
                <a:latin typeface="Calibri"/>
                <a:cs typeface="Calibri"/>
              </a:rPr>
              <a:t>r</a:t>
            </a:r>
            <a:r>
              <a:rPr sz="2400" spc="0" baseline="1706" dirty="0" smtClean="0">
                <a:latin typeface="Calibri"/>
                <a:cs typeface="Calibri"/>
              </a:rPr>
              <a:t>sh</a:t>
            </a:r>
            <a:r>
              <a:rPr sz="2400" spc="4" baseline="1706" dirty="0" smtClean="0">
                <a:latin typeface="Calibri"/>
                <a:cs typeface="Calibri"/>
              </a:rPr>
              <a:t>i</a:t>
            </a:r>
            <a:r>
              <a:rPr sz="2400" spc="-9" baseline="1706" dirty="0" smtClean="0">
                <a:latin typeface="Calibri"/>
                <a:cs typeface="Calibri"/>
              </a:rPr>
              <a:t>p</a:t>
            </a:r>
            <a:r>
              <a:rPr sz="2400" spc="0" baseline="1706" dirty="0" smtClean="0">
                <a:latin typeface="Calibri"/>
                <a:cs typeface="Calibri"/>
              </a:rPr>
              <a:t>s</a:t>
            </a:r>
            <a:r>
              <a:rPr sz="2400" spc="-76" baseline="1706" dirty="0" smtClean="0">
                <a:latin typeface="Calibri"/>
                <a:cs typeface="Calibri"/>
              </a:rPr>
              <a:t> </a:t>
            </a:r>
            <a:r>
              <a:rPr sz="2400" spc="0" baseline="1706" dirty="0" smtClean="0">
                <a:latin typeface="Calibri"/>
                <a:cs typeface="Calibri"/>
              </a:rPr>
              <a:t>w</a:t>
            </a:r>
            <a:r>
              <a:rPr sz="2400" spc="4" baseline="1706" dirty="0" smtClean="0">
                <a:latin typeface="Calibri"/>
                <a:cs typeface="Calibri"/>
              </a:rPr>
              <a:t>it</a:t>
            </a:r>
            <a:r>
              <a:rPr sz="2400" spc="0" baseline="1706" dirty="0" smtClean="0">
                <a:latin typeface="Calibri"/>
                <a:cs typeface="Calibri"/>
              </a:rPr>
              <a:t>h</a:t>
            </a:r>
            <a:r>
              <a:rPr sz="2400" spc="-38" baseline="1706" dirty="0" smtClean="0">
                <a:latin typeface="Calibri"/>
                <a:cs typeface="Calibri"/>
              </a:rPr>
              <a:t> </a:t>
            </a:r>
            <a:r>
              <a:rPr sz="2400" spc="-4" baseline="1706" dirty="0" smtClean="0">
                <a:latin typeface="Calibri"/>
                <a:cs typeface="Calibri"/>
              </a:rPr>
              <a:t>m</a:t>
            </a:r>
            <a:r>
              <a:rPr sz="2400" spc="0" baseline="1706" dirty="0" smtClean="0">
                <a:latin typeface="Calibri"/>
                <a:cs typeface="Calibri"/>
              </a:rPr>
              <a:t>u</a:t>
            </a:r>
            <a:r>
              <a:rPr sz="2400" spc="4" baseline="1706" dirty="0" smtClean="0">
                <a:latin typeface="Calibri"/>
                <a:cs typeface="Calibri"/>
              </a:rPr>
              <a:t>t</a:t>
            </a:r>
            <a:r>
              <a:rPr sz="2400" spc="0" baseline="1706" dirty="0" smtClean="0">
                <a:latin typeface="Calibri"/>
                <a:cs typeface="Calibri"/>
              </a:rPr>
              <a:t>u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0" baseline="1706" dirty="0" smtClean="0">
                <a:latin typeface="Calibri"/>
                <a:cs typeface="Calibri"/>
              </a:rPr>
              <a:t>l</a:t>
            </a:r>
            <a:r>
              <a:rPr sz="2400" spc="-56" baseline="1706" dirty="0" smtClean="0">
                <a:latin typeface="Calibri"/>
                <a:cs typeface="Calibri"/>
              </a:rPr>
              <a:t> </a:t>
            </a:r>
            <a:r>
              <a:rPr sz="2400" spc="0" baseline="1706" dirty="0" smtClean="0">
                <a:latin typeface="Calibri"/>
                <a:cs typeface="Calibri"/>
              </a:rPr>
              <a:t>d</a:t>
            </a:r>
            <a:r>
              <a:rPr sz="2400" spc="-4" baseline="1706" dirty="0" smtClean="0">
                <a:latin typeface="Calibri"/>
                <a:cs typeface="Calibri"/>
              </a:rPr>
              <a:t>ec</a:t>
            </a:r>
            <a:r>
              <a:rPr sz="2400" spc="4" baseline="1706" dirty="0" smtClean="0">
                <a:latin typeface="Calibri"/>
                <a:cs typeface="Calibri"/>
              </a:rPr>
              <a:t>i</a:t>
            </a:r>
            <a:r>
              <a:rPr sz="2400" spc="0" baseline="1706" dirty="0" smtClean="0">
                <a:latin typeface="Calibri"/>
                <a:cs typeface="Calibri"/>
              </a:rPr>
              <a:t>s</a:t>
            </a:r>
            <a:r>
              <a:rPr sz="2400" spc="4" baseline="1706" dirty="0" smtClean="0">
                <a:latin typeface="Calibri"/>
                <a:cs typeface="Calibri"/>
              </a:rPr>
              <a:t>i</a:t>
            </a:r>
            <a:r>
              <a:rPr sz="2400" spc="0" baseline="1706" dirty="0" smtClean="0">
                <a:latin typeface="Calibri"/>
                <a:cs typeface="Calibri"/>
              </a:rPr>
              <a:t>on</a:t>
            </a:r>
            <a:r>
              <a:rPr sz="2400" spc="-53" baseline="1706" dirty="0" smtClean="0">
                <a:latin typeface="Calibri"/>
                <a:cs typeface="Calibri"/>
              </a:rPr>
              <a:t> </a:t>
            </a:r>
            <a:r>
              <a:rPr sz="2400" spc="-4" baseline="1706" dirty="0" smtClean="0">
                <a:latin typeface="Calibri"/>
                <a:cs typeface="Calibri"/>
              </a:rPr>
              <a:t>m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-4" baseline="1706" dirty="0" smtClean="0">
                <a:latin typeface="Calibri"/>
                <a:cs typeface="Calibri"/>
              </a:rPr>
              <a:t>k</a:t>
            </a:r>
            <a:r>
              <a:rPr sz="2400" spc="4" baseline="1706" dirty="0" smtClean="0">
                <a:latin typeface="Calibri"/>
                <a:cs typeface="Calibri"/>
              </a:rPr>
              <a:t>i</a:t>
            </a:r>
            <a:r>
              <a:rPr sz="2400" spc="0" baseline="1706" dirty="0" smtClean="0">
                <a:latin typeface="Calibri"/>
                <a:cs typeface="Calibri"/>
              </a:rPr>
              <a:t>ng</a:t>
            </a:r>
            <a:r>
              <a:rPr sz="2400" spc="-57" baseline="1706" dirty="0" smtClean="0">
                <a:latin typeface="Calibri"/>
                <a:cs typeface="Calibri"/>
              </a:rPr>
              <a:t> </a:t>
            </a:r>
            <a:r>
              <a:rPr sz="2400" spc="-4" baseline="1706" dirty="0" smtClean="0">
                <a:latin typeface="Calibri"/>
                <a:cs typeface="Calibri"/>
              </a:rPr>
              <a:t>(</a:t>
            </a:r>
            <a:r>
              <a:rPr sz="2400" spc="0" baseline="1706" dirty="0" smtClean="0">
                <a:latin typeface="Calibri"/>
                <a:cs typeface="Calibri"/>
              </a:rPr>
              <a:t>S</a:t>
            </a:r>
            <a:r>
              <a:rPr sz="2400" spc="-19" baseline="1706" dirty="0" smtClean="0">
                <a:latin typeface="Calibri"/>
                <a:cs typeface="Calibri"/>
              </a:rPr>
              <a:t>t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0" baseline="1706" dirty="0" smtClean="0">
                <a:latin typeface="Calibri"/>
                <a:cs typeface="Calibri"/>
              </a:rPr>
              <a:t>nda</a:t>
            </a:r>
            <a:r>
              <a:rPr sz="2400" spc="-29" baseline="1706" dirty="0" smtClean="0">
                <a:latin typeface="Calibri"/>
                <a:cs typeface="Calibri"/>
              </a:rPr>
              <a:t>r</a:t>
            </a:r>
            <a:r>
              <a:rPr sz="2400" spc="0" baseline="1706" dirty="0" smtClean="0">
                <a:latin typeface="Calibri"/>
                <a:cs typeface="Calibri"/>
              </a:rPr>
              <a:t>d</a:t>
            </a:r>
            <a:r>
              <a:rPr sz="2400" spc="-48" baseline="1706" dirty="0" smtClean="0">
                <a:latin typeface="Calibri"/>
                <a:cs typeface="Calibri"/>
              </a:rPr>
              <a:t> </a:t>
            </a:r>
            <a:r>
              <a:rPr sz="2400" spc="-4" baseline="1706" dirty="0" smtClean="0">
                <a:latin typeface="Calibri"/>
                <a:cs typeface="Calibri"/>
              </a:rPr>
              <a:t>2)</a:t>
            </a:r>
            <a:r>
              <a:rPr sz="2400" spc="0" baseline="1706" dirty="0" smtClean="0">
                <a:latin typeface="Calibri"/>
                <a:cs typeface="Calibri"/>
              </a:rPr>
              <a:t>;</a:t>
            </a:r>
            <a:endParaRPr sz="1600">
              <a:latin typeface="Calibri"/>
              <a:cs typeface="Calibri"/>
            </a:endParaRPr>
          </a:p>
          <a:p>
            <a:pPr marL="91441">
              <a:lnSpc>
                <a:spcPts val="1920"/>
              </a:lnSpc>
            </a:pPr>
            <a:r>
              <a:rPr sz="2400" spc="-25" baseline="1706" dirty="0" smtClean="0">
                <a:latin typeface="Calibri"/>
                <a:cs typeface="Calibri"/>
              </a:rPr>
              <a:t>R</a:t>
            </a:r>
            <a:r>
              <a:rPr sz="2400" spc="0" baseline="1706" dirty="0" smtClean="0">
                <a:latin typeface="Calibri"/>
                <a:cs typeface="Calibri"/>
              </a:rPr>
              <a:t>e</a:t>
            </a:r>
            <a:r>
              <a:rPr sz="2400" spc="-4" baseline="1706" dirty="0" smtClean="0">
                <a:latin typeface="Calibri"/>
                <a:cs typeface="Calibri"/>
              </a:rPr>
              <a:t>cr</a:t>
            </a:r>
            <a:r>
              <a:rPr sz="2400" spc="0" baseline="1706" dirty="0" smtClean="0">
                <a:latin typeface="Calibri"/>
                <a:cs typeface="Calibri"/>
              </a:rPr>
              <a:t>u</a:t>
            </a:r>
            <a:r>
              <a:rPr sz="2400" spc="4" baseline="1706" dirty="0" smtClean="0">
                <a:latin typeface="Calibri"/>
                <a:cs typeface="Calibri"/>
              </a:rPr>
              <a:t>it</a:t>
            </a:r>
            <a:r>
              <a:rPr sz="2400" spc="-4" baseline="1706" dirty="0" smtClean="0">
                <a:latin typeface="Calibri"/>
                <a:cs typeface="Calibri"/>
              </a:rPr>
              <a:t>m</a:t>
            </a:r>
            <a:r>
              <a:rPr sz="2400" spc="0" baseline="1706" dirty="0" smtClean="0">
                <a:latin typeface="Calibri"/>
                <a:cs typeface="Calibri"/>
              </a:rPr>
              <a:t>e</a:t>
            </a:r>
            <a:r>
              <a:rPr sz="2400" spc="-9" baseline="1706" dirty="0" smtClean="0">
                <a:latin typeface="Calibri"/>
                <a:cs typeface="Calibri"/>
              </a:rPr>
              <a:t>n</a:t>
            </a:r>
            <a:r>
              <a:rPr sz="2400" spc="0" baseline="1706" dirty="0" smtClean="0">
                <a:latin typeface="Calibri"/>
                <a:cs typeface="Calibri"/>
              </a:rPr>
              <a:t>t</a:t>
            </a:r>
            <a:r>
              <a:rPr sz="2400" spc="-55" baseline="1706" dirty="0" smtClean="0">
                <a:latin typeface="Calibri"/>
                <a:cs typeface="Calibri"/>
              </a:rPr>
              <a:t> </a:t>
            </a:r>
            <a:r>
              <a:rPr sz="2400" spc="0" baseline="1706" dirty="0" smtClean="0">
                <a:latin typeface="Calibri"/>
                <a:cs typeface="Calibri"/>
              </a:rPr>
              <a:t>of</a:t>
            </a:r>
            <a:r>
              <a:rPr sz="2400" spc="-13" baseline="1706" dirty="0" smtClean="0">
                <a:latin typeface="Calibri"/>
                <a:cs typeface="Calibri"/>
              </a:rPr>
              <a:t> 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-14" baseline="1706" dirty="0" smtClean="0">
                <a:latin typeface="Calibri"/>
                <a:cs typeface="Calibri"/>
              </a:rPr>
              <a:t>c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0" baseline="1706" dirty="0" smtClean="0">
                <a:latin typeface="Calibri"/>
                <a:cs typeface="Calibri"/>
              </a:rPr>
              <a:t>de</a:t>
            </a:r>
            <a:r>
              <a:rPr sz="2400" spc="-4" baseline="1706" dirty="0" smtClean="0">
                <a:latin typeface="Calibri"/>
                <a:cs typeface="Calibri"/>
              </a:rPr>
              <a:t>m</a:t>
            </a:r>
            <a:r>
              <a:rPr sz="2400" spc="4" baseline="1706" dirty="0" smtClean="0">
                <a:latin typeface="Calibri"/>
                <a:cs typeface="Calibri"/>
              </a:rPr>
              <a:t>i</a:t>
            </a:r>
            <a:r>
              <a:rPr sz="2400" spc="-14" baseline="1706" dirty="0" smtClean="0">
                <a:latin typeface="Calibri"/>
                <a:cs typeface="Calibri"/>
              </a:rPr>
              <a:t>c</a:t>
            </a:r>
            <a:r>
              <a:rPr sz="2400" spc="4" baseline="1706" dirty="0" smtClean="0">
                <a:latin typeface="Calibri"/>
                <a:cs typeface="Calibri"/>
              </a:rPr>
              <a:t>all</a:t>
            </a:r>
            <a:r>
              <a:rPr sz="2400" spc="0" baseline="1706" dirty="0" smtClean="0">
                <a:latin typeface="Calibri"/>
                <a:cs typeface="Calibri"/>
              </a:rPr>
              <a:t>y</a:t>
            </a:r>
            <a:r>
              <a:rPr sz="2400" spc="-113" baseline="1706" dirty="0" smtClean="0">
                <a:latin typeface="Calibri"/>
                <a:cs typeface="Calibri"/>
              </a:rPr>
              <a:t> 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0" baseline="1706" dirty="0" smtClean="0">
                <a:latin typeface="Calibri"/>
                <a:cs typeface="Calibri"/>
              </a:rPr>
              <a:t>b</a:t>
            </a:r>
            <a:r>
              <a:rPr sz="2400" spc="4" baseline="1706" dirty="0" smtClean="0">
                <a:latin typeface="Calibri"/>
                <a:cs typeface="Calibri"/>
              </a:rPr>
              <a:t>l</a:t>
            </a:r>
            <a:r>
              <a:rPr sz="2400" spc="0" baseline="1706" dirty="0" smtClean="0">
                <a:latin typeface="Calibri"/>
                <a:cs typeface="Calibri"/>
              </a:rPr>
              <a:t>e</a:t>
            </a:r>
            <a:r>
              <a:rPr sz="2400" spc="-27" baseline="1706" dirty="0" smtClean="0">
                <a:latin typeface="Calibri"/>
                <a:cs typeface="Calibri"/>
              </a:rPr>
              <a:t> 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0" baseline="1706" dirty="0" smtClean="0">
                <a:latin typeface="Calibri"/>
                <a:cs typeface="Calibri"/>
              </a:rPr>
              <a:t>nd</a:t>
            </a:r>
            <a:r>
              <a:rPr sz="2400" spc="-39" baseline="1706" dirty="0" smtClean="0">
                <a:latin typeface="Calibri"/>
                <a:cs typeface="Calibri"/>
              </a:rPr>
              <a:t> </a:t>
            </a:r>
            <a:r>
              <a:rPr sz="2400" spc="0" baseline="1706" dirty="0" smtClean="0">
                <a:latin typeface="Calibri"/>
                <a:cs typeface="Calibri"/>
              </a:rPr>
              <a:t>d</a:t>
            </a:r>
            <a:r>
              <a:rPr sz="2400" spc="4" baseline="1706" dirty="0" smtClean="0">
                <a:latin typeface="Calibri"/>
                <a:cs typeface="Calibri"/>
              </a:rPr>
              <a:t>i</a:t>
            </a:r>
            <a:r>
              <a:rPr sz="2400" spc="-9" baseline="1706" dirty="0" smtClean="0">
                <a:latin typeface="Calibri"/>
                <a:cs typeface="Calibri"/>
              </a:rPr>
              <a:t>v</a:t>
            </a:r>
            <a:r>
              <a:rPr sz="2400" spc="0" baseline="1706" dirty="0" smtClean="0">
                <a:latin typeface="Calibri"/>
                <a:cs typeface="Calibri"/>
              </a:rPr>
              <a:t>e</a:t>
            </a:r>
            <a:r>
              <a:rPr sz="2400" spc="-29" baseline="1706" dirty="0" smtClean="0">
                <a:latin typeface="Calibri"/>
                <a:cs typeface="Calibri"/>
              </a:rPr>
              <a:t>r</a:t>
            </a:r>
            <a:r>
              <a:rPr sz="2400" spc="0" baseline="1706" dirty="0" smtClean="0">
                <a:latin typeface="Calibri"/>
                <a:cs typeface="Calibri"/>
              </a:rPr>
              <a:t>se</a:t>
            </a:r>
            <a:endParaRPr sz="1600">
              <a:latin typeface="Calibri"/>
              <a:cs typeface="Calibri"/>
            </a:endParaRPr>
          </a:p>
          <a:p>
            <a:pPr marL="91441">
              <a:lnSpc>
                <a:spcPts val="1920"/>
              </a:lnSpc>
            </a:pPr>
            <a:r>
              <a:rPr sz="2400" spc="-14" baseline="1706" dirty="0" smtClean="0">
                <a:latin typeface="Calibri"/>
                <a:cs typeface="Calibri"/>
              </a:rPr>
              <a:t>c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0" baseline="1706" dirty="0" smtClean="0">
                <a:latin typeface="Calibri"/>
                <a:cs typeface="Calibri"/>
              </a:rPr>
              <a:t>nd</a:t>
            </a:r>
            <a:r>
              <a:rPr sz="2400" spc="4" baseline="1706" dirty="0" smtClean="0">
                <a:latin typeface="Calibri"/>
                <a:cs typeface="Calibri"/>
              </a:rPr>
              <a:t>i</a:t>
            </a:r>
            <a:r>
              <a:rPr sz="2400" spc="0" baseline="1706" dirty="0" smtClean="0">
                <a:latin typeface="Calibri"/>
                <a:cs typeface="Calibri"/>
              </a:rPr>
              <a:t>d</a:t>
            </a:r>
            <a:r>
              <a:rPr sz="2400" spc="-9" baseline="1706" dirty="0" smtClean="0">
                <a:latin typeface="Calibri"/>
                <a:cs typeface="Calibri"/>
              </a:rPr>
              <a:t>a</a:t>
            </a:r>
            <a:r>
              <a:rPr sz="2400" spc="-4" baseline="1706" dirty="0" smtClean="0">
                <a:latin typeface="Calibri"/>
                <a:cs typeface="Calibri"/>
              </a:rPr>
              <a:t>t</a:t>
            </a:r>
            <a:r>
              <a:rPr sz="2400" spc="0" baseline="1706" dirty="0" smtClean="0">
                <a:latin typeface="Calibri"/>
                <a:cs typeface="Calibri"/>
              </a:rPr>
              <a:t>es</a:t>
            </a:r>
            <a:r>
              <a:rPr sz="2400" spc="-105" baseline="1706" dirty="0" smtClean="0">
                <a:latin typeface="Calibri"/>
                <a:cs typeface="Calibri"/>
              </a:rPr>
              <a:t> </a:t>
            </a:r>
            <a:r>
              <a:rPr sz="2400" spc="-4" baseline="1706" dirty="0" smtClean="0">
                <a:latin typeface="Calibri"/>
                <a:cs typeface="Calibri"/>
              </a:rPr>
              <a:t>(</a:t>
            </a:r>
            <a:r>
              <a:rPr sz="2400" spc="0" baseline="1706" dirty="0" smtClean="0">
                <a:latin typeface="Calibri"/>
                <a:cs typeface="Calibri"/>
              </a:rPr>
              <a:t>S</a:t>
            </a:r>
            <a:r>
              <a:rPr sz="2400" spc="-19" baseline="1706" dirty="0" smtClean="0">
                <a:latin typeface="Calibri"/>
                <a:cs typeface="Calibri"/>
              </a:rPr>
              <a:t>t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0" baseline="1706" dirty="0" smtClean="0">
                <a:latin typeface="Calibri"/>
                <a:cs typeface="Calibri"/>
              </a:rPr>
              <a:t>nda</a:t>
            </a:r>
            <a:r>
              <a:rPr sz="2400" spc="-29" baseline="1706" dirty="0" smtClean="0">
                <a:latin typeface="Calibri"/>
                <a:cs typeface="Calibri"/>
              </a:rPr>
              <a:t>r</a:t>
            </a:r>
            <a:r>
              <a:rPr sz="2400" spc="0" baseline="1706" dirty="0" smtClean="0">
                <a:latin typeface="Calibri"/>
                <a:cs typeface="Calibri"/>
              </a:rPr>
              <a:t>d</a:t>
            </a:r>
            <a:r>
              <a:rPr sz="2400" spc="-48" baseline="1706" dirty="0" smtClean="0">
                <a:latin typeface="Calibri"/>
                <a:cs typeface="Calibri"/>
              </a:rPr>
              <a:t> </a:t>
            </a:r>
            <a:r>
              <a:rPr sz="2400" spc="-4" baseline="1706" dirty="0" smtClean="0">
                <a:latin typeface="Calibri"/>
                <a:cs typeface="Calibri"/>
              </a:rPr>
              <a:t>3)</a:t>
            </a:r>
            <a:r>
              <a:rPr sz="2400" spc="0" baseline="1706" dirty="0" smtClean="0">
                <a:latin typeface="Calibri"/>
                <a:cs typeface="Calibri"/>
              </a:rPr>
              <a:t>;</a:t>
            </a:r>
            <a:endParaRPr sz="1600">
              <a:latin typeface="Calibri"/>
              <a:cs typeface="Calibri"/>
            </a:endParaRPr>
          </a:p>
          <a:p>
            <a:pPr marL="91441">
              <a:lnSpc>
                <a:spcPts val="1920"/>
              </a:lnSpc>
            </a:pPr>
            <a:r>
              <a:rPr sz="2400" spc="0" baseline="1706" dirty="0" smtClean="0">
                <a:latin typeface="Calibri"/>
                <a:cs typeface="Calibri"/>
              </a:rPr>
              <a:t>Fun</a:t>
            </a:r>
            <a:r>
              <a:rPr sz="2400" spc="-4" baseline="1706" dirty="0" smtClean="0">
                <a:latin typeface="Calibri"/>
                <a:cs typeface="Calibri"/>
              </a:rPr>
              <a:t>c</a:t>
            </a:r>
            <a:r>
              <a:rPr sz="2400" spc="4" baseline="1706" dirty="0" smtClean="0">
                <a:latin typeface="Calibri"/>
                <a:cs typeface="Calibri"/>
              </a:rPr>
              <a:t>ti</a:t>
            </a:r>
            <a:r>
              <a:rPr sz="2400" spc="0" baseline="1706" dirty="0" smtClean="0">
                <a:latin typeface="Calibri"/>
                <a:cs typeface="Calibri"/>
              </a:rPr>
              <a:t>on</a:t>
            </a:r>
            <a:r>
              <a:rPr sz="2400" spc="4" baseline="1706" dirty="0" smtClean="0">
                <a:latin typeface="Calibri"/>
                <a:cs typeface="Calibri"/>
              </a:rPr>
              <a:t>i</a:t>
            </a:r>
            <a:r>
              <a:rPr sz="2400" spc="0" baseline="1706" dirty="0" smtClean="0">
                <a:latin typeface="Calibri"/>
                <a:cs typeface="Calibri"/>
              </a:rPr>
              <a:t>ng</a:t>
            </a:r>
            <a:r>
              <a:rPr sz="2400" spc="-90" baseline="1706" dirty="0" smtClean="0">
                <a:latin typeface="Calibri"/>
                <a:cs typeface="Calibri"/>
              </a:rPr>
              <a:t> </a:t>
            </a:r>
            <a:r>
              <a:rPr sz="2400" spc="-4" baseline="1706" dirty="0" smtClean="0">
                <a:latin typeface="Calibri"/>
                <a:cs typeface="Calibri"/>
              </a:rPr>
              <a:t>Q</a:t>
            </a:r>
            <a:r>
              <a:rPr sz="2400" spc="0" baseline="1706" dirty="0" smtClean="0">
                <a:latin typeface="Calibri"/>
                <a:cs typeface="Calibri"/>
              </a:rPr>
              <a:t>u</a:t>
            </a:r>
            <a:r>
              <a:rPr sz="2400" spc="4" baseline="1706" dirty="0" smtClean="0">
                <a:latin typeface="Calibri"/>
                <a:cs typeface="Calibri"/>
              </a:rPr>
              <a:t>alit</a:t>
            </a:r>
            <a:r>
              <a:rPr sz="2400" spc="0" baseline="1706" dirty="0" smtClean="0">
                <a:latin typeface="Calibri"/>
                <a:cs typeface="Calibri"/>
              </a:rPr>
              <a:t>y</a:t>
            </a:r>
            <a:r>
              <a:rPr sz="2400" spc="-71" baseline="1706" dirty="0" smtClean="0">
                <a:latin typeface="Calibri"/>
                <a:cs typeface="Calibri"/>
              </a:rPr>
              <a:t> </a:t>
            </a:r>
            <a:r>
              <a:rPr sz="2400" spc="0" baseline="1706" dirty="0" smtClean="0">
                <a:latin typeface="Calibri"/>
                <a:cs typeface="Calibri"/>
              </a:rPr>
              <a:t>Assu</a:t>
            </a:r>
            <a:r>
              <a:rPr sz="2400" spc="-39" baseline="1706" dirty="0" smtClean="0">
                <a:latin typeface="Calibri"/>
                <a:cs typeface="Calibri"/>
              </a:rPr>
              <a:t>r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0" baseline="1706" dirty="0" smtClean="0">
                <a:latin typeface="Calibri"/>
                <a:cs typeface="Calibri"/>
              </a:rPr>
              <a:t>n</a:t>
            </a:r>
            <a:r>
              <a:rPr sz="2400" spc="-4" baseline="1706" dirty="0" smtClean="0">
                <a:latin typeface="Calibri"/>
                <a:cs typeface="Calibri"/>
              </a:rPr>
              <a:t>c</a:t>
            </a:r>
            <a:r>
              <a:rPr sz="2400" spc="0" baseline="1706" dirty="0" smtClean="0">
                <a:latin typeface="Calibri"/>
                <a:cs typeface="Calibri"/>
              </a:rPr>
              <a:t>e</a:t>
            </a:r>
            <a:r>
              <a:rPr sz="2400" spc="-46" baseline="1706" dirty="0" smtClean="0">
                <a:latin typeface="Calibri"/>
                <a:cs typeface="Calibri"/>
              </a:rPr>
              <a:t> </a:t>
            </a:r>
            <a:r>
              <a:rPr sz="2400" spc="-25" baseline="1706" dirty="0" smtClean="0">
                <a:latin typeface="Calibri"/>
                <a:cs typeface="Calibri"/>
              </a:rPr>
              <a:t>S</a:t>
            </a:r>
            <a:r>
              <a:rPr sz="2400" spc="-14" baseline="1706" dirty="0" smtClean="0">
                <a:latin typeface="Calibri"/>
                <a:cs typeface="Calibri"/>
              </a:rPr>
              <a:t>ys</a:t>
            </a:r>
            <a:r>
              <a:rPr sz="2400" spc="-4" baseline="1706" dirty="0" smtClean="0">
                <a:latin typeface="Calibri"/>
                <a:cs typeface="Calibri"/>
              </a:rPr>
              <a:t>t</a:t>
            </a:r>
            <a:r>
              <a:rPr sz="2400" spc="0" baseline="1706" dirty="0" smtClean="0">
                <a:latin typeface="Calibri"/>
                <a:cs typeface="Calibri"/>
              </a:rPr>
              <a:t>em</a:t>
            </a:r>
            <a:r>
              <a:rPr sz="2400" spc="-36" baseline="1706" dirty="0" smtClean="0">
                <a:latin typeface="Calibri"/>
                <a:cs typeface="Calibri"/>
              </a:rPr>
              <a:t> </a:t>
            </a:r>
            <a:r>
              <a:rPr sz="2400" spc="-4" baseline="1706" dirty="0" smtClean="0">
                <a:latin typeface="Calibri"/>
                <a:cs typeface="Calibri"/>
              </a:rPr>
              <a:t>(</a:t>
            </a:r>
            <a:r>
              <a:rPr sz="2400" spc="0" baseline="1706" dirty="0" smtClean="0">
                <a:latin typeface="Calibri"/>
                <a:cs typeface="Calibri"/>
              </a:rPr>
              <a:t>S</a:t>
            </a:r>
            <a:r>
              <a:rPr sz="2400" spc="-19" baseline="1706" dirty="0" smtClean="0">
                <a:latin typeface="Calibri"/>
                <a:cs typeface="Calibri"/>
              </a:rPr>
              <a:t>t</a:t>
            </a:r>
            <a:r>
              <a:rPr sz="2400" spc="4" baseline="1706" dirty="0" smtClean="0">
                <a:latin typeface="Calibri"/>
                <a:cs typeface="Calibri"/>
              </a:rPr>
              <a:t>a</a:t>
            </a:r>
            <a:r>
              <a:rPr sz="2400" spc="0" baseline="1706" dirty="0" smtClean="0">
                <a:latin typeface="Calibri"/>
                <a:cs typeface="Calibri"/>
              </a:rPr>
              <a:t>nda</a:t>
            </a:r>
            <a:r>
              <a:rPr sz="2400" spc="-29" baseline="1706" dirty="0" smtClean="0">
                <a:latin typeface="Calibri"/>
                <a:cs typeface="Calibri"/>
              </a:rPr>
              <a:t>r</a:t>
            </a:r>
            <a:r>
              <a:rPr sz="2400" spc="0" baseline="1706" dirty="0" smtClean="0">
                <a:latin typeface="Calibri"/>
                <a:cs typeface="Calibri"/>
              </a:rPr>
              <a:t>d</a:t>
            </a:r>
            <a:r>
              <a:rPr sz="2400" spc="-48" baseline="1706" dirty="0" smtClean="0">
                <a:latin typeface="Calibri"/>
                <a:cs typeface="Calibri"/>
              </a:rPr>
              <a:t> </a:t>
            </a:r>
            <a:r>
              <a:rPr sz="2400" spc="-4" baseline="1706" dirty="0" smtClean="0">
                <a:latin typeface="Calibri"/>
                <a:cs typeface="Calibri"/>
              </a:rPr>
              <a:t>5</a:t>
            </a:r>
            <a:r>
              <a:rPr sz="2400" spc="0" baseline="1706" dirty="0" smtClean="0">
                <a:latin typeface="Calibri"/>
                <a:cs typeface="Calibri"/>
              </a:rPr>
              <a:t>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790146" y="2988938"/>
            <a:ext cx="727156" cy="2286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3" name="object 23"/>
          <p:cNvSpPr txBox="1"/>
          <p:nvPr/>
        </p:nvSpPr>
        <p:spPr>
          <a:xfrm>
            <a:off x="5517302" y="2988938"/>
            <a:ext cx="667837" cy="2286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6185140" y="2988938"/>
            <a:ext cx="677257" cy="2286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1" name="object 21"/>
          <p:cNvSpPr txBox="1"/>
          <p:nvPr/>
        </p:nvSpPr>
        <p:spPr>
          <a:xfrm>
            <a:off x="6862398" y="2988938"/>
            <a:ext cx="672767" cy="2286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0" name="object 20"/>
          <p:cNvSpPr txBox="1"/>
          <p:nvPr/>
        </p:nvSpPr>
        <p:spPr>
          <a:xfrm>
            <a:off x="7535165" y="2988938"/>
            <a:ext cx="507033" cy="2286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8042198" y="2988938"/>
            <a:ext cx="546022" cy="2286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8588221" y="2988938"/>
            <a:ext cx="555778" cy="2286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0" y="5274938"/>
            <a:ext cx="4790146" cy="6309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81" marR="294739">
              <a:lnSpc>
                <a:spcPts val="2197"/>
              </a:lnSpc>
              <a:spcBef>
                <a:spcPts val="145"/>
              </a:spcBef>
            </a:pPr>
            <a:r>
              <a:rPr sz="1800" b="1" spc="0" dirty="0" smtClean="0">
                <a:latin typeface="Calibri"/>
                <a:cs typeface="Calibri"/>
              </a:rPr>
              <a:t>S</a:t>
            </a:r>
            <a:r>
              <a:rPr sz="1800" b="1" spc="4" dirty="0" smtClean="0">
                <a:latin typeface="Calibri"/>
                <a:cs typeface="Calibri"/>
              </a:rPr>
              <a:t>e</a:t>
            </a:r>
            <a:r>
              <a:rPr sz="1800" b="1" spc="0" dirty="0" smtClean="0">
                <a:latin typeface="Calibri"/>
                <a:cs typeface="Calibri"/>
              </a:rPr>
              <a:t>l</a:t>
            </a:r>
            <a:r>
              <a:rPr sz="1800" b="1" spc="-4" dirty="0" smtClean="0">
                <a:latin typeface="Calibri"/>
                <a:cs typeface="Calibri"/>
              </a:rPr>
              <a:t>f</a:t>
            </a:r>
            <a:r>
              <a:rPr sz="1800" b="1" spc="0" dirty="0" smtClean="0">
                <a:latin typeface="Calibri"/>
                <a:cs typeface="Calibri"/>
              </a:rPr>
              <a:t>-</a:t>
            </a:r>
            <a:r>
              <a:rPr sz="1800" b="1" spc="-19" dirty="0" smtClean="0">
                <a:latin typeface="Calibri"/>
                <a:cs typeface="Calibri"/>
              </a:rPr>
              <a:t>s</a:t>
            </a:r>
            <a:r>
              <a:rPr sz="1800" b="1" spc="0" dirty="0" smtClean="0">
                <a:latin typeface="Calibri"/>
                <a:cs typeface="Calibri"/>
              </a:rPr>
              <a:t>t</a:t>
            </a:r>
            <a:r>
              <a:rPr sz="1800" b="1" spc="4" dirty="0" smtClean="0">
                <a:latin typeface="Calibri"/>
                <a:cs typeface="Calibri"/>
              </a:rPr>
              <a:t>ud</a:t>
            </a:r>
            <a:r>
              <a:rPr sz="1800" b="1" spc="0" dirty="0" smtClean="0">
                <a:latin typeface="Calibri"/>
                <a:cs typeface="Calibri"/>
              </a:rPr>
              <a:t>y</a:t>
            </a:r>
            <a:r>
              <a:rPr sz="1800" b="1" spc="-44" dirty="0" smtClean="0">
                <a:latin typeface="Calibri"/>
                <a:cs typeface="Calibri"/>
              </a:rPr>
              <a:t> </a:t>
            </a:r>
            <a:r>
              <a:rPr sz="1800" b="1" spc="4" dirty="0" smtClean="0">
                <a:latin typeface="Calibri"/>
                <a:cs typeface="Calibri"/>
              </a:rPr>
              <a:t>docu</a:t>
            </a:r>
            <a:r>
              <a:rPr sz="1800" b="1" spc="0" dirty="0" smtClean="0">
                <a:latin typeface="Calibri"/>
                <a:cs typeface="Calibri"/>
              </a:rPr>
              <a:t>m</a:t>
            </a:r>
            <a:r>
              <a:rPr sz="1800" b="1" spc="4" dirty="0" smtClean="0">
                <a:latin typeface="Calibri"/>
                <a:cs typeface="Calibri"/>
              </a:rPr>
              <a:t>e</a:t>
            </a:r>
            <a:r>
              <a:rPr sz="1800" b="1" spc="-14" dirty="0" smtClean="0">
                <a:latin typeface="Calibri"/>
                <a:cs typeface="Calibri"/>
              </a:rPr>
              <a:t>n</a:t>
            </a:r>
            <a:r>
              <a:rPr sz="1800" b="1" spc="0" dirty="0" smtClean="0">
                <a:latin typeface="Calibri"/>
                <a:cs typeface="Calibri"/>
              </a:rPr>
              <a:t>ts</a:t>
            </a:r>
            <a:r>
              <a:rPr sz="1800" b="1" spc="-44" dirty="0" smtClean="0">
                <a:latin typeface="Calibri"/>
                <a:cs typeface="Calibri"/>
              </a:rPr>
              <a:t> </a:t>
            </a:r>
            <a:r>
              <a:rPr sz="1800" b="1" spc="0" dirty="0" smtClean="0">
                <a:latin typeface="Calibri"/>
                <a:cs typeface="Calibri"/>
              </a:rPr>
              <a:t>s</a:t>
            </a:r>
            <a:r>
              <a:rPr sz="1800" b="1" spc="4" dirty="0" smtClean="0">
                <a:latin typeface="Calibri"/>
                <a:cs typeface="Calibri"/>
              </a:rPr>
              <a:t>ub</a:t>
            </a:r>
            <a:r>
              <a:rPr sz="1800" b="1" spc="0" dirty="0" smtClean="0">
                <a:latin typeface="Calibri"/>
                <a:cs typeface="Calibri"/>
              </a:rPr>
              <a:t>m</a:t>
            </a:r>
            <a:r>
              <a:rPr sz="1800" b="1" spc="4" dirty="0" smtClean="0">
                <a:latin typeface="Calibri"/>
                <a:cs typeface="Calibri"/>
              </a:rPr>
              <a:t>i</a:t>
            </a:r>
            <a:r>
              <a:rPr sz="1800" b="1" spc="-25" dirty="0" smtClean="0">
                <a:latin typeface="Calibri"/>
                <a:cs typeface="Calibri"/>
              </a:rPr>
              <a:t>tt</a:t>
            </a:r>
            <a:r>
              <a:rPr sz="1800" b="1" spc="4" dirty="0" smtClean="0">
                <a:latin typeface="Calibri"/>
                <a:cs typeface="Calibri"/>
              </a:rPr>
              <a:t>e</a:t>
            </a:r>
            <a:r>
              <a:rPr sz="1800" b="1" spc="0" dirty="0" smtClean="0">
                <a:latin typeface="Calibri"/>
                <a:cs typeface="Calibri"/>
              </a:rPr>
              <a:t>d</a:t>
            </a:r>
            <a:r>
              <a:rPr sz="1800" b="1" spc="-39" dirty="0" smtClean="0">
                <a:latin typeface="Calibri"/>
                <a:cs typeface="Calibri"/>
              </a:rPr>
              <a:t> </a:t>
            </a:r>
            <a:r>
              <a:rPr sz="1800" b="1" spc="0" dirty="0" smtClean="0">
                <a:latin typeface="Calibri"/>
                <a:cs typeface="Calibri"/>
              </a:rPr>
              <a:t>t</a:t>
            </a:r>
            <a:r>
              <a:rPr sz="1800" b="1" spc="4" dirty="0" smtClean="0">
                <a:latin typeface="Calibri"/>
                <a:cs typeface="Calibri"/>
              </a:rPr>
              <a:t>h</a:t>
            </a:r>
            <a:r>
              <a:rPr sz="1800" b="1" spc="-25" dirty="0" smtClean="0">
                <a:latin typeface="Calibri"/>
                <a:cs typeface="Calibri"/>
              </a:rPr>
              <a:t>r</a:t>
            </a:r>
            <a:r>
              <a:rPr sz="1800" b="1" spc="4" dirty="0" smtClean="0">
                <a:latin typeface="Calibri"/>
                <a:cs typeface="Calibri"/>
              </a:rPr>
              <a:t>ou</a:t>
            </a:r>
            <a:r>
              <a:rPr sz="1800" b="1" spc="0" dirty="0" smtClean="0">
                <a:latin typeface="Calibri"/>
                <a:cs typeface="Calibri"/>
              </a:rPr>
              <a:t>gh</a:t>
            </a:r>
            <a:r>
              <a:rPr sz="1800" b="1" spc="-14" dirty="0" smtClean="0">
                <a:latin typeface="Calibri"/>
                <a:cs typeface="Calibri"/>
              </a:rPr>
              <a:t> </a:t>
            </a:r>
            <a:r>
              <a:rPr sz="1800" b="1" spc="0" dirty="0" smtClean="0">
                <a:latin typeface="Calibri"/>
                <a:cs typeface="Calibri"/>
              </a:rPr>
              <a:t>2017 </a:t>
            </a:r>
            <a:endParaRPr sz="1800">
              <a:latin typeface="Calibri"/>
              <a:cs typeface="Calibri"/>
            </a:endParaRPr>
          </a:p>
          <a:p>
            <a:pPr marL="68581" marR="294739">
              <a:lnSpc>
                <a:spcPts val="2197"/>
              </a:lnSpc>
              <a:spcBef>
                <a:spcPts val="285"/>
              </a:spcBef>
            </a:pPr>
            <a:r>
              <a:rPr sz="1800" b="1" spc="0" dirty="0" smtClean="0">
                <a:latin typeface="Calibri"/>
                <a:cs typeface="Calibri"/>
              </a:rPr>
              <a:t>m</a:t>
            </a:r>
            <a:r>
              <a:rPr sz="1800" b="1" spc="-34" dirty="0" smtClean="0">
                <a:latin typeface="Calibri"/>
                <a:cs typeface="Calibri"/>
              </a:rPr>
              <a:t>a</a:t>
            </a:r>
            <a:r>
              <a:rPr sz="1800" b="1" spc="0" dirty="0" smtClean="0">
                <a:latin typeface="Calibri"/>
                <a:cs typeface="Calibri"/>
              </a:rPr>
              <a:t>y</a:t>
            </a:r>
            <a:r>
              <a:rPr sz="1800" b="1" spc="-9" dirty="0" smtClean="0">
                <a:latin typeface="Calibri"/>
                <a:cs typeface="Calibri"/>
              </a:rPr>
              <a:t> </a:t>
            </a:r>
            <a:r>
              <a:rPr sz="1800" b="1" spc="4" dirty="0" smtClean="0">
                <a:latin typeface="Calibri"/>
                <a:cs typeface="Calibri"/>
              </a:rPr>
              <a:t>include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790146" y="5274938"/>
            <a:ext cx="727156" cy="6309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78">
              <a:lnSpc>
                <a:spcPct val="101725"/>
              </a:lnSpc>
              <a:spcBef>
                <a:spcPts val="105"/>
              </a:spcBef>
            </a:pPr>
            <a:r>
              <a:rPr sz="1200" spc="4" dirty="0" smtClean="0">
                <a:latin typeface="Calibri"/>
                <a:cs typeface="Calibri"/>
              </a:rPr>
              <a:t>p</a:t>
            </a:r>
            <a:r>
              <a:rPr sz="1200" spc="0" dirty="0" smtClean="0">
                <a:latin typeface="Calibri"/>
                <a:cs typeface="Calibri"/>
              </a:rPr>
              <a:t>la</a:t>
            </a:r>
            <a:r>
              <a:rPr sz="1200" spc="4" dirty="0" smtClean="0">
                <a:latin typeface="Calibri"/>
                <a:cs typeface="Calibri"/>
              </a:rPr>
              <a:t>n</a:t>
            </a:r>
            <a:r>
              <a:rPr sz="1200" spc="0" dirty="0" smtClean="0">
                <a:latin typeface="Calibri"/>
                <a:cs typeface="Calibri"/>
              </a:rPr>
              <a:t>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517302" y="5274938"/>
            <a:ext cx="667837" cy="6309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22">
              <a:lnSpc>
                <a:spcPct val="101725"/>
              </a:lnSpc>
              <a:spcBef>
                <a:spcPts val="105"/>
              </a:spcBef>
            </a:pPr>
            <a:r>
              <a:rPr sz="1200" spc="4" dirty="0" smtClean="0">
                <a:latin typeface="Calibri"/>
                <a:cs typeface="Calibri"/>
              </a:rPr>
              <a:t>p</a:t>
            </a:r>
            <a:r>
              <a:rPr sz="1200" spc="0" dirty="0" smtClean="0">
                <a:latin typeface="Calibri"/>
                <a:cs typeface="Calibri"/>
              </a:rPr>
              <a:t>la</a:t>
            </a:r>
            <a:r>
              <a:rPr sz="1200" spc="4" dirty="0" smtClean="0">
                <a:latin typeface="Calibri"/>
                <a:cs typeface="Calibri"/>
              </a:rPr>
              <a:t>n</a:t>
            </a:r>
            <a:r>
              <a:rPr sz="1200" spc="0" dirty="0" smtClean="0">
                <a:latin typeface="Calibri"/>
                <a:cs typeface="Calibri"/>
              </a:rPr>
              <a:t>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85140" y="5274938"/>
            <a:ext cx="677257" cy="6309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02">
              <a:lnSpc>
                <a:spcPct val="101725"/>
              </a:lnSpc>
              <a:spcBef>
                <a:spcPts val="105"/>
              </a:spcBef>
            </a:pPr>
            <a:r>
              <a:rPr sz="1200" spc="4" dirty="0" smtClean="0">
                <a:latin typeface="Calibri"/>
                <a:cs typeface="Calibri"/>
              </a:rPr>
              <a:t>P</a:t>
            </a:r>
            <a:r>
              <a:rPr sz="1200" spc="0" dirty="0" smtClean="0">
                <a:latin typeface="Calibri"/>
                <a:cs typeface="Calibri"/>
              </a:rPr>
              <a:t>la</a:t>
            </a:r>
            <a:r>
              <a:rPr sz="1200" spc="4" dirty="0" smtClean="0">
                <a:latin typeface="Calibri"/>
                <a:cs typeface="Calibri"/>
              </a:rPr>
              <a:t>n</a:t>
            </a:r>
            <a:r>
              <a:rPr sz="1200" spc="0" dirty="0" smtClean="0">
                <a:latin typeface="Calibri"/>
                <a:cs typeface="Calibri"/>
              </a:rPr>
              <a:t>s</a:t>
            </a:r>
            <a:r>
              <a:rPr sz="1200" spc="-19" dirty="0" smtClean="0">
                <a:latin typeface="Calibri"/>
                <a:cs typeface="Calibri"/>
              </a:rPr>
              <a:t> </a:t>
            </a:r>
            <a:r>
              <a:rPr sz="1200" spc="0" dirty="0" smtClean="0">
                <a:latin typeface="Calibri"/>
                <a:cs typeface="Calibri"/>
              </a:rPr>
              <a:t>+</a:t>
            </a:r>
            <a:endParaRPr sz="1200">
              <a:latin typeface="Calibri"/>
              <a:cs typeface="Calibri"/>
            </a:endParaRPr>
          </a:p>
          <a:p>
            <a:pPr marL="68502">
              <a:lnSpc>
                <a:spcPct val="101725"/>
              </a:lnSpc>
              <a:spcBef>
                <a:spcPts val="190"/>
              </a:spcBef>
            </a:pPr>
            <a:r>
              <a:rPr sz="1200" spc="4" dirty="0" smtClean="0">
                <a:latin typeface="Calibri"/>
                <a:cs typeface="Calibri"/>
              </a:rPr>
              <a:t>p</a:t>
            </a:r>
            <a:r>
              <a:rPr sz="1200" spc="-19" dirty="0" smtClean="0">
                <a:latin typeface="Calibri"/>
                <a:cs typeface="Calibri"/>
              </a:rPr>
              <a:t>r</a:t>
            </a:r>
            <a:r>
              <a:rPr sz="1200" spc="4" dirty="0" smtClean="0">
                <a:latin typeface="Calibri"/>
                <a:cs typeface="Calibri"/>
              </a:rPr>
              <a:t>o</a:t>
            </a:r>
            <a:r>
              <a:rPr sz="1200" spc="0" dirty="0" smtClean="0">
                <a:latin typeface="Calibri"/>
                <a:cs typeface="Calibri"/>
              </a:rPr>
              <a:t>g</a:t>
            </a:r>
            <a:r>
              <a:rPr sz="1200" spc="-9" dirty="0" smtClean="0">
                <a:latin typeface="Calibri"/>
                <a:cs typeface="Calibri"/>
              </a:rPr>
              <a:t>r</a:t>
            </a:r>
            <a:r>
              <a:rPr sz="1200" spc="4" dirty="0" smtClean="0">
                <a:latin typeface="Calibri"/>
                <a:cs typeface="Calibri"/>
              </a:rPr>
              <a:t>e</a:t>
            </a:r>
            <a:r>
              <a:rPr sz="1200" spc="0" dirty="0" smtClean="0">
                <a:latin typeface="Calibri"/>
                <a:cs typeface="Calibri"/>
              </a:rPr>
              <a:t>ss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2398" y="5274938"/>
            <a:ext cx="672767" cy="6309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10">
              <a:lnSpc>
                <a:spcPct val="101725"/>
              </a:lnSpc>
              <a:spcBef>
                <a:spcPts val="105"/>
              </a:spcBef>
            </a:pPr>
            <a:r>
              <a:rPr sz="1200" spc="4" dirty="0" smtClean="0">
                <a:latin typeface="Calibri"/>
                <a:cs typeface="Calibri"/>
              </a:rPr>
              <a:t>P</a:t>
            </a:r>
            <a:r>
              <a:rPr sz="1200" spc="0" dirty="0" smtClean="0">
                <a:latin typeface="Calibri"/>
                <a:cs typeface="Calibri"/>
              </a:rPr>
              <a:t>la</a:t>
            </a:r>
            <a:r>
              <a:rPr sz="1200" spc="4" dirty="0" smtClean="0">
                <a:latin typeface="Calibri"/>
                <a:cs typeface="Calibri"/>
              </a:rPr>
              <a:t>n</a:t>
            </a:r>
            <a:r>
              <a:rPr sz="1200" spc="0" dirty="0" smtClean="0">
                <a:latin typeface="Calibri"/>
                <a:cs typeface="Calibri"/>
              </a:rPr>
              <a:t>s</a:t>
            </a:r>
            <a:r>
              <a:rPr sz="1200" spc="-19" dirty="0" smtClean="0">
                <a:latin typeface="Calibri"/>
                <a:cs typeface="Calibri"/>
              </a:rPr>
              <a:t> </a:t>
            </a:r>
            <a:r>
              <a:rPr sz="1200" spc="0" dirty="0" smtClean="0">
                <a:latin typeface="Calibri"/>
                <a:cs typeface="Calibri"/>
              </a:rPr>
              <a:t>+</a:t>
            </a:r>
            <a:endParaRPr sz="1200">
              <a:latin typeface="Calibri"/>
              <a:cs typeface="Calibri"/>
            </a:endParaRPr>
          </a:p>
          <a:p>
            <a:pPr marL="68510">
              <a:lnSpc>
                <a:spcPct val="101725"/>
              </a:lnSpc>
              <a:spcBef>
                <a:spcPts val="190"/>
              </a:spcBef>
            </a:pPr>
            <a:r>
              <a:rPr sz="1200" spc="4" dirty="0" smtClean="0">
                <a:latin typeface="Calibri"/>
                <a:cs typeface="Calibri"/>
              </a:rPr>
              <a:t>p</a:t>
            </a:r>
            <a:r>
              <a:rPr sz="1200" spc="-19" dirty="0" smtClean="0">
                <a:latin typeface="Calibri"/>
                <a:cs typeface="Calibri"/>
              </a:rPr>
              <a:t>r</a:t>
            </a:r>
            <a:r>
              <a:rPr sz="1200" spc="4" dirty="0" smtClean="0">
                <a:latin typeface="Calibri"/>
                <a:cs typeface="Calibri"/>
              </a:rPr>
              <a:t>o</a:t>
            </a:r>
            <a:r>
              <a:rPr sz="1200" spc="0" dirty="0" smtClean="0">
                <a:latin typeface="Calibri"/>
                <a:cs typeface="Calibri"/>
              </a:rPr>
              <a:t>g</a:t>
            </a:r>
            <a:r>
              <a:rPr sz="1200" spc="-9" dirty="0" smtClean="0">
                <a:latin typeface="Calibri"/>
                <a:cs typeface="Calibri"/>
              </a:rPr>
              <a:t>r</a:t>
            </a:r>
            <a:r>
              <a:rPr sz="1200" spc="4" dirty="0" smtClean="0">
                <a:latin typeface="Calibri"/>
                <a:cs typeface="Calibri"/>
              </a:rPr>
              <a:t>e</a:t>
            </a:r>
            <a:r>
              <a:rPr sz="1200" spc="0" dirty="0" smtClean="0">
                <a:latin typeface="Calibri"/>
                <a:cs typeface="Calibri"/>
              </a:rPr>
              <a:t>ss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35165" y="5274938"/>
            <a:ext cx="507033" cy="6309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436" marR="81879">
              <a:lnSpc>
                <a:spcPts val="1464"/>
              </a:lnSpc>
              <a:spcBef>
                <a:spcPts val="105"/>
              </a:spcBef>
            </a:pPr>
            <a:r>
              <a:rPr sz="1200" spc="0" dirty="0" smtClean="0">
                <a:latin typeface="Calibri"/>
                <a:cs typeface="Calibri"/>
              </a:rPr>
              <a:t>F</a:t>
            </a:r>
            <a:r>
              <a:rPr sz="1200" spc="4" dirty="0" smtClean="0">
                <a:latin typeface="Calibri"/>
                <a:cs typeface="Calibri"/>
              </a:rPr>
              <a:t>u</a:t>
            </a:r>
            <a:r>
              <a:rPr sz="1200" spc="0" dirty="0" smtClean="0">
                <a:latin typeface="Calibri"/>
                <a:cs typeface="Calibri"/>
              </a:rPr>
              <a:t>lly </a:t>
            </a:r>
            <a:endParaRPr sz="1200">
              <a:latin typeface="Calibri"/>
              <a:cs typeface="Calibri"/>
            </a:endParaRPr>
          </a:p>
          <a:p>
            <a:pPr marL="68436" marR="81879">
              <a:lnSpc>
                <a:spcPts val="1464"/>
              </a:lnSpc>
              <a:spcBef>
                <a:spcPts val="190"/>
              </a:spcBef>
            </a:pPr>
            <a:r>
              <a:rPr sz="1200" spc="0" dirty="0" smtClean="0">
                <a:latin typeface="Calibri"/>
                <a:cs typeface="Calibri"/>
              </a:rPr>
              <a:t>in </a:t>
            </a:r>
            <a:endParaRPr sz="1200">
              <a:latin typeface="Calibri"/>
              <a:cs typeface="Calibri"/>
            </a:endParaRPr>
          </a:p>
          <a:p>
            <a:pPr marL="68436" marR="81879">
              <a:lnSpc>
                <a:spcPts val="1464"/>
              </a:lnSpc>
              <a:spcBef>
                <a:spcPts val="190"/>
              </a:spcBef>
            </a:pPr>
            <a:r>
              <a:rPr sz="1200" spc="4" dirty="0" smtClean="0">
                <a:latin typeface="Calibri"/>
                <a:cs typeface="Calibri"/>
              </a:rPr>
              <a:t>p</a:t>
            </a:r>
            <a:r>
              <a:rPr sz="1200" spc="0" dirty="0" smtClean="0">
                <a:latin typeface="Calibri"/>
                <a:cs typeface="Calibri"/>
              </a:rPr>
              <a:t>la</a:t>
            </a:r>
            <a:r>
              <a:rPr sz="1200" spc="-4" dirty="0" smtClean="0">
                <a:latin typeface="Calibri"/>
                <a:cs typeface="Calibri"/>
              </a:rPr>
              <a:t>c</a:t>
            </a:r>
            <a:r>
              <a:rPr sz="1200" spc="0" dirty="0" smtClean="0">
                <a:latin typeface="Calibri"/>
                <a:cs typeface="Calibri"/>
              </a:rPr>
              <a:t>e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042198" y="5274938"/>
            <a:ext cx="546022" cy="6309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437" marR="120867">
              <a:lnSpc>
                <a:spcPts val="1464"/>
              </a:lnSpc>
              <a:spcBef>
                <a:spcPts val="105"/>
              </a:spcBef>
            </a:pPr>
            <a:r>
              <a:rPr sz="1200" spc="0" dirty="0" smtClean="0">
                <a:latin typeface="Calibri"/>
                <a:cs typeface="Calibri"/>
              </a:rPr>
              <a:t>F</a:t>
            </a:r>
            <a:r>
              <a:rPr sz="1200" spc="4" dirty="0" smtClean="0">
                <a:latin typeface="Calibri"/>
                <a:cs typeface="Calibri"/>
              </a:rPr>
              <a:t>u</a:t>
            </a:r>
            <a:r>
              <a:rPr sz="1200" spc="0" dirty="0" smtClean="0">
                <a:latin typeface="Calibri"/>
                <a:cs typeface="Calibri"/>
              </a:rPr>
              <a:t>lly </a:t>
            </a:r>
            <a:endParaRPr sz="1200">
              <a:latin typeface="Calibri"/>
              <a:cs typeface="Calibri"/>
            </a:endParaRPr>
          </a:p>
          <a:p>
            <a:pPr marL="68437" marR="120867">
              <a:lnSpc>
                <a:spcPts val="1464"/>
              </a:lnSpc>
              <a:spcBef>
                <a:spcPts val="190"/>
              </a:spcBef>
            </a:pPr>
            <a:r>
              <a:rPr sz="1200" spc="0" dirty="0" smtClean="0">
                <a:latin typeface="Calibri"/>
                <a:cs typeface="Calibri"/>
              </a:rPr>
              <a:t>in </a:t>
            </a:r>
            <a:endParaRPr sz="1200">
              <a:latin typeface="Calibri"/>
              <a:cs typeface="Calibri"/>
            </a:endParaRPr>
          </a:p>
          <a:p>
            <a:pPr marL="68437" marR="120867">
              <a:lnSpc>
                <a:spcPts val="1464"/>
              </a:lnSpc>
              <a:spcBef>
                <a:spcPts val="190"/>
              </a:spcBef>
            </a:pPr>
            <a:r>
              <a:rPr sz="1200" spc="4" dirty="0" smtClean="0">
                <a:latin typeface="Calibri"/>
                <a:cs typeface="Calibri"/>
              </a:rPr>
              <a:t>p</a:t>
            </a:r>
            <a:r>
              <a:rPr sz="1200" spc="0" dirty="0" smtClean="0">
                <a:latin typeface="Calibri"/>
                <a:cs typeface="Calibri"/>
              </a:rPr>
              <a:t>la</a:t>
            </a:r>
            <a:r>
              <a:rPr sz="1200" spc="-4" dirty="0" smtClean="0">
                <a:latin typeface="Calibri"/>
                <a:cs typeface="Calibri"/>
              </a:rPr>
              <a:t>c</a:t>
            </a:r>
            <a:r>
              <a:rPr sz="1200" spc="0" dirty="0" smtClean="0">
                <a:latin typeface="Calibri"/>
                <a:cs typeface="Calibri"/>
              </a:rPr>
              <a:t>e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588221" y="5274938"/>
            <a:ext cx="555778" cy="6309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464">
              <a:lnSpc>
                <a:spcPct val="101725"/>
              </a:lnSpc>
              <a:spcBef>
                <a:spcPts val="105"/>
              </a:spcBef>
            </a:pPr>
            <a:r>
              <a:rPr sz="1200" spc="0" dirty="0" smtClean="0">
                <a:latin typeface="Calibri"/>
                <a:cs typeface="Calibri"/>
              </a:rPr>
              <a:t>F</a:t>
            </a:r>
            <a:r>
              <a:rPr sz="1200" spc="4" dirty="0" smtClean="0">
                <a:latin typeface="Calibri"/>
                <a:cs typeface="Calibri"/>
              </a:rPr>
              <a:t>u</a:t>
            </a:r>
            <a:r>
              <a:rPr sz="1200" spc="0" dirty="0" smtClean="0">
                <a:latin typeface="Calibri"/>
                <a:cs typeface="Calibri"/>
              </a:rPr>
              <a:t>lly</a:t>
            </a:r>
            <a:endParaRPr sz="1200">
              <a:latin typeface="Calibri"/>
              <a:cs typeface="Calibri"/>
            </a:endParaRPr>
          </a:p>
          <a:p>
            <a:pPr marL="68464">
              <a:lnSpc>
                <a:spcPct val="101725"/>
              </a:lnSpc>
              <a:spcBef>
                <a:spcPts val="1847"/>
              </a:spcBef>
            </a:pPr>
            <a:r>
              <a:rPr sz="1200" spc="4" dirty="0" smtClean="0">
                <a:latin typeface="Calibri"/>
                <a:cs typeface="Calibri"/>
              </a:rPr>
              <a:t>p</a:t>
            </a:r>
            <a:r>
              <a:rPr sz="1200" spc="0" dirty="0" smtClean="0">
                <a:latin typeface="Calibri"/>
                <a:cs typeface="Calibri"/>
              </a:rPr>
              <a:t>la</a:t>
            </a:r>
            <a:r>
              <a:rPr sz="1200" spc="-4" dirty="0" smtClean="0">
                <a:latin typeface="Calibri"/>
                <a:cs typeface="Calibri"/>
              </a:rPr>
              <a:t>c</a:t>
            </a:r>
            <a:r>
              <a:rPr sz="1200" spc="0" dirty="0" smtClean="0">
                <a:latin typeface="Calibri"/>
                <a:cs typeface="Calibri"/>
              </a:rPr>
              <a:t>e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0" y="5867400"/>
            <a:ext cx="4790146" cy="9521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81" marR="196197">
              <a:lnSpc>
                <a:spcPts val="2570"/>
              </a:lnSpc>
              <a:spcBef>
                <a:spcPts val="145"/>
              </a:spcBef>
            </a:pPr>
            <a:r>
              <a:rPr sz="1800" b="1" spc="-19" dirty="0" smtClean="0">
                <a:latin typeface="Calibri"/>
                <a:cs typeface="Calibri"/>
              </a:rPr>
              <a:t>F</a:t>
            </a:r>
            <a:r>
              <a:rPr sz="1800" b="1" spc="4" dirty="0" smtClean="0">
                <a:latin typeface="Calibri"/>
                <a:cs typeface="Calibri"/>
              </a:rPr>
              <a:t>o</a:t>
            </a:r>
            <a:r>
              <a:rPr sz="1800" b="1" spc="0" dirty="0" smtClean="0">
                <a:latin typeface="Calibri"/>
                <a:cs typeface="Calibri"/>
              </a:rPr>
              <a:t>r</a:t>
            </a:r>
            <a:r>
              <a:rPr sz="1800" b="1" spc="-14" dirty="0" smtClean="0">
                <a:latin typeface="Calibri"/>
                <a:cs typeface="Calibri"/>
              </a:rPr>
              <a:t> </a:t>
            </a:r>
            <a:r>
              <a:rPr sz="1800" b="1" spc="-4" dirty="0" smtClean="0">
                <a:latin typeface="Calibri"/>
                <a:cs typeface="Calibri"/>
              </a:rPr>
              <a:t>C</a:t>
            </a:r>
            <a:r>
              <a:rPr sz="1800" b="1" spc="0" dirty="0" smtClean="0">
                <a:latin typeface="Calibri"/>
                <a:cs typeface="Calibri"/>
              </a:rPr>
              <a:t>AEP-a</a:t>
            </a:r>
            <a:r>
              <a:rPr sz="1800" b="1" spc="4" dirty="0" smtClean="0">
                <a:latin typeface="Calibri"/>
                <a:cs typeface="Calibri"/>
              </a:rPr>
              <a:t>cc</a:t>
            </a:r>
            <a:r>
              <a:rPr sz="1800" b="1" spc="-29" dirty="0" smtClean="0">
                <a:latin typeface="Calibri"/>
                <a:cs typeface="Calibri"/>
              </a:rPr>
              <a:t>r</a:t>
            </a:r>
            <a:r>
              <a:rPr sz="1800" b="1" spc="4" dirty="0" smtClean="0">
                <a:latin typeface="Calibri"/>
                <a:cs typeface="Calibri"/>
              </a:rPr>
              <a:t>edi</a:t>
            </a:r>
            <a:r>
              <a:rPr sz="1800" b="1" spc="-25" dirty="0" smtClean="0">
                <a:latin typeface="Calibri"/>
                <a:cs typeface="Calibri"/>
              </a:rPr>
              <a:t>t</a:t>
            </a:r>
            <a:r>
              <a:rPr sz="1800" b="1" spc="4" dirty="0" smtClean="0">
                <a:latin typeface="Calibri"/>
                <a:cs typeface="Calibri"/>
              </a:rPr>
              <a:t>e</a:t>
            </a:r>
            <a:r>
              <a:rPr sz="1800" b="1" spc="0" dirty="0" smtClean="0">
                <a:latin typeface="Calibri"/>
                <a:cs typeface="Calibri"/>
              </a:rPr>
              <a:t>d</a:t>
            </a:r>
            <a:r>
              <a:rPr sz="1800" b="1" spc="-54" dirty="0" smtClean="0">
                <a:latin typeface="Calibri"/>
                <a:cs typeface="Calibri"/>
              </a:rPr>
              <a:t> </a:t>
            </a:r>
            <a:r>
              <a:rPr sz="1800" b="1" spc="0" dirty="0" smtClean="0">
                <a:latin typeface="Calibri"/>
                <a:cs typeface="Calibri"/>
              </a:rPr>
              <a:t>EP</a:t>
            </a:r>
            <a:r>
              <a:rPr sz="1800" b="1" spc="-19" dirty="0" smtClean="0">
                <a:latin typeface="Calibri"/>
                <a:cs typeface="Calibri"/>
              </a:rPr>
              <a:t>P</a:t>
            </a:r>
            <a:r>
              <a:rPr sz="1800" b="1" spc="0" dirty="0" smtClean="0">
                <a:latin typeface="Calibri"/>
                <a:cs typeface="Calibri"/>
              </a:rPr>
              <a:t>s,</a:t>
            </a:r>
            <a:r>
              <a:rPr sz="1800" b="1" spc="4" dirty="0" smtClean="0">
                <a:latin typeface="Calibri"/>
                <a:cs typeface="Calibri"/>
              </a:rPr>
              <a:t> </a:t>
            </a:r>
            <a:r>
              <a:rPr sz="1800" b="1" spc="0" dirty="0" smtClean="0">
                <a:latin typeface="Calibri"/>
                <a:cs typeface="Calibri"/>
              </a:rPr>
              <a:t>a</a:t>
            </a:r>
            <a:r>
              <a:rPr sz="1800" b="1" spc="4" dirty="0" smtClean="0">
                <a:latin typeface="Calibri"/>
                <a:cs typeface="Calibri"/>
              </a:rPr>
              <a:t>nnu</a:t>
            </a:r>
            <a:r>
              <a:rPr sz="1800" b="1" spc="0" dirty="0" smtClean="0">
                <a:latin typeface="Calibri"/>
                <a:cs typeface="Calibri"/>
              </a:rPr>
              <a:t>al</a:t>
            </a:r>
            <a:r>
              <a:rPr sz="1800" b="1" spc="-19" dirty="0" smtClean="0">
                <a:latin typeface="Calibri"/>
                <a:cs typeface="Calibri"/>
              </a:rPr>
              <a:t> </a:t>
            </a:r>
            <a:r>
              <a:rPr sz="1800" b="1" spc="-29" dirty="0" smtClean="0">
                <a:latin typeface="Calibri"/>
                <a:cs typeface="Calibri"/>
              </a:rPr>
              <a:t>r</a:t>
            </a:r>
            <a:r>
              <a:rPr sz="1800" b="1" spc="4" dirty="0" smtClean="0">
                <a:latin typeface="Calibri"/>
                <a:cs typeface="Calibri"/>
              </a:rPr>
              <a:t>epo</a:t>
            </a:r>
            <a:r>
              <a:rPr sz="1800" b="1" spc="-4" dirty="0" smtClean="0">
                <a:latin typeface="Calibri"/>
                <a:cs typeface="Calibri"/>
              </a:rPr>
              <a:t>r</a:t>
            </a:r>
            <a:r>
              <a:rPr sz="1800" b="1" spc="0" dirty="0" smtClean="0">
                <a:latin typeface="Calibri"/>
                <a:cs typeface="Calibri"/>
              </a:rPr>
              <a:t>ts</a:t>
            </a:r>
            <a:r>
              <a:rPr sz="1800" b="1" spc="-19" dirty="0" smtClean="0">
                <a:latin typeface="Calibri"/>
                <a:cs typeface="Calibri"/>
              </a:rPr>
              <a:t> </a:t>
            </a:r>
            <a:r>
              <a:rPr sz="1800" b="1" spc="0" dirty="0" smtClean="0">
                <a:latin typeface="Calibri"/>
                <a:cs typeface="Calibri"/>
              </a:rPr>
              <a:t>s</a:t>
            </a:r>
            <a:r>
              <a:rPr sz="1800" b="1" spc="4" dirty="0" smtClean="0">
                <a:latin typeface="Calibri"/>
                <a:cs typeface="Calibri"/>
              </a:rPr>
              <a:t>ho</a:t>
            </a:r>
            <a:r>
              <a:rPr sz="1800" b="1" spc="0" dirty="0" smtClean="0">
                <a:latin typeface="Calibri"/>
                <a:cs typeface="Calibri"/>
              </a:rPr>
              <a:t>w </a:t>
            </a:r>
            <a:r>
              <a:rPr lang="es-ES_tradnl" b="1" dirty="0" err="1" smtClean="0">
                <a:latin typeface="Calibri"/>
                <a:cs typeface="Calibri"/>
              </a:rPr>
              <a:t>progress</a:t>
            </a:r>
            <a:r>
              <a:rPr lang="es-ES_tradnl" b="1" dirty="0" smtClean="0">
                <a:latin typeface="Calibri"/>
                <a:cs typeface="Calibri"/>
              </a:rPr>
              <a:t> </a:t>
            </a:r>
            <a:r>
              <a:rPr lang="es-ES_tradnl" b="1" dirty="0" err="1" smtClean="0">
                <a:latin typeface="Calibri"/>
                <a:cs typeface="Calibri"/>
              </a:rPr>
              <a:t>pla</a:t>
            </a:r>
            <a:r>
              <a:rPr sz="1800" b="1" spc="0" dirty="0" smtClean="0">
                <a:latin typeface="Calibri"/>
                <a:cs typeface="Calibri"/>
              </a:rPr>
              <a:t>n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790146" y="5905874"/>
            <a:ext cx="727156" cy="9521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78" marR="63936">
              <a:lnSpc>
                <a:spcPts val="1464"/>
              </a:lnSpc>
              <a:spcBef>
                <a:spcPts val="105"/>
              </a:spcBef>
            </a:pPr>
            <a:r>
              <a:rPr sz="1200" spc="4" dirty="0" smtClean="0">
                <a:latin typeface="Calibri"/>
                <a:cs typeface="Calibri"/>
              </a:rPr>
              <a:t>P</a:t>
            </a:r>
            <a:r>
              <a:rPr sz="1200" spc="-19" dirty="0" smtClean="0">
                <a:latin typeface="Calibri"/>
                <a:cs typeface="Calibri"/>
              </a:rPr>
              <a:t>r</a:t>
            </a:r>
            <a:r>
              <a:rPr sz="1200" spc="4" dirty="0" smtClean="0">
                <a:latin typeface="Calibri"/>
                <a:cs typeface="Calibri"/>
              </a:rPr>
              <a:t>o</a:t>
            </a:r>
            <a:r>
              <a:rPr sz="1200" spc="0" dirty="0" smtClean="0">
                <a:latin typeface="Calibri"/>
                <a:cs typeface="Calibri"/>
              </a:rPr>
              <a:t>g</a:t>
            </a:r>
            <a:r>
              <a:rPr sz="1200" spc="-9" dirty="0" smtClean="0">
                <a:latin typeface="Calibri"/>
                <a:cs typeface="Calibri"/>
              </a:rPr>
              <a:t>r</a:t>
            </a:r>
            <a:r>
              <a:rPr sz="1200" spc="4" dirty="0" smtClean="0">
                <a:latin typeface="Calibri"/>
                <a:cs typeface="Calibri"/>
              </a:rPr>
              <a:t>e</a:t>
            </a:r>
            <a:r>
              <a:rPr sz="1200" spc="0" dirty="0" smtClean="0">
                <a:latin typeface="Calibri"/>
                <a:cs typeface="Calibri"/>
              </a:rPr>
              <a:t>ss, </a:t>
            </a:r>
            <a:endParaRPr sz="1200">
              <a:latin typeface="Calibri"/>
              <a:cs typeface="Calibri"/>
            </a:endParaRPr>
          </a:p>
          <a:p>
            <a:pPr marL="68578" marR="63936">
              <a:lnSpc>
                <a:spcPts val="1464"/>
              </a:lnSpc>
              <a:spcBef>
                <a:spcPts val="190"/>
              </a:spcBef>
            </a:pPr>
            <a:r>
              <a:rPr sz="1200" spc="4" dirty="0" smtClean="0">
                <a:latin typeface="Calibri"/>
                <a:cs typeface="Calibri"/>
              </a:rPr>
              <a:t>d</a:t>
            </a:r>
            <a:r>
              <a:rPr sz="1200" spc="-9" dirty="0" smtClean="0">
                <a:latin typeface="Calibri"/>
                <a:cs typeface="Calibri"/>
              </a:rPr>
              <a:t>a</a:t>
            </a:r>
            <a:r>
              <a:rPr sz="1200" spc="-4" dirty="0" smtClean="0">
                <a:latin typeface="Calibri"/>
                <a:cs typeface="Calibri"/>
              </a:rPr>
              <a:t>t</a:t>
            </a:r>
            <a:r>
              <a:rPr sz="1200" spc="0" dirty="0" smtClean="0">
                <a:latin typeface="Calibri"/>
                <a:cs typeface="Calibri"/>
              </a:rPr>
              <a:t>a</a:t>
            </a:r>
            <a:r>
              <a:rPr sz="1200" spc="-29" dirty="0" smtClean="0">
                <a:latin typeface="Calibri"/>
                <a:cs typeface="Calibri"/>
              </a:rPr>
              <a:t> </a:t>
            </a:r>
            <a:r>
              <a:rPr sz="1200" spc="0" dirty="0" smtClean="0">
                <a:latin typeface="Calibri"/>
                <a:cs typeface="Calibri"/>
              </a:rPr>
              <a:t>if </a:t>
            </a:r>
            <a:endParaRPr sz="1200">
              <a:latin typeface="Calibri"/>
              <a:cs typeface="Calibri"/>
            </a:endParaRPr>
          </a:p>
          <a:p>
            <a:pPr marL="68578" marR="63936">
              <a:lnSpc>
                <a:spcPts val="1464"/>
              </a:lnSpc>
              <a:spcBef>
                <a:spcPts val="190"/>
              </a:spcBef>
            </a:pPr>
            <a:r>
              <a:rPr sz="1200" spc="4" dirty="0" smtClean="0">
                <a:latin typeface="Calibri"/>
                <a:cs typeface="Calibri"/>
              </a:rPr>
              <a:t>po</a:t>
            </a:r>
            <a:r>
              <a:rPr sz="1200" spc="0" dirty="0" smtClean="0">
                <a:latin typeface="Calibri"/>
                <a:cs typeface="Calibri"/>
              </a:rPr>
              <a:t>ssi</a:t>
            </a:r>
            <a:r>
              <a:rPr sz="1200" spc="4" dirty="0" smtClean="0">
                <a:latin typeface="Calibri"/>
                <a:cs typeface="Calibri"/>
              </a:rPr>
              <a:t>b</a:t>
            </a:r>
            <a:r>
              <a:rPr sz="1200" spc="0" dirty="0" smtClean="0">
                <a:latin typeface="Calibri"/>
                <a:cs typeface="Calibri"/>
              </a:rPr>
              <a:t>le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517302" y="5905874"/>
            <a:ext cx="667837" cy="9521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22">
              <a:lnSpc>
                <a:spcPct val="101725"/>
              </a:lnSpc>
              <a:spcBef>
                <a:spcPts val="105"/>
              </a:spcBef>
            </a:pPr>
            <a:r>
              <a:rPr sz="1200" spc="4" dirty="0" smtClean="0">
                <a:latin typeface="Calibri"/>
                <a:cs typeface="Calibri"/>
              </a:rPr>
              <a:t>P</a:t>
            </a:r>
            <a:r>
              <a:rPr sz="1200" spc="-19" dirty="0" smtClean="0">
                <a:latin typeface="Calibri"/>
                <a:cs typeface="Calibri"/>
              </a:rPr>
              <a:t>r</a:t>
            </a:r>
            <a:r>
              <a:rPr sz="1200" spc="4" dirty="0" smtClean="0">
                <a:latin typeface="Calibri"/>
                <a:cs typeface="Calibri"/>
              </a:rPr>
              <a:t>o</a:t>
            </a:r>
            <a:r>
              <a:rPr sz="1200" spc="0" dirty="0" smtClean="0">
                <a:latin typeface="Calibri"/>
                <a:cs typeface="Calibri"/>
              </a:rPr>
              <a:t>g</a:t>
            </a:r>
            <a:r>
              <a:rPr sz="1200" spc="-9" dirty="0" smtClean="0">
                <a:latin typeface="Calibri"/>
                <a:cs typeface="Calibri"/>
              </a:rPr>
              <a:t>r</a:t>
            </a:r>
            <a:r>
              <a:rPr sz="1200" spc="4" dirty="0" smtClean="0">
                <a:latin typeface="Calibri"/>
                <a:cs typeface="Calibri"/>
              </a:rPr>
              <a:t>e</a:t>
            </a:r>
            <a:r>
              <a:rPr sz="1200" spc="0" dirty="0" smtClean="0">
                <a:latin typeface="Calibri"/>
                <a:cs typeface="Calibri"/>
              </a:rPr>
              <a:t>ss</a:t>
            </a:r>
            <a:endParaRPr sz="1200">
              <a:latin typeface="Calibri"/>
              <a:cs typeface="Calibri"/>
            </a:endParaRPr>
          </a:p>
          <a:p>
            <a:pPr marL="68522" marR="64289">
              <a:lnSpc>
                <a:spcPts val="1464"/>
              </a:lnSpc>
              <a:spcBef>
                <a:spcPts val="190"/>
              </a:spcBef>
            </a:pPr>
            <a:r>
              <a:rPr sz="1200" spc="0" dirty="0" smtClean="0">
                <a:latin typeface="Calibri"/>
                <a:cs typeface="Calibri"/>
              </a:rPr>
              <a:t>,</a:t>
            </a:r>
            <a:r>
              <a:rPr sz="1200" spc="-4" dirty="0" smtClean="0">
                <a:latin typeface="Calibri"/>
                <a:cs typeface="Calibri"/>
              </a:rPr>
              <a:t> </a:t>
            </a:r>
            <a:r>
              <a:rPr sz="1200" spc="4" dirty="0" smtClean="0">
                <a:latin typeface="Calibri"/>
                <a:cs typeface="Calibri"/>
              </a:rPr>
              <a:t>d</a:t>
            </a:r>
            <a:r>
              <a:rPr sz="1200" spc="-9" dirty="0" smtClean="0">
                <a:latin typeface="Calibri"/>
                <a:cs typeface="Calibri"/>
              </a:rPr>
              <a:t>a</a:t>
            </a:r>
            <a:r>
              <a:rPr sz="1200" spc="-4" dirty="0" smtClean="0">
                <a:latin typeface="Calibri"/>
                <a:cs typeface="Calibri"/>
              </a:rPr>
              <a:t>t</a:t>
            </a:r>
            <a:r>
              <a:rPr sz="1200" spc="0" dirty="0" smtClean="0">
                <a:latin typeface="Calibri"/>
                <a:cs typeface="Calibri"/>
              </a:rPr>
              <a:t>a</a:t>
            </a:r>
            <a:r>
              <a:rPr sz="1200" spc="-19" dirty="0" smtClean="0">
                <a:latin typeface="Calibri"/>
                <a:cs typeface="Calibri"/>
              </a:rPr>
              <a:t> </a:t>
            </a:r>
            <a:r>
              <a:rPr sz="1200" spc="0" dirty="0" smtClean="0">
                <a:latin typeface="Calibri"/>
                <a:cs typeface="Calibri"/>
              </a:rPr>
              <a:t>if </a:t>
            </a:r>
            <a:endParaRPr sz="1200">
              <a:latin typeface="Calibri"/>
              <a:cs typeface="Calibri"/>
            </a:endParaRPr>
          </a:p>
          <a:p>
            <a:pPr marL="68522" marR="64289">
              <a:lnSpc>
                <a:spcPts val="1464"/>
              </a:lnSpc>
              <a:spcBef>
                <a:spcPts val="190"/>
              </a:spcBef>
            </a:pPr>
            <a:r>
              <a:rPr sz="1200" spc="4" dirty="0" smtClean="0">
                <a:latin typeface="Calibri"/>
                <a:cs typeface="Calibri"/>
              </a:rPr>
              <a:t>po</a:t>
            </a:r>
            <a:r>
              <a:rPr sz="1200" spc="0" dirty="0" smtClean="0">
                <a:latin typeface="Calibri"/>
                <a:cs typeface="Calibri"/>
              </a:rPr>
              <a:t>ssi</a:t>
            </a:r>
            <a:r>
              <a:rPr sz="1200" spc="4" dirty="0" smtClean="0">
                <a:latin typeface="Calibri"/>
                <a:cs typeface="Calibri"/>
              </a:rPr>
              <a:t>b</a:t>
            </a:r>
            <a:r>
              <a:rPr sz="1200" spc="0" dirty="0" smtClean="0">
                <a:latin typeface="Calibri"/>
                <a:cs typeface="Calibri"/>
              </a:rPr>
              <a:t>le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85140" y="5905874"/>
            <a:ext cx="677257" cy="9521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80" marR="141785" indent="-77">
              <a:lnSpc>
                <a:spcPts val="1464"/>
              </a:lnSpc>
              <a:spcBef>
                <a:spcPts val="105"/>
              </a:spcBef>
            </a:pPr>
            <a:r>
              <a:rPr sz="1200" spc="4" dirty="0" smtClean="0">
                <a:latin typeface="Calibri"/>
                <a:cs typeface="Calibri"/>
              </a:rPr>
              <a:t>P</a:t>
            </a:r>
            <a:r>
              <a:rPr sz="1200" spc="-19" dirty="0" smtClean="0">
                <a:latin typeface="Calibri"/>
                <a:cs typeface="Calibri"/>
              </a:rPr>
              <a:t>r</a:t>
            </a:r>
            <a:r>
              <a:rPr sz="1200" spc="4" dirty="0" smtClean="0">
                <a:latin typeface="Calibri"/>
                <a:cs typeface="Calibri"/>
              </a:rPr>
              <a:t>og </a:t>
            </a:r>
            <a:endParaRPr sz="1200">
              <a:latin typeface="Calibri"/>
              <a:cs typeface="Calibri"/>
            </a:endParaRPr>
          </a:p>
          <a:p>
            <a:pPr marL="68580" marR="141785">
              <a:lnSpc>
                <a:spcPts val="1464"/>
              </a:lnSpc>
              <a:spcBef>
                <a:spcPts val="190"/>
              </a:spcBef>
            </a:pPr>
            <a:r>
              <a:rPr sz="1200" spc="-9" dirty="0" smtClean="0">
                <a:latin typeface="Calibri"/>
                <a:cs typeface="Calibri"/>
              </a:rPr>
              <a:t>r</a:t>
            </a:r>
            <a:r>
              <a:rPr sz="1200" spc="4" dirty="0" smtClean="0">
                <a:latin typeface="Calibri"/>
                <a:cs typeface="Calibri"/>
              </a:rPr>
              <a:t>e</a:t>
            </a:r>
            <a:r>
              <a:rPr sz="1200" spc="0" dirty="0" smtClean="0">
                <a:latin typeface="Calibri"/>
                <a:cs typeface="Calibri"/>
              </a:rPr>
              <a:t>ss</a:t>
            </a:r>
            <a:r>
              <a:rPr sz="1200" spc="-9" dirty="0" smtClean="0">
                <a:latin typeface="Calibri"/>
                <a:cs typeface="Calibri"/>
              </a:rPr>
              <a:t> </a:t>
            </a:r>
            <a:r>
              <a:rPr sz="1200" spc="0" dirty="0" smtClean="0">
                <a:latin typeface="Calibri"/>
                <a:cs typeface="Calibri"/>
              </a:rPr>
              <a:t>in </a:t>
            </a:r>
            <a:endParaRPr sz="1200">
              <a:latin typeface="Calibri"/>
              <a:cs typeface="Calibri"/>
            </a:endParaRPr>
          </a:p>
          <a:p>
            <a:pPr marL="68580" marR="141785">
              <a:lnSpc>
                <a:spcPts val="1464"/>
              </a:lnSpc>
              <a:spcBef>
                <a:spcPts val="190"/>
              </a:spcBef>
            </a:pPr>
            <a:r>
              <a:rPr sz="1200" spc="0" dirty="0" smtClean="0">
                <a:latin typeface="Calibri"/>
                <a:cs typeface="Calibri"/>
              </a:rPr>
              <a:t>E</a:t>
            </a:r>
            <a:r>
              <a:rPr sz="1200" spc="4" dirty="0" smtClean="0">
                <a:latin typeface="Calibri"/>
                <a:cs typeface="Calibri"/>
              </a:rPr>
              <a:t>PP </a:t>
            </a:r>
            <a:endParaRPr sz="1200">
              <a:latin typeface="Calibri"/>
              <a:cs typeface="Calibri"/>
            </a:endParaRPr>
          </a:p>
          <a:p>
            <a:pPr marL="68580" marR="141785">
              <a:lnSpc>
                <a:spcPts val="1464"/>
              </a:lnSpc>
              <a:spcBef>
                <a:spcPts val="190"/>
              </a:spcBef>
            </a:pPr>
            <a:r>
              <a:rPr sz="1200" spc="0" dirty="0" smtClean="0">
                <a:latin typeface="Calibri"/>
                <a:cs typeface="Calibri"/>
              </a:rPr>
              <a:t>A</a:t>
            </a:r>
            <a:r>
              <a:rPr sz="1200" spc="4" dirty="0" smtClean="0">
                <a:latin typeface="Calibri"/>
                <a:cs typeface="Calibri"/>
              </a:rPr>
              <a:t>nnu</a:t>
            </a:r>
            <a:r>
              <a:rPr sz="1200" spc="0" dirty="0" smtClean="0">
                <a:latin typeface="Calibri"/>
                <a:cs typeface="Calibri"/>
              </a:rPr>
              <a:t>al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62398" y="5905874"/>
            <a:ext cx="672767" cy="9521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80">
              <a:lnSpc>
                <a:spcPct val="101725"/>
              </a:lnSpc>
              <a:spcBef>
                <a:spcPts val="105"/>
              </a:spcBef>
            </a:pPr>
            <a:r>
              <a:rPr sz="1200" spc="4" dirty="0" smtClean="0">
                <a:latin typeface="Calibri"/>
                <a:cs typeface="Calibri"/>
              </a:rPr>
              <a:t>P</a:t>
            </a:r>
            <a:r>
              <a:rPr sz="1200" spc="-19" dirty="0" smtClean="0">
                <a:latin typeface="Calibri"/>
                <a:cs typeface="Calibri"/>
              </a:rPr>
              <a:t>r</a:t>
            </a:r>
            <a:r>
              <a:rPr sz="1200" spc="4" dirty="0" smtClean="0">
                <a:latin typeface="Calibri"/>
                <a:cs typeface="Calibri"/>
              </a:rPr>
              <a:t>o</a:t>
            </a:r>
            <a:r>
              <a:rPr sz="1200" spc="0" dirty="0" smtClean="0">
                <a:latin typeface="Calibri"/>
                <a:cs typeface="Calibri"/>
              </a:rPr>
              <a:t>g</a:t>
            </a:r>
            <a:r>
              <a:rPr sz="1200" spc="-9" dirty="0" smtClean="0">
                <a:latin typeface="Calibri"/>
                <a:cs typeface="Calibri"/>
              </a:rPr>
              <a:t>r</a:t>
            </a:r>
            <a:r>
              <a:rPr sz="1200" spc="4" dirty="0" smtClean="0">
                <a:latin typeface="Calibri"/>
                <a:cs typeface="Calibri"/>
              </a:rPr>
              <a:t>e</a:t>
            </a:r>
            <a:r>
              <a:rPr sz="1200" spc="0" dirty="0" smtClean="0">
                <a:latin typeface="Calibri"/>
                <a:cs typeface="Calibri"/>
              </a:rPr>
              <a:t>ss</a:t>
            </a:r>
            <a:endParaRPr sz="1200">
              <a:latin typeface="Calibri"/>
              <a:cs typeface="Calibri"/>
            </a:endParaRPr>
          </a:p>
          <a:p>
            <a:pPr marL="68580">
              <a:lnSpc>
                <a:spcPct val="101725"/>
              </a:lnSpc>
              <a:spcBef>
                <a:spcPts val="1847"/>
              </a:spcBef>
            </a:pPr>
            <a:r>
              <a:rPr sz="1200" spc="0" dirty="0" smtClean="0">
                <a:latin typeface="Calibri"/>
                <a:cs typeface="Calibri"/>
              </a:rPr>
              <a:t>A</a:t>
            </a:r>
            <a:r>
              <a:rPr sz="1200" spc="4" dirty="0" smtClean="0">
                <a:latin typeface="Calibri"/>
                <a:cs typeface="Calibri"/>
              </a:rPr>
              <a:t>nnu</a:t>
            </a:r>
            <a:r>
              <a:rPr sz="1200" spc="0" dirty="0" smtClean="0">
                <a:latin typeface="Calibri"/>
                <a:cs typeface="Calibri"/>
              </a:rPr>
              <a:t>al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35165" y="5905874"/>
            <a:ext cx="507033" cy="9521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8042198" y="5905874"/>
            <a:ext cx="546022" cy="9521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8588221" y="5905874"/>
            <a:ext cx="555778" cy="9521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object 43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89776" y="1685925"/>
            <a:ext cx="4433976" cy="1283347"/>
          </a:xfrm>
          <a:custGeom>
            <a:avLst/>
            <a:gdLst/>
            <a:ahLst/>
            <a:cxnLst/>
            <a:rect l="l" t="t" r="r" b="b"/>
            <a:pathLst>
              <a:path w="4433976" h="1283347">
                <a:moveTo>
                  <a:pt x="0" y="0"/>
                </a:moveTo>
                <a:lnTo>
                  <a:pt x="0" y="1283347"/>
                </a:lnTo>
                <a:lnTo>
                  <a:pt x="4433976" y="1283347"/>
                </a:lnTo>
                <a:lnTo>
                  <a:pt x="4433976" y="0"/>
                </a:lnTo>
                <a:lnTo>
                  <a:pt x="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623752" y="1685925"/>
            <a:ext cx="1259459" cy="1283347"/>
          </a:xfrm>
          <a:custGeom>
            <a:avLst/>
            <a:gdLst/>
            <a:ahLst/>
            <a:cxnLst/>
            <a:rect l="l" t="t" r="r" b="b"/>
            <a:pathLst>
              <a:path w="1259459" h="1283347">
                <a:moveTo>
                  <a:pt x="0" y="0"/>
                </a:moveTo>
                <a:lnTo>
                  <a:pt x="0" y="1283347"/>
                </a:lnTo>
                <a:lnTo>
                  <a:pt x="1259459" y="1283347"/>
                </a:lnTo>
                <a:lnTo>
                  <a:pt x="1259459" y="0"/>
                </a:lnTo>
                <a:lnTo>
                  <a:pt x="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883211" y="1685925"/>
            <a:ext cx="3053753" cy="1283347"/>
          </a:xfrm>
          <a:custGeom>
            <a:avLst/>
            <a:gdLst/>
            <a:ahLst/>
            <a:cxnLst/>
            <a:rect l="l" t="t" r="r" b="b"/>
            <a:pathLst>
              <a:path w="3053753" h="1283347">
                <a:moveTo>
                  <a:pt x="0" y="0"/>
                </a:moveTo>
                <a:lnTo>
                  <a:pt x="0" y="1283347"/>
                </a:lnTo>
                <a:lnTo>
                  <a:pt x="3053753" y="1283347"/>
                </a:lnTo>
                <a:lnTo>
                  <a:pt x="3053753" y="0"/>
                </a:lnTo>
                <a:lnTo>
                  <a:pt x="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89776" y="2969272"/>
            <a:ext cx="4433976" cy="2097519"/>
          </a:xfrm>
          <a:custGeom>
            <a:avLst/>
            <a:gdLst/>
            <a:ahLst/>
            <a:cxnLst/>
            <a:rect l="l" t="t" r="r" b="b"/>
            <a:pathLst>
              <a:path w="4433976" h="2097519">
                <a:moveTo>
                  <a:pt x="0" y="0"/>
                </a:moveTo>
                <a:lnTo>
                  <a:pt x="0" y="2097519"/>
                </a:lnTo>
                <a:lnTo>
                  <a:pt x="4433976" y="2097519"/>
                </a:lnTo>
                <a:lnTo>
                  <a:pt x="4433976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623752" y="2969272"/>
            <a:ext cx="655612" cy="2097519"/>
          </a:xfrm>
          <a:custGeom>
            <a:avLst/>
            <a:gdLst/>
            <a:ahLst/>
            <a:cxnLst/>
            <a:rect l="l" t="t" r="r" b="b"/>
            <a:pathLst>
              <a:path w="655612" h="2097519">
                <a:moveTo>
                  <a:pt x="0" y="0"/>
                </a:moveTo>
                <a:lnTo>
                  <a:pt x="0" y="2097519"/>
                </a:lnTo>
                <a:lnTo>
                  <a:pt x="655612" y="2097519"/>
                </a:lnTo>
                <a:lnTo>
                  <a:pt x="655612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279364" y="2969272"/>
            <a:ext cx="603846" cy="2097519"/>
          </a:xfrm>
          <a:custGeom>
            <a:avLst/>
            <a:gdLst/>
            <a:ahLst/>
            <a:cxnLst/>
            <a:rect l="l" t="t" r="r" b="b"/>
            <a:pathLst>
              <a:path w="603846" h="2097519">
                <a:moveTo>
                  <a:pt x="0" y="0"/>
                </a:moveTo>
                <a:lnTo>
                  <a:pt x="0" y="2097519"/>
                </a:lnTo>
                <a:lnTo>
                  <a:pt x="603846" y="2097519"/>
                </a:lnTo>
                <a:lnTo>
                  <a:pt x="603846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883211" y="2969272"/>
            <a:ext cx="586600" cy="2097519"/>
          </a:xfrm>
          <a:custGeom>
            <a:avLst/>
            <a:gdLst/>
            <a:ahLst/>
            <a:cxnLst/>
            <a:rect l="l" t="t" r="r" b="b"/>
            <a:pathLst>
              <a:path w="586600" h="2097519">
                <a:moveTo>
                  <a:pt x="0" y="0"/>
                </a:moveTo>
                <a:lnTo>
                  <a:pt x="0" y="2097519"/>
                </a:lnTo>
                <a:lnTo>
                  <a:pt x="586600" y="2097519"/>
                </a:lnTo>
                <a:lnTo>
                  <a:pt x="586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469811" y="2969272"/>
            <a:ext cx="586600" cy="2097519"/>
          </a:xfrm>
          <a:custGeom>
            <a:avLst/>
            <a:gdLst/>
            <a:ahLst/>
            <a:cxnLst/>
            <a:rect l="l" t="t" r="r" b="b"/>
            <a:pathLst>
              <a:path w="586600" h="2097519">
                <a:moveTo>
                  <a:pt x="0" y="0"/>
                </a:moveTo>
                <a:lnTo>
                  <a:pt x="0" y="2097519"/>
                </a:lnTo>
                <a:lnTo>
                  <a:pt x="586600" y="2097519"/>
                </a:lnTo>
                <a:lnTo>
                  <a:pt x="586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056412" y="2969272"/>
            <a:ext cx="534835" cy="2097519"/>
          </a:xfrm>
          <a:custGeom>
            <a:avLst/>
            <a:gdLst/>
            <a:ahLst/>
            <a:cxnLst/>
            <a:rect l="l" t="t" r="r" b="b"/>
            <a:pathLst>
              <a:path w="534835" h="2097519">
                <a:moveTo>
                  <a:pt x="0" y="0"/>
                </a:moveTo>
                <a:lnTo>
                  <a:pt x="0" y="2097519"/>
                </a:lnTo>
                <a:lnTo>
                  <a:pt x="534835" y="2097519"/>
                </a:lnTo>
                <a:lnTo>
                  <a:pt x="534835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591247" y="2969272"/>
            <a:ext cx="646976" cy="2097519"/>
          </a:xfrm>
          <a:custGeom>
            <a:avLst/>
            <a:gdLst/>
            <a:ahLst/>
            <a:cxnLst/>
            <a:rect l="l" t="t" r="r" b="b"/>
            <a:pathLst>
              <a:path w="646976" h="2097519">
                <a:moveTo>
                  <a:pt x="0" y="0"/>
                </a:moveTo>
                <a:lnTo>
                  <a:pt x="0" y="2097519"/>
                </a:lnTo>
                <a:lnTo>
                  <a:pt x="646976" y="2097519"/>
                </a:lnTo>
                <a:lnTo>
                  <a:pt x="646976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238223" y="2969272"/>
            <a:ext cx="698741" cy="2097519"/>
          </a:xfrm>
          <a:custGeom>
            <a:avLst/>
            <a:gdLst/>
            <a:ahLst/>
            <a:cxnLst/>
            <a:rect l="l" t="t" r="r" b="b"/>
            <a:pathLst>
              <a:path w="698741" h="2097519">
                <a:moveTo>
                  <a:pt x="0" y="0"/>
                </a:moveTo>
                <a:lnTo>
                  <a:pt x="0" y="2097519"/>
                </a:lnTo>
                <a:lnTo>
                  <a:pt x="698741" y="2097519"/>
                </a:lnTo>
                <a:lnTo>
                  <a:pt x="698741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89776" y="5066792"/>
            <a:ext cx="4433976" cy="661149"/>
          </a:xfrm>
          <a:custGeom>
            <a:avLst/>
            <a:gdLst/>
            <a:ahLst/>
            <a:cxnLst/>
            <a:rect l="l" t="t" r="r" b="b"/>
            <a:pathLst>
              <a:path w="4433976" h="661149">
                <a:moveTo>
                  <a:pt x="0" y="0"/>
                </a:moveTo>
                <a:lnTo>
                  <a:pt x="0" y="661149"/>
                </a:lnTo>
                <a:lnTo>
                  <a:pt x="4433976" y="661149"/>
                </a:lnTo>
                <a:lnTo>
                  <a:pt x="4433976" y="0"/>
                </a:lnTo>
                <a:lnTo>
                  <a:pt x="0" y="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623752" y="5066792"/>
            <a:ext cx="655612" cy="661149"/>
          </a:xfrm>
          <a:custGeom>
            <a:avLst/>
            <a:gdLst/>
            <a:ahLst/>
            <a:cxnLst/>
            <a:rect l="l" t="t" r="r" b="b"/>
            <a:pathLst>
              <a:path w="655612" h="661149">
                <a:moveTo>
                  <a:pt x="0" y="0"/>
                </a:moveTo>
                <a:lnTo>
                  <a:pt x="0" y="661149"/>
                </a:lnTo>
                <a:lnTo>
                  <a:pt x="655612" y="661149"/>
                </a:lnTo>
                <a:lnTo>
                  <a:pt x="655612" y="0"/>
                </a:lnTo>
                <a:lnTo>
                  <a:pt x="0" y="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279364" y="5066792"/>
            <a:ext cx="603846" cy="661149"/>
          </a:xfrm>
          <a:custGeom>
            <a:avLst/>
            <a:gdLst/>
            <a:ahLst/>
            <a:cxnLst/>
            <a:rect l="l" t="t" r="r" b="b"/>
            <a:pathLst>
              <a:path w="603846" h="661149">
                <a:moveTo>
                  <a:pt x="0" y="0"/>
                </a:moveTo>
                <a:lnTo>
                  <a:pt x="0" y="661149"/>
                </a:lnTo>
                <a:lnTo>
                  <a:pt x="603846" y="661149"/>
                </a:lnTo>
                <a:lnTo>
                  <a:pt x="603846" y="0"/>
                </a:lnTo>
                <a:lnTo>
                  <a:pt x="0" y="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883211" y="5066792"/>
            <a:ext cx="586600" cy="661149"/>
          </a:xfrm>
          <a:custGeom>
            <a:avLst/>
            <a:gdLst/>
            <a:ahLst/>
            <a:cxnLst/>
            <a:rect l="l" t="t" r="r" b="b"/>
            <a:pathLst>
              <a:path w="586600" h="661149">
                <a:moveTo>
                  <a:pt x="0" y="0"/>
                </a:moveTo>
                <a:lnTo>
                  <a:pt x="0" y="661149"/>
                </a:lnTo>
                <a:lnTo>
                  <a:pt x="586600" y="661149"/>
                </a:lnTo>
                <a:lnTo>
                  <a:pt x="586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469811" y="5066792"/>
            <a:ext cx="586600" cy="661149"/>
          </a:xfrm>
          <a:custGeom>
            <a:avLst/>
            <a:gdLst/>
            <a:ahLst/>
            <a:cxnLst/>
            <a:rect l="l" t="t" r="r" b="b"/>
            <a:pathLst>
              <a:path w="586600" h="661149">
                <a:moveTo>
                  <a:pt x="0" y="0"/>
                </a:moveTo>
                <a:lnTo>
                  <a:pt x="0" y="661149"/>
                </a:lnTo>
                <a:lnTo>
                  <a:pt x="586600" y="661149"/>
                </a:lnTo>
                <a:lnTo>
                  <a:pt x="586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056412" y="5066792"/>
            <a:ext cx="534835" cy="661149"/>
          </a:xfrm>
          <a:custGeom>
            <a:avLst/>
            <a:gdLst/>
            <a:ahLst/>
            <a:cxnLst/>
            <a:rect l="l" t="t" r="r" b="b"/>
            <a:pathLst>
              <a:path w="534835" h="661149">
                <a:moveTo>
                  <a:pt x="0" y="0"/>
                </a:moveTo>
                <a:lnTo>
                  <a:pt x="0" y="661149"/>
                </a:lnTo>
                <a:lnTo>
                  <a:pt x="534835" y="661149"/>
                </a:lnTo>
                <a:lnTo>
                  <a:pt x="534835" y="0"/>
                </a:lnTo>
                <a:lnTo>
                  <a:pt x="0" y="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591247" y="5066792"/>
            <a:ext cx="646976" cy="661149"/>
          </a:xfrm>
          <a:custGeom>
            <a:avLst/>
            <a:gdLst/>
            <a:ahLst/>
            <a:cxnLst/>
            <a:rect l="l" t="t" r="r" b="b"/>
            <a:pathLst>
              <a:path w="646976" h="661149">
                <a:moveTo>
                  <a:pt x="0" y="0"/>
                </a:moveTo>
                <a:lnTo>
                  <a:pt x="0" y="661149"/>
                </a:lnTo>
                <a:lnTo>
                  <a:pt x="646976" y="661149"/>
                </a:lnTo>
                <a:lnTo>
                  <a:pt x="646976" y="0"/>
                </a:lnTo>
                <a:lnTo>
                  <a:pt x="0" y="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238223" y="5066792"/>
            <a:ext cx="698741" cy="661149"/>
          </a:xfrm>
          <a:custGeom>
            <a:avLst/>
            <a:gdLst/>
            <a:ahLst/>
            <a:cxnLst/>
            <a:rect l="l" t="t" r="r" b="b"/>
            <a:pathLst>
              <a:path w="698741" h="661149">
                <a:moveTo>
                  <a:pt x="0" y="0"/>
                </a:moveTo>
                <a:lnTo>
                  <a:pt x="0" y="661149"/>
                </a:lnTo>
                <a:lnTo>
                  <a:pt x="698741" y="661149"/>
                </a:lnTo>
                <a:lnTo>
                  <a:pt x="698741" y="0"/>
                </a:lnTo>
                <a:lnTo>
                  <a:pt x="0" y="0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83429" y="2969277"/>
            <a:ext cx="8759888" cy="0"/>
          </a:xfrm>
          <a:custGeom>
            <a:avLst/>
            <a:gdLst/>
            <a:ahLst/>
            <a:cxnLst/>
            <a:rect l="l" t="t" r="r" b="b"/>
            <a:pathLst>
              <a:path w="8759888">
                <a:moveTo>
                  <a:pt x="0" y="0"/>
                </a:moveTo>
                <a:lnTo>
                  <a:pt x="8759888" y="0"/>
                </a:lnTo>
              </a:path>
            </a:pathLst>
          </a:custGeom>
          <a:ln w="381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882581" y="317590"/>
            <a:ext cx="7575577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has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-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in 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h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le 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f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or 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Ev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ce</a:t>
            </a:r>
            <a:r>
              <a:rPr sz="3200" b="1" spc="-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U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nd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er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12276" y="803845"/>
            <a:ext cx="1000351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201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3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333615" y="803845"/>
            <a:ext cx="1145210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AE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504289" y="803845"/>
            <a:ext cx="2044884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andards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578299" y="803845"/>
            <a:ext cx="2451385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(C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d)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939095" y="3743306"/>
            <a:ext cx="312010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sz="2100" spc="-119" baseline="1950" dirty="0" smtClean="0">
                <a:latin typeface="Calibri"/>
                <a:cs typeface="Calibri"/>
              </a:rPr>
              <a:t>T</a:t>
            </a:r>
            <a:r>
              <a:rPr sz="2100" spc="4" baseline="1950" dirty="0" smtClean="0">
                <a:latin typeface="Calibri"/>
                <a:cs typeface="Calibri"/>
              </a:rPr>
              <a:t>o</a:t>
            </a:r>
            <a:r>
              <a:rPr sz="2100" spc="0" baseline="1950" dirty="0" smtClean="0">
                <a:latin typeface="Calibri"/>
                <a:cs typeface="Calibri"/>
              </a:rPr>
              <a:t>p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25550" y="3743306"/>
            <a:ext cx="312010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sz="2100" spc="-119" baseline="1950" dirty="0" smtClean="0">
                <a:latin typeface="Calibri"/>
                <a:cs typeface="Calibri"/>
              </a:rPr>
              <a:t>T</a:t>
            </a:r>
            <a:r>
              <a:rPr sz="2100" spc="4" baseline="1950" dirty="0" smtClean="0">
                <a:latin typeface="Calibri"/>
                <a:cs typeface="Calibri"/>
              </a:rPr>
              <a:t>o</a:t>
            </a:r>
            <a:r>
              <a:rPr sz="2100" spc="0" baseline="1950" dirty="0" smtClean="0">
                <a:latin typeface="Calibri"/>
                <a:cs typeface="Calibri"/>
              </a:rPr>
              <a:t>p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112005" y="3743306"/>
            <a:ext cx="312010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sz="2100" spc="-119" baseline="1950" dirty="0" smtClean="0">
                <a:latin typeface="Calibri"/>
                <a:cs typeface="Calibri"/>
              </a:rPr>
              <a:t>T</a:t>
            </a:r>
            <a:r>
              <a:rPr sz="2100" spc="4" baseline="1950" dirty="0" smtClean="0">
                <a:latin typeface="Calibri"/>
                <a:cs typeface="Calibri"/>
              </a:rPr>
              <a:t>o</a:t>
            </a:r>
            <a:r>
              <a:rPr sz="2100" spc="0" baseline="1950" dirty="0" smtClean="0">
                <a:latin typeface="Calibri"/>
                <a:cs typeface="Calibri"/>
              </a:rPr>
              <a:t>p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46751" y="3743306"/>
            <a:ext cx="312010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sz="2100" spc="-119" baseline="1950" dirty="0" smtClean="0">
                <a:latin typeface="Calibri"/>
                <a:cs typeface="Calibri"/>
              </a:rPr>
              <a:t>T</a:t>
            </a:r>
            <a:r>
              <a:rPr sz="2100" spc="4" baseline="1950" dirty="0" smtClean="0">
                <a:latin typeface="Calibri"/>
                <a:cs typeface="Calibri"/>
              </a:rPr>
              <a:t>o</a:t>
            </a:r>
            <a:r>
              <a:rPr sz="2100" spc="0" baseline="1950" dirty="0" smtClean="0">
                <a:latin typeface="Calibri"/>
                <a:cs typeface="Calibri"/>
              </a:rPr>
              <a:t>p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293652" y="3743306"/>
            <a:ext cx="312010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sz="2100" spc="-119" baseline="1950" dirty="0" smtClean="0">
                <a:latin typeface="Calibri"/>
                <a:cs typeface="Calibri"/>
              </a:rPr>
              <a:t>T</a:t>
            </a:r>
            <a:r>
              <a:rPr sz="2100" spc="4" baseline="1950" dirty="0" smtClean="0">
                <a:latin typeface="Calibri"/>
                <a:cs typeface="Calibri"/>
              </a:rPr>
              <a:t>o</a:t>
            </a:r>
            <a:r>
              <a:rPr sz="2100" spc="0" baseline="1950" dirty="0" smtClean="0">
                <a:latin typeface="Calibri"/>
                <a:cs typeface="Calibri"/>
              </a:rPr>
              <a:t>p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5659" y="3821447"/>
            <a:ext cx="4091597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35"/>
              </a:lnSpc>
              <a:spcBef>
                <a:spcPts val="96"/>
              </a:spcBef>
            </a:pPr>
            <a:r>
              <a:rPr sz="2700" spc="-4" baseline="3034" dirty="0" smtClean="0">
                <a:latin typeface="Calibri"/>
                <a:cs typeface="Calibri"/>
              </a:rPr>
              <a:t>P</a:t>
            </a:r>
            <a:r>
              <a:rPr sz="2700" spc="0" baseline="3034" dirty="0" smtClean="0">
                <a:latin typeface="Calibri"/>
                <a:cs typeface="Calibri"/>
              </a:rPr>
              <a:t>E</a:t>
            </a:r>
            <a:r>
              <a:rPr sz="2700" spc="-19" baseline="3034" dirty="0" smtClean="0">
                <a:latin typeface="Calibri"/>
                <a:cs typeface="Calibri"/>
              </a:rPr>
              <a:t>R</a:t>
            </a:r>
            <a:r>
              <a:rPr sz="2700" spc="-144" baseline="3034" dirty="0" smtClean="0">
                <a:latin typeface="Calibri"/>
                <a:cs typeface="Calibri"/>
              </a:rPr>
              <a:t>T</a:t>
            </a:r>
            <a:r>
              <a:rPr sz="2700" spc="0" baseline="3034" dirty="0" smtClean="0">
                <a:latin typeface="Calibri"/>
                <a:cs typeface="Calibri"/>
              </a:rPr>
              <a:t>AINS</a:t>
            </a:r>
            <a:r>
              <a:rPr sz="2700" spc="-19" baseline="3034" dirty="0" smtClean="0">
                <a:latin typeface="Calibri"/>
                <a:cs typeface="Calibri"/>
              </a:rPr>
              <a:t> </a:t>
            </a:r>
            <a:r>
              <a:rPr sz="2700" spc="-50" baseline="3034" dirty="0" smtClean="0">
                <a:latin typeface="Calibri"/>
                <a:cs typeface="Calibri"/>
              </a:rPr>
              <a:t>T</a:t>
            </a:r>
            <a:r>
              <a:rPr sz="2700" spc="-4" baseline="3034" dirty="0" smtClean="0">
                <a:latin typeface="Calibri"/>
                <a:cs typeface="Calibri"/>
              </a:rPr>
              <a:t>O</a:t>
            </a:r>
            <a:r>
              <a:rPr sz="2700" spc="0" baseline="3034" dirty="0" smtClean="0">
                <a:latin typeface="Calibri"/>
                <a:cs typeface="Calibri"/>
              </a:rPr>
              <a:t>:</a:t>
            </a:r>
            <a:r>
              <a:rPr sz="2700" spc="9" baseline="3034" dirty="0" smtClean="0">
                <a:latin typeface="Calibri"/>
                <a:cs typeface="Calibri"/>
              </a:rPr>
              <a:t> </a:t>
            </a:r>
            <a:r>
              <a:rPr sz="2700" spc="0" baseline="3034" dirty="0" smtClean="0">
                <a:latin typeface="Calibri"/>
                <a:cs typeface="Calibri"/>
              </a:rPr>
              <a:t>A</a:t>
            </a:r>
            <a:r>
              <a:rPr sz="2700" spc="4" baseline="3034" dirty="0" smtClean="0">
                <a:latin typeface="Calibri"/>
                <a:cs typeface="Calibri"/>
              </a:rPr>
              <a:t>d</a:t>
            </a:r>
            <a:r>
              <a:rPr sz="2700" spc="0" baseline="3034" dirty="0" smtClean="0">
                <a:latin typeface="Calibri"/>
                <a:cs typeface="Calibri"/>
              </a:rPr>
              <a:t>m</a:t>
            </a:r>
            <a:r>
              <a:rPr sz="2700" spc="-4" baseline="3034" dirty="0" smtClean="0">
                <a:latin typeface="Calibri"/>
                <a:cs typeface="Calibri"/>
              </a:rPr>
              <a:t>i</a:t>
            </a:r>
            <a:r>
              <a:rPr sz="2700" spc="-25" baseline="3034" dirty="0" smtClean="0">
                <a:latin typeface="Calibri"/>
                <a:cs typeface="Calibri"/>
              </a:rPr>
              <a:t>tt</a:t>
            </a:r>
            <a:r>
              <a:rPr sz="2700" spc="4" baseline="3034" dirty="0" smtClean="0">
                <a:latin typeface="Calibri"/>
                <a:cs typeface="Calibri"/>
              </a:rPr>
              <a:t>e</a:t>
            </a:r>
            <a:r>
              <a:rPr sz="2700" spc="0" baseline="3034" dirty="0" smtClean="0">
                <a:latin typeface="Calibri"/>
                <a:cs typeface="Calibri"/>
              </a:rPr>
              <a:t>d</a:t>
            </a:r>
            <a:r>
              <a:rPr sz="2700" spc="4" baseline="3034" dirty="0" smtClean="0">
                <a:latin typeface="Calibri"/>
                <a:cs typeface="Calibri"/>
              </a:rPr>
              <a:t> </a:t>
            </a:r>
            <a:r>
              <a:rPr sz="2700" spc="-19" baseline="3034" dirty="0" smtClean="0">
                <a:latin typeface="Calibri"/>
                <a:cs typeface="Calibri"/>
              </a:rPr>
              <a:t>c</a:t>
            </a:r>
            <a:r>
              <a:rPr sz="2700" spc="0" baseline="3034" dirty="0" smtClean="0">
                <a:latin typeface="Calibri"/>
                <a:cs typeface="Calibri"/>
              </a:rPr>
              <a:t>a</a:t>
            </a:r>
            <a:r>
              <a:rPr sz="2700" spc="4" baseline="3034" dirty="0" smtClean="0">
                <a:latin typeface="Calibri"/>
                <a:cs typeface="Calibri"/>
              </a:rPr>
              <a:t>nd</a:t>
            </a:r>
            <a:r>
              <a:rPr sz="2700" spc="-4" baseline="3034" dirty="0" smtClean="0">
                <a:latin typeface="Calibri"/>
                <a:cs typeface="Calibri"/>
              </a:rPr>
              <a:t>i</a:t>
            </a:r>
            <a:r>
              <a:rPr sz="2700" spc="4" baseline="3034" dirty="0" smtClean="0">
                <a:latin typeface="Calibri"/>
                <a:cs typeface="Calibri"/>
              </a:rPr>
              <a:t>d</a:t>
            </a:r>
            <a:r>
              <a:rPr sz="2700" spc="-9" baseline="3034" dirty="0" smtClean="0">
                <a:latin typeface="Calibri"/>
                <a:cs typeface="Calibri"/>
              </a:rPr>
              <a:t>a</a:t>
            </a:r>
            <a:r>
              <a:rPr sz="2700" spc="-25" baseline="3034" dirty="0" smtClean="0">
                <a:latin typeface="Calibri"/>
                <a:cs typeface="Calibri"/>
              </a:rPr>
              <a:t>t</a:t>
            </a:r>
            <a:r>
              <a:rPr sz="2700" spc="0" baseline="3034" dirty="0" smtClean="0">
                <a:latin typeface="Calibri"/>
                <a:cs typeface="Calibri"/>
              </a:rPr>
              <a:t>e</a:t>
            </a:r>
            <a:r>
              <a:rPr sz="2700" spc="14" baseline="3034" dirty="0" smtClean="0">
                <a:latin typeface="Calibri"/>
                <a:cs typeface="Calibri"/>
              </a:rPr>
              <a:t> </a:t>
            </a:r>
            <a:r>
              <a:rPr sz="2700" spc="4" baseline="3034" dirty="0" smtClean="0">
                <a:latin typeface="Calibri"/>
                <a:cs typeface="Calibri"/>
              </a:rPr>
              <a:t>g</a:t>
            </a:r>
            <a:r>
              <a:rPr sz="2700" spc="-29" baseline="3034" dirty="0" smtClean="0">
                <a:latin typeface="Calibri"/>
                <a:cs typeface="Calibri"/>
              </a:rPr>
              <a:t>r</a:t>
            </a:r>
            <a:r>
              <a:rPr sz="2700" spc="0" baseline="3034" dirty="0" smtClean="0">
                <a:latin typeface="Calibri"/>
                <a:cs typeface="Calibri"/>
              </a:rPr>
              <a:t>o</a:t>
            </a:r>
            <a:r>
              <a:rPr sz="2700" spc="4" baseline="3034" dirty="0" smtClean="0">
                <a:latin typeface="Calibri"/>
                <a:cs typeface="Calibri"/>
              </a:rPr>
              <a:t>u</a:t>
            </a:r>
            <a:r>
              <a:rPr sz="2700" spc="0" baseline="3034" dirty="0" smtClean="0">
                <a:latin typeface="Calibri"/>
                <a:cs typeface="Calibri"/>
              </a:rPr>
              <a:t>p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60"/>
              </a:lnSpc>
              <a:spcBef>
                <a:spcPts val="11"/>
              </a:spcBef>
            </a:pPr>
            <a:r>
              <a:rPr sz="2700" spc="-19" baseline="1517" dirty="0" smtClean="0">
                <a:latin typeface="Calibri"/>
                <a:cs typeface="Calibri"/>
              </a:rPr>
              <a:t>a</a:t>
            </a:r>
            <a:r>
              <a:rPr sz="2700" spc="-9" baseline="1517" dirty="0" smtClean="0">
                <a:latin typeface="Calibri"/>
                <a:cs typeface="Calibri"/>
              </a:rPr>
              <a:t>v</a:t>
            </a:r>
            <a:r>
              <a:rPr sz="2700" spc="4" baseline="1517" dirty="0" smtClean="0">
                <a:latin typeface="Calibri"/>
                <a:cs typeface="Calibri"/>
              </a:rPr>
              <a:t>e</a:t>
            </a:r>
            <a:r>
              <a:rPr sz="2700" spc="-39" baseline="1517" dirty="0" smtClean="0">
                <a:latin typeface="Calibri"/>
                <a:cs typeface="Calibri"/>
              </a:rPr>
              <a:t>r</a:t>
            </a:r>
            <a:r>
              <a:rPr sz="2700" spc="0" baseline="1517" dirty="0" smtClean="0">
                <a:latin typeface="Calibri"/>
                <a:cs typeface="Calibri"/>
              </a:rPr>
              <a:t>a</a:t>
            </a:r>
            <a:r>
              <a:rPr sz="2700" spc="-4" baseline="1517" dirty="0" smtClean="0">
                <a:latin typeface="Calibri"/>
                <a:cs typeface="Calibri"/>
              </a:rPr>
              <a:t>g</a:t>
            </a:r>
            <a:r>
              <a:rPr sz="2700" spc="0" baseline="1517" dirty="0" smtClean="0">
                <a:latin typeface="Calibri"/>
                <a:cs typeface="Calibri"/>
              </a:rPr>
              <a:t>e</a:t>
            </a:r>
            <a:r>
              <a:rPr sz="2700" spc="-29" baseline="1517" dirty="0" smtClean="0">
                <a:latin typeface="Calibri"/>
                <a:cs typeface="Calibri"/>
              </a:rPr>
              <a:t> </a:t>
            </a:r>
            <a:r>
              <a:rPr sz="2700" spc="4" baseline="1517" dirty="0" smtClean="0">
                <a:latin typeface="Calibri"/>
                <a:cs typeface="Calibri"/>
              </a:rPr>
              <a:t>pe</a:t>
            </a:r>
            <a:r>
              <a:rPr sz="2700" spc="-4" baseline="1517" dirty="0" smtClean="0">
                <a:latin typeface="Calibri"/>
                <a:cs typeface="Calibri"/>
              </a:rPr>
              <a:t>r</a:t>
            </a:r>
            <a:r>
              <a:rPr sz="2700" spc="-34" baseline="1517" dirty="0" smtClean="0">
                <a:latin typeface="Calibri"/>
                <a:cs typeface="Calibri"/>
              </a:rPr>
              <a:t>f</a:t>
            </a:r>
            <a:r>
              <a:rPr sz="2700" spc="0" baseline="1517" dirty="0" smtClean="0">
                <a:latin typeface="Calibri"/>
                <a:cs typeface="Calibri"/>
              </a:rPr>
              <a:t>o</a:t>
            </a:r>
            <a:r>
              <a:rPr sz="2700" spc="-4" baseline="1517" dirty="0" smtClean="0">
                <a:latin typeface="Calibri"/>
                <a:cs typeface="Calibri"/>
              </a:rPr>
              <a:t>r</a:t>
            </a:r>
            <a:r>
              <a:rPr sz="2700" spc="0" baseline="1517" dirty="0" smtClean="0">
                <a:latin typeface="Calibri"/>
                <a:cs typeface="Calibri"/>
              </a:rPr>
              <a:t>ma</a:t>
            </a:r>
            <a:r>
              <a:rPr sz="2700" spc="4" baseline="1517" dirty="0" smtClean="0">
                <a:latin typeface="Calibri"/>
                <a:cs typeface="Calibri"/>
              </a:rPr>
              <a:t>n</a:t>
            </a:r>
            <a:r>
              <a:rPr sz="2700" spc="-4" baseline="1517" dirty="0" smtClean="0">
                <a:latin typeface="Calibri"/>
                <a:cs typeface="Calibri"/>
              </a:rPr>
              <a:t>c</a:t>
            </a:r>
            <a:r>
              <a:rPr sz="2700" spc="0" baseline="1517" dirty="0" smtClean="0">
                <a:latin typeface="Calibri"/>
                <a:cs typeface="Calibri"/>
              </a:rPr>
              <a:t>e</a:t>
            </a:r>
            <a:r>
              <a:rPr sz="2700" spc="14" baseline="1517" dirty="0" smtClean="0">
                <a:latin typeface="Calibri"/>
                <a:cs typeface="Calibri"/>
              </a:rPr>
              <a:t> </a:t>
            </a:r>
            <a:r>
              <a:rPr sz="2700" spc="0" baseline="1517" dirty="0" smtClean="0">
                <a:latin typeface="Calibri"/>
                <a:cs typeface="Calibri"/>
              </a:rPr>
              <a:t>on</a:t>
            </a:r>
            <a:r>
              <a:rPr sz="2700" spc="14" baseline="1517" dirty="0" smtClean="0">
                <a:latin typeface="Calibri"/>
                <a:cs typeface="Calibri"/>
              </a:rPr>
              <a:t> </a:t>
            </a:r>
            <a:r>
              <a:rPr sz="2700" spc="4" baseline="1517" dirty="0" smtClean="0">
                <a:latin typeface="Calibri"/>
                <a:cs typeface="Calibri"/>
              </a:rPr>
              <a:t>n</a:t>
            </a:r>
            <a:r>
              <a:rPr sz="2700" spc="-9" baseline="1517" dirty="0" smtClean="0">
                <a:latin typeface="Calibri"/>
                <a:cs typeface="Calibri"/>
              </a:rPr>
              <a:t>a</a:t>
            </a:r>
            <a:r>
              <a:rPr sz="2700" spc="-4" baseline="1517" dirty="0" smtClean="0">
                <a:latin typeface="Calibri"/>
                <a:cs typeface="Calibri"/>
              </a:rPr>
              <a:t>ti</a:t>
            </a:r>
            <a:r>
              <a:rPr sz="2700" spc="0" baseline="1517" dirty="0" smtClean="0">
                <a:latin typeface="Calibri"/>
                <a:cs typeface="Calibri"/>
              </a:rPr>
              <a:t>o</a:t>
            </a:r>
            <a:r>
              <a:rPr sz="2700" spc="4" baseline="1517" dirty="0" smtClean="0">
                <a:latin typeface="Calibri"/>
                <a:cs typeface="Calibri"/>
              </a:rPr>
              <a:t>n</a:t>
            </a:r>
            <a:r>
              <a:rPr sz="2700" spc="0" baseline="1517" dirty="0" smtClean="0">
                <a:latin typeface="Calibri"/>
                <a:cs typeface="Calibri"/>
              </a:rPr>
              <a:t>a</a:t>
            </a:r>
            <a:r>
              <a:rPr sz="2700" spc="-4" baseline="1517" dirty="0" smtClean="0">
                <a:latin typeface="Calibri"/>
                <a:cs typeface="Calibri"/>
              </a:rPr>
              <a:t>ll</a:t>
            </a:r>
            <a:r>
              <a:rPr sz="2700" spc="0" baseline="1517" dirty="0" smtClean="0">
                <a:latin typeface="Calibri"/>
                <a:cs typeface="Calibri"/>
              </a:rPr>
              <a:t>y</a:t>
            </a:r>
            <a:r>
              <a:rPr sz="2700" spc="14" baseline="1517" dirty="0" smtClean="0">
                <a:latin typeface="Calibri"/>
                <a:cs typeface="Calibri"/>
              </a:rPr>
              <a:t> </a:t>
            </a:r>
            <a:r>
              <a:rPr sz="2700" spc="4" baseline="1517" dirty="0" smtClean="0">
                <a:latin typeface="Calibri"/>
                <a:cs typeface="Calibri"/>
              </a:rPr>
              <a:t>n</a:t>
            </a:r>
            <a:r>
              <a:rPr sz="2700" spc="0" baseline="1517" dirty="0" smtClean="0">
                <a:latin typeface="Calibri"/>
                <a:cs typeface="Calibri"/>
              </a:rPr>
              <a:t>o</a:t>
            </a:r>
            <a:r>
              <a:rPr sz="2700" spc="-4" baseline="1517" dirty="0" smtClean="0">
                <a:latin typeface="Calibri"/>
                <a:cs typeface="Calibri"/>
              </a:rPr>
              <a:t>r</a:t>
            </a:r>
            <a:r>
              <a:rPr sz="2700" spc="0" baseline="1517" dirty="0" smtClean="0">
                <a:latin typeface="Calibri"/>
                <a:cs typeface="Calibri"/>
              </a:rPr>
              <a:t>m</a:t>
            </a:r>
            <a:r>
              <a:rPr sz="2700" spc="4" baseline="1517" dirty="0" smtClean="0">
                <a:latin typeface="Calibri"/>
                <a:cs typeface="Calibri"/>
              </a:rPr>
              <a:t>e</a:t>
            </a:r>
            <a:r>
              <a:rPr sz="2700" spc="0" baseline="1517" dirty="0" smtClean="0">
                <a:latin typeface="Calibri"/>
                <a:cs typeface="Calibri"/>
              </a:rPr>
              <a:t>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92132" y="6436185"/>
            <a:ext cx="1776549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07216" y="6436672"/>
            <a:ext cx="3315411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0"/>
              </a:lnSpc>
              <a:spcBef>
                <a:spcPts val="67"/>
              </a:spcBef>
            </a:pP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9776" y="1685925"/>
            <a:ext cx="8747188" cy="12833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574346" marR="82335" indent="-45719">
              <a:lnSpc>
                <a:spcPts val="2160"/>
              </a:lnSpc>
              <a:spcBef>
                <a:spcPts val="418"/>
              </a:spcBef>
            </a:pP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EPP S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l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ec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ts           </a:t>
            </a:r>
            <a:r>
              <a:rPr sz="1800" b="1" spc="94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N</a:t>
            </a:r>
            <a:r>
              <a:rPr sz="1800" b="1" spc="-4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w</a:t>
            </a:r>
            <a:r>
              <a:rPr sz="1800" b="1" spc="-19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800" b="1" spc="-4" dirty="0" smtClean="0">
                <a:solidFill>
                  <a:srgbClr val="FEFFFF"/>
                </a:solidFill>
                <a:latin typeface="Calibri"/>
                <a:cs typeface="Calibri"/>
              </a:rPr>
              <a:t>C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AEP S</a:t>
            </a:r>
            <a:r>
              <a:rPr sz="1800" b="1" spc="-9" dirty="0" smtClean="0">
                <a:solidFill>
                  <a:srgbClr val="FEFFFF"/>
                </a:solidFill>
                <a:latin typeface="Calibri"/>
                <a:cs typeface="Calibri"/>
              </a:rPr>
              <a:t>t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nd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18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d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s P</a:t>
            </a:r>
            <a:r>
              <a:rPr sz="1800" b="1" spc="-4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o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18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o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r      </a:t>
            </a:r>
            <a:r>
              <a:rPr sz="1800" b="1" spc="266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8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equ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1800" b="1" spc="-25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1800" b="1" spc="-4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d</a:t>
            </a:r>
            <a:r>
              <a:rPr sz="1800" b="1" spc="-39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8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f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o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r All</a:t>
            </a:r>
            <a:r>
              <a:rPr sz="1800" b="1" spc="-9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cc</a:t>
            </a:r>
            <a:r>
              <a:rPr sz="18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ed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1800" b="1" spc="-9" dirty="0" smtClean="0">
                <a:solidFill>
                  <a:srgbClr val="FEFFFF"/>
                </a:solidFill>
                <a:latin typeface="Calibri"/>
                <a:cs typeface="Calibri"/>
              </a:rPr>
              <a:t>ta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ti</a:t>
            </a:r>
            <a:r>
              <a:rPr sz="1800" b="1" spc="-9" dirty="0" smtClean="0">
                <a:solidFill>
                  <a:srgbClr val="FEFFFF"/>
                </a:solidFill>
                <a:latin typeface="Calibri"/>
                <a:cs typeface="Calibri"/>
              </a:rPr>
              <a:t>o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n N</a:t>
            </a:r>
            <a:r>
              <a:rPr sz="1800" b="1" spc="-4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w</a:t>
            </a:r>
            <a:r>
              <a:rPr sz="1800" b="1" spc="-19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800" b="1" spc="-4" dirty="0" smtClean="0">
                <a:solidFill>
                  <a:srgbClr val="FEFFFF"/>
                </a:solidFill>
                <a:latin typeface="Calibri"/>
                <a:cs typeface="Calibri"/>
              </a:rPr>
              <a:t>C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AEP       </a:t>
            </a:r>
            <a:r>
              <a:rPr sz="1800" b="1" spc="169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S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l</a:t>
            </a:r>
            <a:r>
              <a:rPr sz="1800" b="1" spc="-4" dirty="0" smtClean="0">
                <a:solidFill>
                  <a:srgbClr val="FEFFFF"/>
                </a:solidFill>
                <a:latin typeface="Calibri"/>
                <a:cs typeface="Calibri"/>
              </a:rPr>
              <a:t>f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-St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ud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1800" b="1" spc="-4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1800" b="1" spc="-9" dirty="0" smtClean="0">
                <a:solidFill>
                  <a:srgbClr val="FEFFFF"/>
                </a:solidFill>
                <a:latin typeface="Calibri"/>
                <a:cs typeface="Calibri"/>
              </a:rPr>
              <a:t>s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,</a:t>
            </a:r>
            <a:r>
              <a:rPr sz="1800" b="1" spc="-44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8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1800" b="1" spc="-4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vi</a:t>
            </a:r>
            <a:r>
              <a:rPr sz="1800" b="1" spc="-4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1800" b="1" spc="-9" dirty="0" smtClean="0">
                <a:solidFill>
                  <a:srgbClr val="FEFFFF"/>
                </a:solidFill>
                <a:latin typeface="Calibri"/>
                <a:cs typeface="Calibri"/>
              </a:rPr>
              <a:t>w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s,</a:t>
            </a:r>
            <a:r>
              <a:rPr sz="18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n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d S</a:t>
            </a:r>
            <a:r>
              <a:rPr sz="1800" b="1" spc="-9" dirty="0" smtClean="0">
                <a:solidFill>
                  <a:srgbClr val="FEFFFF"/>
                </a:solidFill>
                <a:latin typeface="Calibri"/>
                <a:cs typeface="Calibri"/>
              </a:rPr>
              <a:t>t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nd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18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d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s                      </a:t>
            </a:r>
            <a:r>
              <a:rPr sz="1800" b="1" spc="361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1800" b="1" spc="4" dirty="0" smtClean="0">
                <a:solidFill>
                  <a:srgbClr val="FEFFFF"/>
                </a:solidFill>
                <a:latin typeface="Calibri"/>
                <a:cs typeface="Calibri"/>
              </a:rPr>
              <a:t>Dec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isi</a:t>
            </a:r>
            <a:r>
              <a:rPr sz="1800" b="1" spc="-4" dirty="0" smtClean="0">
                <a:solidFill>
                  <a:srgbClr val="FEFFFF"/>
                </a:solidFill>
                <a:latin typeface="Calibri"/>
                <a:cs typeface="Calibri"/>
              </a:rPr>
              <a:t>on</a:t>
            </a:r>
            <a:r>
              <a:rPr sz="1800" b="1" spc="0" dirty="0" smtClean="0">
                <a:solidFill>
                  <a:srgbClr val="FEFFFF"/>
                </a:solidFill>
                <a:latin typeface="Calibri"/>
                <a:cs typeface="Calibri"/>
              </a:rPr>
              <a:t>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9776" y="2969277"/>
            <a:ext cx="8747188" cy="20975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83">
              <a:lnSpc>
                <a:spcPts val="2165"/>
              </a:lnSpc>
              <a:spcBef>
                <a:spcPts val="108"/>
              </a:spcBef>
            </a:pPr>
            <a:r>
              <a:rPr sz="2700" b="1" spc="0" baseline="1517" dirty="0" smtClean="0">
                <a:latin typeface="Calibri"/>
                <a:cs typeface="Calibri"/>
              </a:rPr>
              <a:t>2.</a:t>
            </a:r>
            <a:r>
              <a:rPr sz="2700" b="1" spc="-9" baseline="1517" dirty="0" smtClean="0">
                <a:latin typeface="Calibri"/>
                <a:cs typeface="Calibri"/>
              </a:rPr>
              <a:t>S</a:t>
            </a:r>
            <a:r>
              <a:rPr sz="2700" b="1" spc="-150" baseline="1517" dirty="0" smtClean="0">
                <a:latin typeface="Calibri"/>
                <a:cs typeface="Calibri"/>
              </a:rPr>
              <a:t>T</a:t>
            </a:r>
            <a:r>
              <a:rPr sz="2700" b="1" spc="0" baseline="1517" dirty="0" smtClean="0">
                <a:latin typeface="Calibri"/>
                <a:cs typeface="Calibri"/>
              </a:rPr>
              <a:t>AN</a:t>
            </a:r>
            <a:r>
              <a:rPr sz="2700" b="1" spc="-29" baseline="1517" dirty="0" smtClean="0">
                <a:latin typeface="Calibri"/>
                <a:cs typeface="Calibri"/>
              </a:rPr>
              <a:t>D</a:t>
            </a:r>
            <a:r>
              <a:rPr sz="2700" b="1" spc="0" baseline="1517" dirty="0" smtClean="0">
                <a:latin typeface="Calibri"/>
                <a:cs typeface="Calibri"/>
              </a:rPr>
              <a:t>A</a:t>
            </a:r>
            <a:r>
              <a:rPr sz="2700" b="1" spc="-4" baseline="1517" dirty="0" smtClean="0">
                <a:latin typeface="Calibri"/>
                <a:cs typeface="Calibri"/>
              </a:rPr>
              <a:t>R</a:t>
            </a:r>
            <a:r>
              <a:rPr sz="2700" b="1" spc="0" baseline="1517" dirty="0" smtClean="0">
                <a:latin typeface="Calibri"/>
                <a:cs typeface="Calibri"/>
              </a:rPr>
              <a:t>D</a:t>
            </a:r>
            <a:r>
              <a:rPr sz="2700" b="1" spc="-29" baseline="1517" dirty="0" smtClean="0">
                <a:latin typeface="Calibri"/>
                <a:cs typeface="Calibri"/>
              </a:rPr>
              <a:t> </a:t>
            </a:r>
            <a:r>
              <a:rPr sz="2700" b="1" spc="0" baseline="1517" dirty="0" smtClean="0">
                <a:latin typeface="Calibri"/>
                <a:cs typeface="Calibri"/>
              </a:rPr>
              <a:t>3</a:t>
            </a:r>
            <a:r>
              <a:rPr sz="2700" b="1" spc="14" baseline="1517" dirty="0" smtClean="0">
                <a:latin typeface="Calibri"/>
                <a:cs typeface="Calibri"/>
              </a:rPr>
              <a:t> </a:t>
            </a:r>
            <a:r>
              <a:rPr sz="2700" b="1" spc="0" baseline="1517" dirty="0" smtClean="0">
                <a:latin typeface="Calibri"/>
                <a:cs typeface="Calibri"/>
              </a:rPr>
              <a:t>P</a:t>
            </a:r>
            <a:r>
              <a:rPr sz="2700" b="1" spc="4" baseline="1517" dirty="0" smtClean="0">
                <a:latin typeface="Calibri"/>
                <a:cs typeface="Calibri"/>
              </a:rPr>
              <a:t>H</a:t>
            </a:r>
            <a:r>
              <a:rPr sz="2700" b="1" spc="0" baseline="1517" dirty="0" smtClean="0">
                <a:latin typeface="Calibri"/>
                <a:cs typeface="Calibri"/>
              </a:rPr>
              <a:t>AS</a:t>
            </a:r>
            <a:r>
              <a:rPr sz="2700" b="1" spc="-4" baseline="1517" dirty="0" smtClean="0">
                <a:latin typeface="Calibri"/>
                <a:cs typeface="Calibri"/>
              </a:rPr>
              <a:t>E</a:t>
            </a:r>
            <a:r>
              <a:rPr sz="2700" b="1" spc="0" baseline="1517" dirty="0" smtClean="0">
                <a:latin typeface="Calibri"/>
                <a:cs typeface="Calibri"/>
              </a:rPr>
              <a:t>-IN</a:t>
            </a:r>
            <a:r>
              <a:rPr sz="2700" b="1" spc="-9" baseline="1517" dirty="0" smtClean="0">
                <a:latin typeface="Calibri"/>
                <a:cs typeface="Calibri"/>
              </a:rPr>
              <a:t> </a:t>
            </a:r>
            <a:r>
              <a:rPr sz="2700" b="1" spc="-4" baseline="1517" dirty="0" smtClean="0">
                <a:latin typeface="Calibri"/>
                <a:cs typeface="Calibri"/>
              </a:rPr>
              <a:t>O</a:t>
            </a:r>
            <a:r>
              <a:rPr sz="2700" b="1" spc="0" baseline="1517" dirty="0" smtClean="0">
                <a:latin typeface="Calibri"/>
                <a:cs typeface="Calibri"/>
              </a:rPr>
              <a:t>F PE</a:t>
            </a:r>
            <a:r>
              <a:rPr sz="2700" b="1" spc="-4" baseline="1517" dirty="0" smtClean="0">
                <a:latin typeface="Calibri"/>
                <a:cs typeface="Calibri"/>
              </a:rPr>
              <a:t>R</a:t>
            </a:r>
            <a:r>
              <a:rPr sz="2700" b="1" spc="-9" baseline="1517" dirty="0" smtClean="0">
                <a:latin typeface="Calibri"/>
                <a:cs typeface="Calibri"/>
              </a:rPr>
              <a:t>F</a:t>
            </a:r>
            <a:r>
              <a:rPr sz="2700" b="1" spc="-4" baseline="1517" dirty="0" smtClean="0">
                <a:latin typeface="Calibri"/>
                <a:cs typeface="Calibri"/>
              </a:rPr>
              <a:t>OR</a:t>
            </a:r>
            <a:r>
              <a:rPr sz="2700" b="1" spc="0" baseline="1517" dirty="0" smtClean="0">
                <a:latin typeface="Calibri"/>
                <a:cs typeface="Calibri"/>
              </a:rPr>
              <a:t>MAN</a:t>
            </a:r>
            <a:r>
              <a:rPr sz="2700" b="1" spc="-4" baseline="1517" dirty="0" smtClean="0">
                <a:latin typeface="Calibri"/>
                <a:cs typeface="Calibri"/>
              </a:rPr>
              <a:t>C</a:t>
            </a:r>
            <a:r>
              <a:rPr sz="2700" b="1" spc="0" baseline="1517" dirty="0" smtClean="0">
                <a:latin typeface="Calibri"/>
                <a:cs typeface="Calibri"/>
              </a:rPr>
              <a:t>E</a:t>
            </a:r>
            <a:endParaRPr sz="1800">
              <a:latin typeface="Calibri"/>
              <a:cs typeface="Calibri"/>
            </a:endParaRPr>
          </a:p>
          <a:p>
            <a:pPr marL="68583">
              <a:lnSpc>
                <a:spcPts val="2160"/>
              </a:lnSpc>
            </a:pPr>
            <a:r>
              <a:rPr sz="2700" b="1" spc="-4" baseline="1517" dirty="0" smtClean="0">
                <a:latin typeface="Calibri"/>
                <a:cs typeface="Calibri"/>
              </a:rPr>
              <a:t>O</a:t>
            </a:r>
            <a:r>
              <a:rPr sz="2700" b="1" spc="0" baseline="1517" dirty="0" smtClean="0">
                <a:latin typeface="Calibri"/>
                <a:cs typeface="Calibri"/>
              </a:rPr>
              <a:t>N</a:t>
            </a:r>
            <a:r>
              <a:rPr sz="2700" b="1" spc="-9" baseline="1517" dirty="0" smtClean="0">
                <a:latin typeface="Calibri"/>
                <a:cs typeface="Calibri"/>
              </a:rPr>
              <a:t> </a:t>
            </a:r>
            <a:r>
              <a:rPr sz="2700" b="1" spc="0" baseline="1517" dirty="0" smtClean="0">
                <a:latin typeface="Calibri"/>
                <a:cs typeface="Calibri"/>
              </a:rPr>
              <a:t>A N</a:t>
            </a:r>
            <a:r>
              <a:rPr sz="2700" b="1" spc="-139" baseline="1517" dirty="0" smtClean="0">
                <a:latin typeface="Calibri"/>
                <a:cs typeface="Calibri"/>
              </a:rPr>
              <a:t>A</a:t>
            </a:r>
            <a:r>
              <a:rPr sz="2700" b="1" spc="-4" baseline="1517" dirty="0" smtClean="0">
                <a:latin typeface="Calibri"/>
                <a:cs typeface="Calibri"/>
              </a:rPr>
              <a:t>T</a:t>
            </a:r>
            <a:r>
              <a:rPr sz="2700" b="1" spc="0" baseline="1517" dirty="0" smtClean="0">
                <a:latin typeface="Calibri"/>
                <a:cs typeface="Calibri"/>
              </a:rPr>
              <a:t>I</a:t>
            </a:r>
            <a:r>
              <a:rPr sz="2700" b="1" spc="-4" baseline="1517" dirty="0" smtClean="0">
                <a:latin typeface="Calibri"/>
                <a:cs typeface="Calibri"/>
              </a:rPr>
              <a:t>O</a:t>
            </a:r>
            <a:r>
              <a:rPr sz="2700" b="1" spc="0" baseline="1517" dirty="0" smtClean="0">
                <a:latin typeface="Calibri"/>
                <a:cs typeface="Calibri"/>
              </a:rPr>
              <a:t>NA</a:t>
            </a:r>
            <a:r>
              <a:rPr sz="2700" b="1" spc="-4" baseline="1517" dirty="0" smtClean="0">
                <a:latin typeface="Calibri"/>
                <a:cs typeface="Calibri"/>
              </a:rPr>
              <a:t>L</a:t>
            </a:r>
            <a:r>
              <a:rPr sz="2700" b="1" spc="-159" baseline="1517" dirty="0" smtClean="0">
                <a:latin typeface="Calibri"/>
                <a:cs typeface="Calibri"/>
              </a:rPr>
              <a:t>L</a:t>
            </a:r>
            <a:r>
              <a:rPr sz="2700" b="1" spc="0" baseline="1517" dirty="0" smtClean="0">
                <a:latin typeface="Calibri"/>
                <a:cs typeface="Calibri"/>
              </a:rPr>
              <a:t>Y</a:t>
            </a:r>
            <a:r>
              <a:rPr sz="2700" b="1" spc="14" baseline="1517" dirty="0" smtClean="0">
                <a:latin typeface="Calibri"/>
                <a:cs typeface="Calibri"/>
              </a:rPr>
              <a:t> </a:t>
            </a:r>
            <a:r>
              <a:rPr sz="2700" b="1" spc="0" baseline="1517" dirty="0" smtClean="0">
                <a:latin typeface="Calibri"/>
                <a:cs typeface="Calibri"/>
              </a:rPr>
              <a:t>N</a:t>
            </a:r>
            <a:r>
              <a:rPr sz="2700" b="1" spc="-4" baseline="1517" dirty="0" smtClean="0">
                <a:latin typeface="Calibri"/>
                <a:cs typeface="Calibri"/>
              </a:rPr>
              <a:t>OR</a:t>
            </a:r>
            <a:r>
              <a:rPr sz="2700" b="1" spc="0" baseline="1517" dirty="0" smtClean="0">
                <a:latin typeface="Calibri"/>
                <a:cs typeface="Calibri"/>
              </a:rPr>
              <a:t>MED</a:t>
            </a:r>
            <a:r>
              <a:rPr sz="2700" b="1" spc="14" baseline="1517" dirty="0" smtClean="0">
                <a:latin typeface="Calibri"/>
                <a:cs typeface="Calibri"/>
              </a:rPr>
              <a:t> </a:t>
            </a:r>
            <a:r>
              <a:rPr sz="2700" b="1" spc="0" baseline="1517" dirty="0" smtClean="0">
                <a:latin typeface="Calibri"/>
                <a:cs typeface="Calibri"/>
              </a:rPr>
              <a:t>ASS</a:t>
            </a:r>
            <a:r>
              <a:rPr sz="2700" b="1" spc="-14" baseline="1517" dirty="0" smtClean="0">
                <a:latin typeface="Calibri"/>
                <a:cs typeface="Calibri"/>
              </a:rPr>
              <a:t>E</a:t>
            </a:r>
            <a:r>
              <a:rPr sz="2700" b="1" spc="0" baseline="1517" dirty="0" smtClean="0">
                <a:latin typeface="Calibri"/>
                <a:cs typeface="Calibri"/>
              </a:rPr>
              <a:t>SSMENT</a:t>
            </a:r>
            <a:r>
              <a:rPr sz="2700" b="1" spc="-25" baseline="1517" dirty="0" smtClean="0">
                <a:latin typeface="Calibri"/>
                <a:cs typeface="Calibri"/>
              </a:rPr>
              <a:t> </a:t>
            </a:r>
            <a:r>
              <a:rPr sz="2700" b="1" spc="-4" baseline="1517" dirty="0" smtClean="0">
                <a:latin typeface="Calibri"/>
                <a:cs typeface="Calibri"/>
              </a:rPr>
              <a:t>O</a:t>
            </a:r>
            <a:r>
              <a:rPr sz="2700" b="1" spc="0" baseline="1517" dirty="0" smtClean="0">
                <a:latin typeface="Calibri"/>
                <a:cs typeface="Calibri"/>
              </a:rPr>
              <a:t>F</a:t>
            </a:r>
            <a:endParaRPr sz="1800">
              <a:latin typeface="Calibri"/>
              <a:cs typeface="Calibri"/>
            </a:endParaRPr>
          </a:p>
          <a:p>
            <a:pPr marL="68583">
              <a:lnSpc>
                <a:spcPts val="2160"/>
              </a:lnSpc>
            </a:pPr>
            <a:r>
              <a:rPr sz="2700" b="1" spc="-25" baseline="1517" dirty="0" smtClean="0">
                <a:latin typeface="Calibri"/>
                <a:cs typeface="Calibri"/>
              </a:rPr>
              <a:t>A</a:t>
            </a:r>
            <a:r>
              <a:rPr sz="2700" b="1" spc="-4" baseline="1517" dirty="0" smtClean="0">
                <a:latin typeface="Calibri"/>
                <a:cs typeface="Calibri"/>
              </a:rPr>
              <a:t>C</a:t>
            </a:r>
            <a:r>
              <a:rPr sz="2700" b="1" spc="0" baseline="1517" dirty="0" smtClean="0">
                <a:latin typeface="Calibri"/>
                <a:cs typeface="Calibri"/>
              </a:rPr>
              <a:t>A</a:t>
            </a:r>
            <a:r>
              <a:rPr sz="2700" b="1" spc="4" baseline="1517" dirty="0" smtClean="0">
                <a:latin typeface="Calibri"/>
                <a:cs typeface="Calibri"/>
              </a:rPr>
              <a:t>D</a:t>
            </a:r>
            <a:r>
              <a:rPr sz="2700" b="1" spc="0" baseline="1517" dirty="0" smtClean="0">
                <a:latin typeface="Calibri"/>
                <a:cs typeface="Calibri"/>
              </a:rPr>
              <a:t>EMIC</a:t>
            </a:r>
            <a:r>
              <a:rPr sz="2700" b="1" spc="-14" baseline="1517" dirty="0" smtClean="0">
                <a:latin typeface="Calibri"/>
                <a:cs typeface="Calibri"/>
              </a:rPr>
              <a:t> </a:t>
            </a:r>
            <a:r>
              <a:rPr sz="2700" b="1" spc="-25" baseline="1517" dirty="0" smtClean="0">
                <a:latin typeface="Calibri"/>
                <a:cs typeface="Calibri"/>
              </a:rPr>
              <a:t>A</a:t>
            </a:r>
            <a:r>
              <a:rPr sz="2700" b="1" spc="-4" baseline="1517" dirty="0" smtClean="0">
                <a:latin typeface="Calibri"/>
                <a:cs typeface="Calibri"/>
              </a:rPr>
              <a:t>C</a:t>
            </a:r>
            <a:r>
              <a:rPr sz="2700" b="1" spc="4" baseline="1517" dirty="0" smtClean="0">
                <a:latin typeface="Calibri"/>
                <a:cs typeface="Calibri"/>
              </a:rPr>
              <a:t>H</a:t>
            </a:r>
            <a:r>
              <a:rPr sz="2700" b="1" spc="0" baseline="1517" dirty="0" smtClean="0">
                <a:latin typeface="Calibri"/>
                <a:cs typeface="Calibri"/>
              </a:rPr>
              <a:t>IE</a:t>
            </a:r>
            <a:r>
              <a:rPr sz="2700" b="1" spc="4" baseline="1517" dirty="0" smtClean="0">
                <a:latin typeface="Calibri"/>
                <a:cs typeface="Calibri"/>
              </a:rPr>
              <a:t>V</a:t>
            </a:r>
            <a:r>
              <a:rPr sz="2700" b="1" spc="0" baseline="1517" dirty="0" smtClean="0">
                <a:latin typeface="Calibri"/>
                <a:cs typeface="Calibri"/>
              </a:rPr>
              <a:t>EME</a:t>
            </a:r>
            <a:r>
              <a:rPr sz="2700" b="1" spc="4" baseline="1517" dirty="0" smtClean="0">
                <a:latin typeface="Calibri"/>
                <a:cs typeface="Calibri"/>
              </a:rPr>
              <a:t>N</a:t>
            </a:r>
            <a:r>
              <a:rPr sz="2700" b="1" spc="-109" baseline="1517" dirty="0" smtClean="0">
                <a:latin typeface="Calibri"/>
                <a:cs typeface="Calibri"/>
              </a:rPr>
              <a:t>T</a:t>
            </a:r>
            <a:r>
              <a:rPr sz="2700" b="1" spc="0" baseline="1517" dirty="0" smtClean="0">
                <a:latin typeface="Calibri"/>
                <a:cs typeface="Calibri"/>
              </a:rPr>
              <a:t>/ ABI</a:t>
            </a:r>
            <a:r>
              <a:rPr sz="2700" b="1" spc="-4" baseline="1517" dirty="0" smtClean="0">
                <a:latin typeface="Calibri"/>
                <a:cs typeface="Calibri"/>
              </a:rPr>
              <a:t>L</a:t>
            </a:r>
            <a:r>
              <a:rPr sz="2700" b="1" spc="0" baseline="1517" dirty="0" smtClean="0">
                <a:latin typeface="Calibri"/>
                <a:cs typeface="Calibri"/>
              </a:rPr>
              <a:t>I</a:t>
            </a:r>
            <a:r>
              <a:rPr sz="2700" b="1" spc="-4" baseline="1517" dirty="0" smtClean="0">
                <a:latin typeface="Calibri"/>
                <a:cs typeface="Calibri"/>
              </a:rPr>
              <a:t>T</a:t>
            </a:r>
            <a:r>
              <a:rPr sz="2700" b="1" spc="0" baseline="1517" dirty="0" smtClean="0">
                <a:latin typeface="Calibri"/>
                <a:cs typeface="Calibri"/>
              </a:rPr>
              <a:t>Y</a:t>
            </a:r>
            <a:endParaRPr sz="1800">
              <a:latin typeface="Calibri"/>
              <a:cs typeface="Calibri"/>
            </a:endParaRPr>
          </a:p>
          <a:p>
            <a:pPr marL="5762019">
              <a:lnSpc>
                <a:spcPct val="101725"/>
              </a:lnSpc>
              <a:spcBef>
                <a:spcPts val="1255"/>
              </a:spcBef>
            </a:pPr>
            <a:r>
              <a:rPr sz="1400" spc="-4" dirty="0" smtClean="0">
                <a:latin typeface="Calibri"/>
                <a:cs typeface="Calibri"/>
              </a:rPr>
              <a:t>50</a:t>
            </a:r>
            <a:r>
              <a:rPr sz="1400" spc="0" dirty="0" smtClean="0">
                <a:latin typeface="Calibri"/>
                <a:cs typeface="Calibri"/>
              </a:rPr>
              <a:t>%     </a:t>
            </a:r>
            <a:r>
              <a:rPr sz="1400" spc="301" dirty="0" smtClean="0">
                <a:latin typeface="Calibri"/>
                <a:cs typeface="Calibri"/>
              </a:rPr>
              <a:t> </a:t>
            </a:r>
            <a:r>
              <a:rPr sz="1400" spc="-4" dirty="0" smtClean="0">
                <a:latin typeface="Calibri"/>
                <a:cs typeface="Calibri"/>
              </a:rPr>
              <a:t>50</a:t>
            </a:r>
            <a:r>
              <a:rPr sz="1400" spc="0" dirty="0" smtClean="0">
                <a:latin typeface="Calibri"/>
                <a:cs typeface="Calibri"/>
              </a:rPr>
              <a:t>%     </a:t>
            </a:r>
            <a:r>
              <a:rPr sz="1400" spc="301" dirty="0" smtClean="0">
                <a:latin typeface="Calibri"/>
                <a:cs typeface="Calibri"/>
              </a:rPr>
              <a:t> </a:t>
            </a:r>
            <a:r>
              <a:rPr sz="1400" spc="-4" dirty="0" smtClean="0">
                <a:latin typeface="Calibri"/>
                <a:cs typeface="Calibri"/>
              </a:rPr>
              <a:t>40</a:t>
            </a:r>
            <a:r>
              <a:rPr sz="1400" spc="0" dirty="0" smtClean="0">
                <a:latin typeface="Calibri"/>
                <a:cs typeface="Calibri"/>
              </a:rPr>
              <a:t>%    </a:t>
            </a:r>
            <a:r>
              <a:rPr sz="1400" spc="211" dirty="0" smtClean="0">
                <a:latin typeface="Calibri"/>
                <a:cs typeface="Calibri"/>
              </a:rPr>
              <a:t> </a:t>
            </a:r>
            <a:r>
              <a:rPr sz="1400" spc="-4" dirty="0" smtClean="0">
                <a:latin typeface="Calibri"/>
                <a:cs typeface="Calibri"/>
              </a:rPr>
              <a:t>40</a:t>
            </a:r>
            <a:r>
              <a:rPr sz="1400" spc="0" dirty="0" smtClean="0">
                <a:latin typeface="Calibri"/>
                <a:cs typeface="Calibri"/>
              </a:rPr>
              <a:t>%       </a:t>
            </a:r>
            <a:r>
              <a:rPr sz="1400" spc="144" dirty="0" smtClean="0">
                <a:latin typeface="Calibri"/>
                <a:cs typeface="Calibri"/>
              </a:rPr>
              <a:t> </a:t>
            </a:r>
            <a:r>
              <a:rPr sz="1400" spc="-4" dirty="0" smtClean="0">
                <a:latin typeface="Calibri"/>
                <a:cs typeface="Calibri"/>
              </a:rPr>
              <a:t>33%</a:t>
            </a:r>
            <a:endParaRPr sz="1400">
              <a:latin typeface="Calibri"/>
              <a:cs typeface="Calibri"/>
            </a:endParaRPr>
          </a:p>
          <a:p>
            <a:pPr marL="68583">
              <a:lnSpc>
                <a:spcPct val="101725"/>
              </a:lnSpc>
              <a:spcBef>
                <a:spcPts val="1210"/>
              </a:spcBef>
            </a:pP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-4" dirty="0" smtClean="0">
                <a:latin typeface="Calibri"/>
                <a:cs typeface="Calibri"/>
              </a:rPr>
              <a:t>c</a:t>
            </a:r>
            <a:r>
              <a:rPr sz="1800" spc="4" dirty="0" smtClean="0">
                <a:latin typeface="Calibri"/>
                <a:cs typeface="Calibri"/>
              </a:rPr>
              <a:t>h</a:t>
            </a:r>
            <a:r>
              <a:rPr sz="1800" spc="-4" dirty="0" smtClean="0">
                <a:latin typeface="Calibri"/>
                <a:cs typeface="Calibri"/>
              </a:rPr>
              <a:t>i</a:t>
            </a:r>
            <a:r>
              <a:rPr sz="1800" spc="-9" dirty="0" smtClean="0">
                <a:latin typeface="Calibri"/>
                <a:cs typeface="Calibri"/>
              </a:rPr>
              <a:t>ev</a:t>
            </a:r>
            <a:r>
              <a:rPr sz="1800" spc="4" dirty="0" smtClean="0">
                <a:latin typeface="Calibri"/>
                <a:cs typeface="Calibri"/>
              </a:rPr>
              <a:t>eme</a:t>
            </a:r>
            <a:r>
              <a:rPr sz="1800" spc="-9" dirty="0" smtClean="0">
                <a:latin typeface="Calibri"/>
                <a:cs typeface="Calibri"/>
              </a:rPr>
              <a:t>n</a:t>
            </a:r>
            <a:r>
              <a:rPr sz="1800" spc="-4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/ a</a:t>
            </a:r>
            <a:r>
              <a:rPr sz="1800" spc="4" dirty="0" smtClean="0">
                <a:latin typeface="Calibri"/>
                <a:cs typeface="Calibri"/>
              </a:rPr>
              <a:t>b</a:t>
            </a:r>
            <a:r>
              <a:rPr sz="1800" spc="-4" dirty="0" smtClean="0">
                <a:latin typeface="Calibri"/>
                <a:cs typeface="Calibri"/>
              </a:rPr>
              <a:t>ilit</a:t>
            </a:r>
            <a:r>
              <a:rPr sz="1800" spc="0" dirty="0" smtClean="0">
                <a:latin typeface="Calibri"/>
                <a:cs typeface="Calibri"/>
              </a:rPr>
              <a:t>y</a:t>
            </a:r>
            <a:r>
              <a:rPr sz="1800" spc="14" dirty="0" smtClean="0">
                <a:latin typeface="Calibri"/>
                <a:cs typeface="Calibri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4" dirty="0" smtClean="0">
                <a:latin typeface="Calibri"/>
                <a:cs typeface="Calibri"/>
              </a:rPr>
              <a:t>ssess</a:t>
            </a:r>
            <a:r>
              <a:rPr sz="1800" spc="0" dirty="0" smtClean="0">
                <a:latin typeface="Calibri"/>
                <a:cs typeface="Calibri"/>
              </a:rPr>
              <a:t>m</a:t>
            </a:r>
            <a:r>
              <a:rPr sz="1800" spc="4" dirty="0" smtClean="0">
                <a:latin typeface="Calibri"/>
                <a:cs typeface="Calibri"/>
              </a:rPr>
              <a:t>e</a:t>
            </a:r>
            <a:r>
              <a:rPr sz="1800" spc="-9" dirty="0" smtClean="0">
                <a:latin typeface="Calibri"/>
                <a:cs typeface="Calibri"/>
              </a:rPr>
              <a:t>n</a:t>
            </a:r>
            <a:r>
              <a:rPr sz="1800" spc="-4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s</a:t>
            </a:r>
            <a:endParaRPr sz="1800">
              <a:latin typeface="Calibri"/>
              <a:cs typeface="Calibri"/>
            </a:endParaRPr>
          </a:p>
          <a:p>
            <a:pPr marL="68583">
              <a:lnSpc>
                <a:spcPct val="101725"/>
              </a:lnSpc>
              <a:spcBef>
                <a:spcPts val="140"/>
              </a:spcBef>
            </a:pPr>
            <a:r>
              <a:rPr sz="1800" spc="0" dirty="0" smtClean="0">
                <a:latin typeface="Calibri"/>
                <a:cs typeface="Calibri"/>
              </a:rPr>
              <a:t>EXA</a:t>
            </a:r>
            <a:r>
              <a:rPr sz="1800" spc="-4" dirty="0" smtClean="0">
                <a:latin typeface="Calibri"/>
                <a:cs typeface="Calibri"/>
              </a:rPr>
              <a:t>MP</a:t>
            </a:r>
            <a:r>
              <a:rPr sz="1800" spc="0" dirty="0" smtClean="0">
                <a:latin typeface="Calibri"/>
                <a:cs typeface="Calibri"/>
              </a:rPr>
              <a:t>L</a:t>
            </a:r>
            <a:r>
              <a:rPr sz="1800" spc="-14" dirty="0" smtClean="0">
                <a:latin typeface="Calibri"/>
                <a:cs typeface="Calibri"/>
              </a:rPr>
              <a:t>E</a:t>
            </a:r>
            <a:r>
              <a:rPr sz="1800" spc="0" dirty="0" smtClean="0">
                <a:latin typeface="Calibri"/>
                <a:cs typeface="Calibri"/>
              </a:rPr>
              <a:t>S:</a:t>
            </a:r>
            <a:r>
              <a:rPr sz="1800" spc="-9" dirty="0" smtClean="0">
                <a:latin typeface="Calibri"/>
                <a:cs typeface="Calibri"/>
              </a:rPr>
              <a:t> S</a:t>
            </a:r>
            <a:r>
              <a:rPr sz="1800" spc="-139" dirty="0" smtClean="0">
                <a:latin typeface="Calibri"/>
                <a:cs typeface="Calibri"/>
              </a:rPr>
              <a:t>A</a:t>
            </a:r>
            <a:r>
              <a:rPr sz="1800" spc="-179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, </a:t>
            </a:r>
            <a:r>
              <a:rPr sz="1800" spc="-9" dirty="0" smtClean="0">
                <a:latin typeface="Calibri"/>
                <a:cs typeface="Calibri"/>
              </a:rPr>
              <a:t>A</a:t>
            </a:r>
            <a:r>
              <a:rPr sz="1800" spc="9" dirty="0" smtClean="0">
                <a:latin typeface="Calibri"/>
                <a:cs typeface="Calibri"/>
              </a:rPr>
              <a:t>C</a:t>
            </a:r>
            <a:r>
              <a:rPr sz="1800" spc="-179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, </a:t>
            </a:r>
            <a:r>
              <a:rPr sz="1800" spc="4" dirty="0" smtClean="0">
                <a:latin typeface="Calibri"/>
                <a:cs typeface="Calibri"/>
              </a:rPr>
              <a:t>G</a:t>
            </a:r>
            <a:r>
              <a:rPr sz="1800" spc="-4" dirty="0" smtClean="0">
                <a:latin typeface="Calibri"/>
                <a:cs typeface="Calibri"/>
              </a:rPr>
              <a:t>RE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89776" y="5066792"/>
            <a:ext cx="8747188" cy="6611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83">
              <a:lnSpc>
                <a:spcPts val="2229"/>
              </a:lnSpc>
              <a:spcBef>
                <a:spcPts val="120"/>
              </a:spcBef>
            </a:pPr>
            <a:r>
              <a:rPr sz="1800" b="1" spc="0" dirty="0" smtClean="0">
                <a:latin typeface="Calibri"/>
                <a:cs typeface="Calibri"/>
              </a:rPr>
              <a:t>A</a:t>
            </a:r>
            <a:r>
              <a:rPr sz="1800" b="1" spc="4" dirty="0" smtClean="0">
                <a:latin typeface="Calibri"/>
                <a:cs typeface="Calibri"/>
              </a:rPr>
              <a:t>l</a:t>
            </a:r>
            <a:r>
              <a:rPr sz="1800" b="1" spc="-25" dirty="0" smtClean="0">
                <a:latin typeface="Calibri"/>
                <a:cs typeface="Calibri"/>
              </a:rPr>
              <a:t>t</a:t>
            </a:r>
            <a:r>
              <a:rPr sz="1800" b="1" spc="4" dirty="0" smtClean="0">
                <a:latin typeface="Calibri"/>
                <a:cs typeface="Calibri"/>
              </a:rPr>
              <a:t>e</a:t>
            </a:r>
            <a:r>
              <a:rPr sz="1800" b="1" spc="-4" dirty="0" smtClean="0">
                <a:latin typeface="Calibri"/>
                <a:cs typeface="Calibri"/>
              </a:rPr>
              <a:t>r</a:t>
            </a:r>
            <a:r>
              <a:rPr sz="1800" b="1" spc="4" dirty="0" smtClean="0">
                <a:latin typeface="Calibri"/>
                <a:cs typeface="Calibri"/>
              </a:rPr>
              <a:t>n</a:t>
            </a:r>
            <a:r>
              <a:rPr sz="1800" b="1" spc="-9" dirty="0" smtClean="0">
                <a:latin typeface="Calibri"/>
                <a:cs typeface="Calibri"/>
              </a:rPr>
              <a:t>a</a:t>
            </a:r>
            <a:r>
              <a:rPr sz="1800" b="1" spc="0" dirty="0" smtClean="0">
                <a:latin typeface="Calibri"/>
                <a:cs typeface="Calibri"/>
              </a:rPr>
              <a:t>t</a:t>
            </a:r>
            <a:r>
              <a:rPr sz="1800" b="1" spc="4" dirty="0" smtClean="0">
                <a:latin typeface="Calibri"/>
                <a:cs typeface="Calibri"/>
              </a:rPr>
              <a:t>i</a:t>
            </a:r>
            <a:r>
              <a:rPr sz="1800" b="1" spc="-25" dirty="0" smtClean="0">
                <a:latin typeface="Calibri"/>
                <a:cs typeface="Calibri"/>
              </a:rPr>
              <a:t>v</a:t>
            </a:r>
            <a:r>
              <a:rPr sz="1800" b="1" spc="0" dirty="0" smtClean="0">
                <a:latin typeface="Calibri"/>
                <a:cs typeface="Calibri"/>
              </a:rPr>
              <a:t>e</a:t>
            </a:r>
            <a:r>
              <a:rPr sz="1800" b="1" spc="-4" dirty="0" smtClean="0">
                <a:latin typeface="Calibri"/>
                <a:cs typeface="Calibri"/>
              </a:rPr>
              <a:t> </a:t>
            </a:r>
            <a:r>
              <a:rPr sz="1800" b="1" spc="4" dirty="0" smtClean="0">
                <a:latin typeface="Calibri"/>
                <a:cs typeface="Calibri"/>
              </a:rPr>
              <a:t>c</a:t>
            </a:r>
            <a:r>
              <a:rPr sz="1800" b="1" spc="-4" dirty="0" smtClean="0">
                <a:latin typeface="Calibri"/>
                <a:cs typeface="Calibri"/>
              </a:rPr>
              <a:t>r</a:t>
            </a:r>
            <a:r>
              <a:rPr sz="1800" b="1" spc="4" dirty="0" smtClean="0">
                <a:latin typeface="Calibri"/>
                <a:cs typeface="Calibri"/>
              </a:rPr>
              <a:t>i</a:t>
            </a:r>
            <a:r>
              <a:rPr sz="1800" b="1" spc="-25" dirty="0" smtClean="0">
                <a:latin typeface="Calibri"/>
                <a:cs typeface="Calibri"/>
              </a:rPr>
              <a:t>t</a:t>
            </a:r>
            <a:r>
              <a:rPr sz="1800" b="1" spc="-4" dirty="0" smtClean="0">
                <a:latin typeface="Calibri"/>
                <a:cs typeface="Calibri"/>
              </a:rPr>
              <a:t>er</a:t>
            </a:r>
            <a:r>
              <a:rPr sz="1800" b="1" spc="4" dirty="0" smtClean="0">
                <a:latin typeface="Calibri"/>
                <a:cs typeface="Calibri"/>
              </a:rPr>
              <a:t>i</a:t>
            </a:r>
            <a:r>
              <a:rPr sz="1800" b="1" spc="0" dirty="0" smtClean="0">
                <a:latin typeface="Calibri"/>
                <a:cs typeface="Calibri"/>
              </a:rPr>
              <a:t>a</a:t>
            </a:r>
            <a:r>
              <a:rPr sz="1800" b="1" spc="-49" dirty="0" smtClean="0">
                <a:latin typeface="Calibri"/>
                <a:cs typeface="Calibri"/>
              </a:rPr>
              <a:t> </a:t>
            </a:r>
            <a:r>
              <a:rPr sz="1800" b="1" spc="-9" dirty="0" smtClean="0">
                <a:latin typeface="Calibri"/>
                <a:cs typeface="Calibri"/>
              </a:rPr>
              <a:t>c</a:t>
            </a:r>
            <a:r>
              <a:rPr sz="1800" b="1" spc="0" dirty="0" smtClean="0">
                <a:latin typeface="Calibri"/>
                <a:cs typeface="Calibri"/>
              </a:rPr>
              <a:t>an</a:t>
            </a:r>
            <a:r>
              <a:rPr sz="1800" b="1" spc="-4" dirty="0" smtClean="0">
                <a:latin typeface="Calibri"/>
                <a:cs typeface="Calibri"/>
              </a:rPr>
              <a:t> </a:t>
            </a:r>
            <a:r>
              <a:rPr sz="1800" b="1" spc="4" dirty="0" smtClean="0">
                <a:latin typeface="Calibri"/>
                <a:cs typeface="Calibri"/>
              </a:rPr>
              <a:t>b</a:t>
            </a:r>
            <a:r>
              <a:rPr sz="1800" b="1" spc="0" dirty="0" smtClean="0">
                <a:latin typeface="Calibri"/>
                <a:cs typeface="Calibri"/>
              </a:rPr>
              <a:t>e </a:t>
            </a:r>
            <a:r>
              <a:rPr sz="1800" b="1" spc="4" dirty="0" smtClean="0">
                <a:latin typeface="Calibri"/>
                <a:cs typeface="Calibri"/>
              </a:rPr>
              <a:t>used</a:t>
            </a:r>
            <a:r>
              <a:rPr sz="1800" b="1" spc="0" dirty="0" smtClean="0">
                <a:latin typeface="Calibri"/>
                <a:cs typeface="Calibri"/>
              </a:rPr>
              <a:t>,</a:t>
            </a:r>
            <a:r>
              <a:rPr sz="1800" b="1" spc="-39" dirty="0" smtClean="0">
                <a:latin typeface="Calibri"/>
                <a:cs typeface="Calibri"/>
              </a:rPr>
              <a:t> </a:t>
            </a:r>
            <a:r>
              <a:rPr sz="1800" b="1" spc="-25" dirty="0" smtClean="0">
                <a:latin typeface="Calibri"/>
                <a:cs typeface="Calibri"/>
              </a:rPr>
              <a:t>v</a:t>
            </a:r>
            <a:r>
              <a:rPr sz="1800" b="1" spc="0" dirty="0" smtClean="0">
                <a:latin typeface="Calibri"/>
                <a:cs typeface="Calibri"/>
              </a:rPr>
              <a:t>a</a:t>
            </a:r>
            <a:r>
              <a:rPr sz="1800" b="1" spc="4" dirty="0" smtClean="0">
                <a:latin typeface="Calibri"/>
                <a:cs typeface="Calibri"/>
              </a:rPr>
              <a:t>lid</a:t>
            </a:r>
            <a:r>
              <a:rPr sz="1800" b="1" spc="-9" dirty="0" smtClean="0">
                <a:latin typeface="Calibri"/>
                <a:cs typeface="Calibri"/>
              </a:rPr>
              <a:t>a</a:t>
            </a:r>
            <a:r>
              <a:rPr sz="1800" b="1" spc="-25" dirty="0" smtClean="0">
                <a:latin typeface="Calibri"/>
                <a:cs typeface="Calibri"/>
              </a:rPr>
              <a:t>t</a:t>
            </a:r>
            <a:r>
              <a:rPr sz="1800" b="1" spc="4" dirty="0" smtClean="0">
                <a:latin typeface="Calibri"/>
                <a:cs typeface="Calibri"/>
              </a:rPr>
              <a:t>e</a:t>
            </a:r>
            <a:r>
              <a:rPr sz="1800" b="1" spc="0" dirty="0" smtClean="0">
                <a:latin typeface="Calibri"/>
                <a:cs typeface="Calibri"/>
              </a:rPr>
              <a:t>d        </a:t>
            </a:r>
            <a:r>
              <a:rPr sz="1800" b="1" spc="236" dirty="0" smtClean="0">
                <a:latin typeface="Calibri"/>
                <a:cs typeface="Calibri"/>
              </a:rPr>
              <a:t> </a:t>
            </a:r>
            <a:r>
              <a:rPr sz="2100" spc="0" baseline="15603" dirty="0" smtClean="0">
                <a:latin typeface="Calibri"/>
                <a:cs typeface="Calibri"/>
              </a:rPr>
              <a:t>a</a:t>
            </a:r>
            <a:r>
              <a:rPr sz="2100" spc="-4" baseline="15603" dirty="0" smtClean="0">
                <a:latin typeface="Calibri"/>
                <a:cs typeface="Calibri"/>
              </a:rPr>
              <a:t>pp</a:t>
            </a:r>
            <a:r>
              <a:rPr sz="2100" spc="0" baseline="15603" dirty="0" smtClean="0">
                <a:latin typeface="Calibri"/>
                <a:cs typeface="Calibri"/>
              </a:rPr>
              <a:t>ly     </a:t>
            </a:r>
            <a:r>
              <a:rPr sz="2100" spc="166" baseline="15603" dirty="0" smtClean="0">
                <a:latin typeface="Calibri"/>
                <a:cs typeface="Calibri"/>
              </a:rPr>
              <a:t> </a:t>
            </a:r>
            <a:r>
              <a:rPr sz="2100" spc="0" baseline="15603" dirty="0" smtClean="0">
                <a:latin typeface="Calibri"/>
                <a:cs typeface="Calibri"/>
              </a:rPr>
              <a:t>a</a:t>
            </a:r>
            <a:r>
              <a:rPr sz="2100" spc="-4" baseline="15603" dirty="0" smtClean="0">
                <a:latin typeface="Calibri"/>
                <a:cs typeface="Calibri"/>
              </a:rPr>
              <a:t>pp</a:t>
            </a:r>
            <a:r>
              <a:rPr sz="2100" spc="0" baseline="15603" dirty="0" smtClean="0">
                <a:latin typeface="Calibri"/>
                <a:cs typeface="Calibri"/>
              </a:rPr>
              <a:t>ly    </a:t>
            </a:r>
            <a:r>
              <a:rPr sz="2100" spc="74" baseline="15603" dirty="0" smtClean="0">
                <a:latin typeface="Calibri"/>
                <a:cs typeface="Calibri"/>
              </a:rPr>
              <a:t> </a:t>
            </a:r>
            <a:r>
              <a:rPr sz="2100" spc="0" baseline="15603" dirty="0" smtClean="0">
                <a:latin typeface="Calibri"/>
                <a:cs typeface="Calibri"/>
              </a:rPr>
              <a:t>a</a:t>
            </a:r>
            <a:r>
              <a:rPr sz="2100" spc="-4" baseline="15603" dirty="0" smtClean="0">
                <a:latin typeface="Calibri"/>
                <a:cs typeface="Calibri"/>
              </a:rPr>
              <a:t>pp</a:t>
            </a:r>
            <a:r>
              <a:rPr sz="2100" spc="0" baseline="15603" dirty="0" smtClean="0">
                <a:latin typeface="Calibri"/>
                <a:cs typeface="Calibri"/>
              </a:rPr>
              <a:t>ly   </a:t>
            </a:r>
            <a:r>
              <a:rPr sz="2100" spc="256" baseline="15603" dirty="0" smtClean="0">
                <a:latin typeface="Calibri"/>
                <a:cs typeface="Calibri"/>
              </a:rPr>
              <a:t> </a:t>
            </a:r>
            <a:r>
              <a:rPr sz="1950" spc="4" baseline="21005" dirty="0" smtClean="0">
                <a:latin typeface="Calibri"/>
                <a:cs typeface="Calibri"/>
              </a:rPr>
              <a:t>appl</a:t>
            </a:r>
            <a:r>
              <a:rPr sz="1950" spc="0" baseline="21005" dirty="0" smtClean="0">
                <a:latin typeface="Calibri"/>
                <a:cs typeface="Calibri"/>
              </a:rPr>
              <a:t>y    </a:t>
            </a:r>
            <a:r>
              <a:rPr sz="1950" spc="240" baseline="21005" dirty="0" smtClean="0">
                <a:latin typeface="Calibri"/>
                <a:cs typeface="Calibri"/>
              </a:rPr>
              <a:t> </a:t>
            </a:r>
            <a:r>
              <a:rPr sz="2100" spc="0" baseline="15603" dirty="0" smtClean="0">
                <a:latin typeface="Calibri"/>
                <a:cs typeface="Calibri"/>
              </a:rPr>
              <a:t>a</a:t>
            </a:r>
            <a:r>
              <a:rPr sz="2100" spc="-4" baseline="15603" dirty="0" smtClean="0">
                <a:latin typeface="Calibri"/>
                <a:cs typeface="Calibri"/>
              </a:rPr>
              <a:t>pp</a:t>
            </a:r>
            <a:r>
              <a:rPr sz="2100" spc="0" baseline="15603" dirty="0" smtClean="0">
                <a:latin typeface="Calibri"/>
                <a:cs typeface="Calibri"/>
              </a:rPr>
              <a:t>ly  </a:t>
            </a:r>
            <a:r>
              <a:rPr sz="2100" spc="166" baseline="15603" dirty="0" smtClean="0">
                <a:latin typeface="Calibri"/>
                <a:cs typeface="Calibri"/>
              </a:rPr>
              <a:t> </a:t>
            </a:r>
            <a:r>
              <a:rPr sz="2100" spc="0" baseline="15603" dirty="0" smtClean="0">
                <a:latin typeface="Calibri"/>
                <a:cs typeface="Calibri"/>
              </a:rPr>
              <a:t>a</a:t>
            </a:r>
            <a:r>
              <a:rPr sz="2100" spc="-4" baseline="15603" dirty="0" smtClean="0">
                <a:latin typeface="Calibri"/>
                <a:cs typeface="Calibri"/>
              </a:rPr>
              <a:t>pp</a:t>
            </a:r>
            <a:r>
              <a:rPr sz="2100" spc="0" baseline="15603" dirty="0" smtClean="0">
                <a:latin typeface="Calibri"/>
                <a:cs typeface="Calibri"/>
              </a:rPr>
              <a:t>ly     </a:t>
            </a:r>
            <a:r>
              <a:rPr sz="2100" spc="99" baseline="15603" dirty="0" smtClean="0">
                <a:latin typeface="Calibri"/>
                <a:cs typeface="Calibri"/>
              </a:rPr>
              <a:t> </a:t>
            </a:r>
            <a:r>
              <a:rPr sz="2100" spc="0" baseline="15603" dirty="0" smtClean="0">
                <a:latin typeface="Calibri"/>
                <a:cs typeface="Calibri"/>
              </a:rPr>
              <a:t>a</a:t>
            </a:r>
            <a:r>
              <a:rPr sz="2100" spc="-4" baseline="15603" dirty="0" smtClean="0">
                <a:latin typeface="Calibri"/>
                <a:cs typeface="Calibri"/>
              </a:rPr>
              <a:t>pp</a:t>
            </a:r>
            <a:r>
              <a:rPr sz="2100" spc="0" baseline="15603" dirty="0" smtClean="0">
                <a:latin typeface="Calibri"/>
                <a:cs typeface="Calibri"/>
              </a:rPr>
              <a:t>ly</a:t>
            </a:r>
            <a:endParaRPr sz="1400">
              <a:latin typeface="Calibri"/>
              <a:cs typeface="Calibri"/>
            </a:endParaRPr>
          </a:p>
          <a:p>
            <a:pPr marL="68583">
              <a:lnSpc>
                <a:spcPct val="101725"/>
              </a:lnSpc>
              <a:spcBef>
                <a:spcPts val="285"/>
              </a:spcBef>
            </a:pPr>
            <a:r>
              <a:rPr sz="1800" b="1" spc="0" dirty="0" smtClean="0">
                <a:latin typeface="Calibri"/>
                <a:cs typeface="Calibri"/>
              </a:rPr>
              <a:t>t</a:t>
            </a:r>
            <a:r>
              <a:rPr sz="1800" b="1" spc="4" dirty="0" smtClean="0">
                <a:latin typeface="Calibri"/>
                <a:cs typeface="Calibri"/>
              </a:rPr>
              <a:t>h</a:t>
            </a:r>
            <a:r>
              <a:rPr sz="1800" b="1" spc="-25" dirty="0" smtClean="0">
                <a:latin typeface="Calibri"/>
                <a:cs typeface="Calibri"/>
              </a:rPr>
              <a:t>r</a:t>
            </a:r>
            <a:r>
              <a:rPr sz="1800" b="1" spc="4" dirty="0" smtClean="0">
                <a:latin typeface="Calibri"/>
                <a:cs typeface="Calibri"/>
              </a:rPr>
              <a:t>ou</a:t>
            </a:r>
            <a:r>
              <a:rPr sz="1800" b="1" spc="0" dirty="0" smtClean="0">
                <a:latin typeface="Calibri"/>
                <a:cs typeface="Calibri"/>
              </a:rPr>
              <a:t>gh</a:t>
            </a:r>
            <a:r>
              <a:rPr sz="1800" b="1" spc="-39" dirty="0" smtClean="0">
                <a:latin typeface="Calibri"/>
                <a:cs typeface="Calibri"/>
              </a:rPr>
              <a:t> </a:t>
            </a:r>
            <a:r>
              <a:rPr sz="1800" b="1" spc="4" dirty="0" smtClean="0">
                <a:latin typeface="Calibri"/>
                <a:cs typeface="Calibri"/>
              </a:rPr>
              <a:t>i</a:t>
            </a:r>
            <a:r>
              <a:rPr sz="1800" b="1" spc="-14" dirty="0" smtClean="0">
                <a:latin typeface="Calibri"/>
                <a:cs typeface="Calibri"/>
              </a:rPr>
              <a:t>n</a:t>
            </a:r>
            <a:r>
              <a:rPr sz="1800" b="1" spc="-9" dirty="0" smtClean="0">
                <a:latin typeface="Calibri"/>
                <a:cs typeface="Calibri"/>
              </a:rPr>
              <a:t>v</a:t>
            </a:r>
            <a:r>
              <a:rPr sz="1800" b="1" spc="4" dirty="0" smtClean="0">
                <a:latin typeface="Calibri"/>
                <a:cs typeface="Calibri"/>
              </a:rPr>
              <a:t>e</a:t>
            </a:r>
            <a:r>
              <a:rPr sz="1800" b="1" spc="-19" dirty="0" smtClean="0">
                <a:latin typeface="Calibri"/>
                <a:cs typeface="Calibri"/>
              </a:rPr>
              <a:t>s</a:t>
            </a:r>
            <a:r>
              <a:rPr sz="1800" b="1" spc="0" dirty="0" smtClean="0">
                <a:latin typeface="Calibri"/>
                <a:cs typeface="Calibri"/>
              </a:rPr>
              <a:t>t</a:t>
            </a:r>
            <a:r>
              <a:rPr sz="1800" b="1" spc="4" dirty="0" smtClean="0">
                <a:latin typeface="Calibri"/>
                <a:cs typeface="Calibri"/>
              </a:rPr>
              <a:t>i</a:t>
            </a:r>
            <a:r>
              <a:rPr sz="1800" b="1" spc="-39" dirty="0" smtClean="0">
                <a:latin typeface="Calibri"/>
                <a:cs typeface="Calibri"/>
              </a:rPr>
              <a:t>g</a:t>
            </a:r>
            <a:r>
              <a:rPr sz="1800" b="1" spc="-9" dirty="0" smtClean="0">
                <a:latin typeface="Calibri"/>
                <a:cs typeface="Calibri"/>
              </a:rPr>
              <a:t>a</a:t>
            </a:r>
            <a:r>
              <a:rPr sz="1800" b="1" spc="0" dirty="0" smtClean="0">
                <a:latin typeface="Calibri"/>
                <a:cs typeface="Calibri"/>
              </a:rPr>
              <a:t>t</a:t>
            </a:r>
            <a:r>
              <a:rPr sz="1800" b="1" spc="4" dirty="0" smtClean="0">
                <a:latin typeface="Calibri"/>
                <a:cs typeface="Calibri"/>
              </a:rPr>
              <a:t>i</a:t>
            </a:r>
            <a:r>
              <a:rPr sz="1800" b="1" spc="-9" dirty="0" smtClean="0">
                <a:latin typeface="Calibri"/>
                <a:cs typeface="Calibri"/>
              </a:rPr>
              <a:t>o</a:t>
            </a:r>
            <a:r>
              <a:rPr sz="1800" b="1" spc="0" dirty="0" smtClean="0"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5" name="Picture 44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65"/>
          <p:cNvSpPr txBox="1"/>
          <p:nvPr/>
        </p:nvSpPr>
        <p:spPr>
          <a:xfrm>
            <a:off x="3441954" y="2996565"/>
            <a:ext cx="886219" cy="3657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35560">
              <a:lnSpc>
                <a:spcPts val="950"/>
              </a:lnSpc>
              <a:spcBef>
                <a:spcPts val="8"/>
              </a:spcBef>
            </a:pPr>
            <a:endParaRPr sz="950"/>
          </a:p>
          <a:p>
            <a:pPr marL="162878">
              <a:lnSpc>
                <a:spcPct val="102172"/>
              </a:lnSpc>
              <a:spcBef>
                <a:spcPts val="26000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4252823" y="2996565"/>
            <a:ext cx="809003" cy="3657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15368">
              <a:lnSpc>
                <a:spcPts val="950"/>
              </a:lnSpc>
              <a:spcBef>
                <a:spcPts val="8"/>
              </a:spcBef>
            </a:pPr>
            <a:endParaRPr sz="950"/>
          </a:p>
          <a:p>
            <a:pPr marL="39333">
              <a:lnSpc>
                <a:spcPct val="102172"/>
              </a:lnSpc>
              <a:spcBef>
                <a:spcPts val="26000"/>
              </a:spcBef>
            </a:pP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CA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5026724" y="2996565"/>
            <a:ext cx="855087" cy="3657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35633">
              <a:lnSpc>
                <a:spcPts val="950"/>
              </a:lnSpc>
              <a:spcBef>
                <a:spcPts val="8"/>
              </a:spcBef>
            </a:pPr>
            <a:endParaRPr sz="950"/>
          </a:p>
          <a:p>
            <a:pPr>
              <a:lnSpc>
                <a:spcPct val="102172"/>
              </a:lnSpc>
              <a:spcBef>
                <a:spcPts val="26000"/>
              </a:spcBef>
            </a:pP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</a:t>
            </a:r>
            <a:r>
              <a:rPr sz="1200" b="1" spc="1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www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.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5831459" y="2996565"/>
            <a:ext cx="750493" cy="3657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950"/>
              </a:lnSpc>
              <a:spcBef>
                <a:spcPts val="8"/>
              </a:spcBef>
            </a:pPr>
            <a:endParaRPr sz="950"/>
          </a:p>
          <a:p>
            <a:pPr marL="13653">
              <a:lnSpc>
                <a:spcPct val="102172"/>
              </a:lnSpc>
              <a:spcBef>
                <a:spcPts val="26000"/>
              </a:spcBef>
            </a:pPr>
            <a:r>
              <a:rPr sz="1200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C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A</a:t>
            </a:r>
            <a:r>
              <a:rPr sz="1200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E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Pne</a:t>
            </a:r>
            <a:r>
              <a:rPr sz="1200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t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.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6535484" y="2996565"/>
            <a:ext cx="896619" cy="3657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35559">
              <a:lnSpc>
                <a:spcPts val="950"/>
              </a:lnSpc>
              <a:spcBef>
                <a:spcPts val="8"/>
              </a:spcBef>
            </a:pPr>
            <a:endParaRPr sz="950"/>
          </a:p>
          <a:p>
            <a:pPr>
              <a:lnSpc>
                <a:spcPct val="102172"/>
              </a:lnSpc>
              <a:spcBef>
                <a:spcPts val="26000"/>
              </a:spcBef>
            </a:pPr>
            <a:r>
              <a:rPr sz="1200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o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rg</a:t>
            </a:r>
            <a:r>
              <a:rPr sz="1200" spc="50" dirty="0" smtClean="0">
                <a:solidFill>
                  <a:srgbClr val="0000FF"/>
                </a:solidFill>
                <a:latin typeface="Century Gothic"/>
                <a:cs typeface="Century Gothic"/>
                <a:hlinkClick r:id="rId2"/>
              </a:rPr>
              <a:t> </a:t>
            </a:r>
            <a:r>
              <a:rPr sz="1200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2"/>
              </a:rPr>
              <a:t>|</a:t>
            </a:r>
            <a:r>
              <a:rPr sz="1200" spc="1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7300380" y="2996565"/>
            <a:ext cx="823428" cy="3657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950"/>
              </a:lnSpc>
              <a:spcBef>
                <a:spcPts val="8"/>
              </a:spcBef>
            </a:pPr>
            <a:endParaRPr sz="950"/>
          </a:p>
          <a:p>
            <a:pPr>
              <a:lnSpc>
                <a:spcPct val="102172"/>
              </a:lnSpc>
              <a:spcBef>
                <a:spcPts val="26000"/>
              </a:spcBef>
            </a:pP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3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3"/>
              </a:rPr>
              <a:t>P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8074724" y="2996565"/>
            <a:ext cx="801851" cy="3657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950"/>
              </a:lnSpc>
              <a:spcBef>
                <a:spcPts val="8"/>
              </a:spcBef>
            </a:pPr>
            <a:endParaRPr sz="950"/>
          </a:p>
          <a:p>
            <a:pPr>
              <a:lnSpc>
                <a:spcPct val="102172"/>
              </a:lnSpc>
              <a:spcBef>
                <a:spcPts val="26000"/>
              </a:spcBef>
            </a:pP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67423" y="1685925"/>
            <a:ext cx="3174530" cy="1310639"/>
          </a:xfrm>
          <a:custGeom>
            <a:avLst/>
            <a:gdLst/>
            <a:ahLst/>
            <a:cxnLst/>
            <a:rect l="l" t="t" r="r" b="b"/>
            <a:pathLst>
              <a:path w="3174530" h="1310639">
                <a:moveTo>
                  <a:pt x="0" y="0"/>
                </a:moveTo>
                <a:lnTo>
                  <a:pt x="0" y="1310639"/>
                </a:lnTo>
                <a:lnTo>
                  <a:pt x="3174530" y="1310639"/>
                </a:lnTo>
                <a:lnTo>
                  <a:pt x="3174530" y="0"/>
                </a:lnTo>
                <a:lnTo>
                  <a:pt x="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441954" y="1685925"/>
            <a:ext cx="1604505" cy="1310639"/>
          </a:xfrm>
          <a:custGeom>
            <a:avLst/>
            <a:gdLst/>
            <a:ahLst/>
            <a:cxnLst/>
            <a:rect l="l" t="t" r="r" b="b"/>
            <a:pathLst>
              <a:path w="1604505" h="1310639">
                <a:moveTo>
                  <a:pt x="0" y="0"/>
                </a:moveTo>
                <a:lnTo>
                  <a:pt x="0" y="1310639"/>
                </a:lnTo>
                <a:lnTo>
                  <a:pt x="1604505" y="1310639"/>
                </a:lnTo>
                <a:lnTo>
                  <a:pt x="1604505" y="0"/>
                </a:lnTo>
                <a:lnTo>
                  <a:pt x="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046459" y="1685925"/>
            <a:ext cx="3830129" cy="1310639"/>
          </a:xfrm>
          <a:custGeom>
            <a:avLst/>
            <a:gdLst/>
            <a:ahLst/>
            <a:cxnLst/>
            <a:rect l="l" t="t" r="r" b="b"/>
            <a:pathLst>
              <a:path w="3830129" h="1310639">
                <a:moveTo>
                  <a:pt x="0" y="0"/>
                </a:moveTo>
                <a:lnTo>
                  <a:pt x="0" y="1310639"/>
                </a:lnTo>
                <a:lnTo>
                  <a:pt x="3830129" y="1310639"/>
                </a:lnTo>
                <a:lnTo>
                  <a:pt x="3830129" y="0"/>
                </a:lnTo>
                <a:lnTo>
                  <a:pt x="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67423" y="2996565"/>
            <a:ext cx="3174530" cy="3657600"/>
          </a:xfrm>
          <a:custGeom>
            <a:avLst/>
            <a:gdLst/>
            <a:ahLst/>
            <a:cxnLst/>
            <a:rect l="l" t="t" r="r" b="b"/>
            <a:pathLst>
              <a:path w="3174530" h="3657600">
                <a:moveTo>
                  <a:pt x="0" y="0"/>
                </a:moveTo>
                <a:lnTo>
                  <a:pt x="0" y="3657600"/>
                </a:lnTo>
                <a:lnTo>
                  <a:pt x="3174530" y="3657600"/>
                </a:lnTo>
                <a:lnTo>
                  <a:pt x="3174530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441954" y="2996565"/>
            <a:ext cx="810869" cy="3657600"/>
          </a:xfrm>
          <a:custGeom>
            <a:avLst/>
            <a:gdLst/>
            <a:ahLst/>
            <a:cxnLst/>
            <a:rect l="l" t="t" r="r" b="b"/>
            <a:pathLst>
              <a:path w="810869" h="3657600">
                <a:moveTo>
                  <a:pt x="0" y="0"/>
                </a:moveTo>
                <a:lnTo>
                  <a:pt x="0" y="3657600"/>
                </a:lnTo>
                <a:lnTo>
                  <a:pt x="810869" y="3657600"/>
                </a:lnTo>
                <a:lnTo>
                  <a:pt x="810869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252823" y="2996565"/>
            <a:ext cx="793635" cy="3657600"/>
          </a:xfrm>
          <a:custGeom>
            <a:avLst/>
            <a:gdLst/>
            <a:ahLst/>
            <a:cxnLst/>
            <a:rect l="l" t="t" r="r" b="b"/>
            <a:pathLst>
              <a:path w="793635" h="3657600">
                <a:moveTo>
                  <a:pt x="0" y="0"/>
                </a:moveTo>
                <a:lnTo>
                  <a:pt x="0" y="3657600"/>
                </a:lnTo>
                <a:lnTo>
                  <a:pt x="793635" y="3657600"/>
                </a:lnTo>
                <a:lnTo>
                  <a:pt x="793635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046446" y="2996565"/>
            <a:ext cx="784999" cy="3657600"/>
          </a:xfrm>
          <a:custGeom>
            <a:avLst/>
            <a:gdLst/>
            <a:ahLst/>
            <a:cxnLst/>
            <a:rect l="l" t="t" r="r" b="b"/>
            <a:pathLst>
              <a:path w="784999" h="3657600">
                <a:moveTo>
                  <a:pt x="0" y="0"/>
                </a:moveTo>
                <a:lnTo>
                  <a:pt x="0" y="3657600"/>
                </a:lnTo>
                <a:lnTo>
                  <a:pt x="784999" y="3657600"/>
                </a:lnTo>
                <a:lnTo>
                  <a:pt x="784999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831459" y="2996565"/>
            <a:ext cx="750493" cy="3657600"/>
          </a:xfrm>
          <a:custGeom>
            <a:avLst/>
            <a:gdLst/>
            <a:ahLst/>
            <a:cxnLst/>
            <a:rect l="l" t="t" r="r" b="b"/>
            <a:pathLst>
              <a:path w="750493" h="3657600">
                <a:moveTo>
                  <a:pt x="0" y="0"/>
                </a:moveTo>
                <a:lnTo>
                  <a:pt x="0" y="3657600"/>
                </a:lnTo>
                <a:lnTo>
                  <a:pt x="750493" y="3657600"/>
                </a:lnTo>
                <a:lnTo>
                  <a:pt x="750493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581952" y="2996565"/>
            <a:ext cx="759129" cy="3657600"/>
          </a:xfrm>
          <a:custGeom>
            <a:avLst/>
            <a:gdLst/>
            <a:ahLst/>
            <a:cxnLst/>
            <a:rect l="l" t="t" r="r" b="b"/>
            <a:pathLst>
              <a:path w="759129" h="3657600">
                <a:moveTo>
                  <a:pt x="0" y="0"/>
                </a:moveTo>
                <a:lnTo>
                  <a:pt x="0" y="3657600"/>
                </a:lnTo>
                <a:lnTo>
                  <a:pt x="759129" y="3657600"/>
                </a:lnTo>
                <a:lnTo>
                  <a:pt x="759129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341082" y="2996565"/>
            <a:ext cx="782726" cy="3657600"/>
          </a:xfrm>
          <a:custGeom>
            <a:avLst/>
            <a:gdLst/>
            <a:ahLst/>
            <a:cxnLst/>
            <a:rect l="l" t="t" r="r" b="b"/>
            <a:pathLst>
              <a:path w="782726" h="3657600">
                <a:moveTo>
                  <a:pt x="0" y="0"/>
                </a:moveTo>
                <a:lnTo>
                  <a:pt x="0" y="3657600"/>
                </a:lnTo>
                <a:lnTo>
                  <a:pt x="782726" y="3657600"/>
                </a:lnTo>
                <a:lnTo>
                  <a:pt x="782726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8123808" y="2996565"/>
            <a:ext cx="752767" cy="3657600"/>
          </a:xfrm>
          <a:custGeom>
            <a:avLst/>
            <a:gdLst/>
            <a:ahLst/>
            <a:cxnLst/>
            <a:rect l="l" t="t" r="r" b="b"/>
            <a:pathLst>
              <a:path w="752767" h="3657600">
                <a:moveTo>
                  <a:pt x="0" y="0"/>
                </a:moveTo>
                <a:lnTo>
                  <a:pt x="0" y="3657600"/>
                </a:lnTo>
                <a:lnTo>
                  <a:pt x="752767" y="3657600"/>
                </a:lnTo>
                <a:lnTo>
                  <a:pt x="752767" y="0"/>
                </a:lnTo>
                <a:lnTo>
                  <a:pt x="0" y="0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67411" y="6654165"/>
            <a:ext cx="3174530" cy="203835"/>
          </a:xfrm>
          <a:custGeom>
            <a:avLst/>
            <a:gdLst/>
            <a:ahLst/>
            <a:cxnLst/>
            <a:rect l="l" t="t" r="r" b="b"/>
            <a:pathLst>
              <a:path w="3174530" h="203834">
                <a:moveTo>
                  <a:pt x="0" y="203834"/>
                </a:moveTo>
                <a:lnTo>
                  <a:pt x="3174530" y="203834"/>
                </a:lnTo>
                <a:lnTo>
                  <a:pt x="3174530" y="0"/>
                </a:lnTo>
                <a:lnTo>
                  <a:pt x="0" y="0"/>
                </a:lnTo>
                <a:lnTo>
                  <a:pt x="0" y="203834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441954" y="6654165"/>
            <a:ext cx="810869" cy="203835"/>
          </a:xfrm>
          <a:custGeom>
            <a:avLst/>
            <a:gdLst/>
            <a:ahLst/>
            <a:cxnLst/>
            <a:rect l="l" t="t" r="r" b="b"/>
            <a:pathLst>
              <a:path w="810869" h="203834">
                <a:moveTo>
                  <a:pt x="0" y="203834"/>
                </a:moveTo>
                <a:lnTo>
                  <a:pt x="810869" y="203834"/>
                </a:lnTo>
                <a:lnTo>
                  <a:pt x="810869" y="0"/>
                </a:lnTo>
                <a:lnTo>
                  <a:pt x="0" y="0"/>
                </a:lnTo>
                <a:lnTo>
                  <a:pt x="0" y="203834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252810" y="6654165"/>
            <a:ext cx="793635" cy="203835"/>
          </a:xfrm>
          <a:custGeom>
            <a:avLst/>
            <a:gdLst/>
            <a:ahLst/>
            <a:cxnLst/>
            <a:rect l="l" t="t" r="r" b="b"/>
            <a:pathLst>
              <a:path w="793635" h="203834">
                <a:moveTo>
                  <a:pt x="0" y="203834"/>
                </a:moveTo>
                <a:lnTo>
                  <a:pt x="793635" y="203834"/>
                </a:lnTo>
                <a:lnTo>
                  <a:pt x="793635" y="0"/>
                </a:lnTo>
                <a:lnTo>
                  <a:pt x="0" y="0"/>
                </a:lnTo>
                <a:lnTo>
                  <a:pt x="0" y="203834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046446" y="6654165"/>
            <a:ext cx="785012" cy="203835"/>
          </a:xfrm>
          <a:custGeom>
            <a:avLst/>
            <a:gdLst/>
            <a:ahLst/>
            <a:cxnLst/>
            <a:rect l="l" t="t" r="r" b="b"/>
            <a:pathLst>
              <a:path w="785012" h="203834">
                <a:moveTo>
                  <a:pt x="0" y="203834"/>
                </a:moveTo>
                <a:lnTo>
                  <a:pt x="785012" y="203834"/>
                </a:lnTo>
                <a:lnTo>
                  <a:pt x="785012" y="0"/>
                </a:lnTo>
                <a:lnTo>
                  <a:pt x="0" y="0"/>
                </a:lnTo>
                <a:lnTo>
                  <a:pt x="0" y="203834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831459" y="6654165"/>
            <a:ext cx="750493" cy="203835"/>
          </a:xfrm>
          <a:custGeom>
            <a:avLst/>
            <a:gdLst/>
            <a:ahLst/>
            <a:cxnLst/>
            <a:rect l="l" t="t" r="r" b="b"/>
            <a:pathLst>
              <a:path w="750493" h="203834">
                <a:moveTo>
                  <a:pt x="0" y="203834"/>
                </a:moveTo>
                <a:lnTo>
                  <a:pt x="750493" y="203834"/>
                </a:lnTo>
                <a:lnTo>
                  <a:pt x="750493" y="0"/>
                </a:lnTo>
                <a:lnTo>
                  <a:pt x="0" y="0"/>
                </a:lnTo>
                <a:lnTo>
                  <a:pt x="0" y="203834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581952" y="6654165"/>
            <a:ext cx="759117" cy="203835"/>
          </a:xfrm>
          <a:custGeom>
            <a:avLst/>
            <a:gdLst/>
            <a:ahLst/>
            <a:cxnLst/>
            <a:rect l="l" t="t" r="r" b="b"/>
            <a:pathLst>
              <a:path w="759117" h="203834">
                <a:moveTo>
                  <a:pt x="0" y="203834"/>
                </a:moveTo>
                <a:lnTo>
                  <a:pt x="759117" y="203834"/>
                </a:lnTo>
                <a:lnTo>
                  <a:pt x="759117" y="0"/>
                </a:lnTo>
                <a:lnTo>
                  <a:pt x="0" y="0"/>
                </a:lnTo>
                <a:lnTo>
                  <a:pt x="0" y="203834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341082" y="6654165"/>
            <a:ext cx="782726" cy="203835"/>
          </a:xfrm>
          <a:custGeom>
            <a:avLst/>
            <a:gdLst/>
            <a:ahLst/>
            <a:cxnLst/>
            <a:rect l="l" t="t" r="r" b="b"/>
            <a:pathLst>
              <a:path w="782726" h="203834">
                <a:moveTo>
                  <a:pt x="0" y="203834"/>
                </a:moveTo>
                <a:lnTo>
                  <a:pt x="782726" y="203834"/>
                </a:lnTo>
                <a:lnTo>
                  <a:pt x="782726" y="0"/>
                </a:lnTo>
                <a:lnTo>
                  <a:pt x="0" y="0"/>
                </a:lnTo>
                <a:lnTo>
                  <a:pt x="0" y="203834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8123808" y="6654165"/>
            <a:ext cx="752779" cy="203835"/>
          </a:xfrm>
          <a:custGeom>
            <a:avLst/>
            <a:gdLst/>
            <a:ahLst/>
            <a:cxnLst/>
            <a:rect l="l" t="t" r="r" b="b"/>
            <a:pathLst>
              <a:path w="752779" h="203834">
                <a:moveTo>
                  <a:pt x="0" y="203834"/>
                </a:moveTo>
                <a:lnTo>
                  <a:pt x="752779" y="203834"/>
                </a:lnTo>
                <a:lnTo>
                  <a:pt x="752779" y="0"/>
                </a:lnTo>
                <a:lnTo>
                  <a:pt x="0" y="0"/>
                </a:lnTo>
                <a:lnTo>
                  <a:pt x="0" y="203834"/>
                </a:lnTo>
                <a:close/>
              </a:path>
            </a:pathLst>
          </a:custGeom>
          <a:solidFill>
            <a:srgbClr val="E9EC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252822" y="2977515"/>
            <a:ext cx="0" cy="4053840"/>
          </a:xfrm>
          <a:custGeom>
            <a:avLst/>
            <a:gdLst/>
            <a:ahLst/>
            <a:cxnLst/>
            <a:rect l="l" t="t" r="r" b="b"/>
            <a:pathLst>
              <a:path h="4053840">
                <a:moveTo>
                  <a:pt x="0" y="0"/>
                </a:moveTo>
                <a:lnTo>
                  <a:pt x="0" y="3880485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046452" y="1679575"/>
            <a:ext cx="0" cy="5351780"/>
          </a:xfrm>
          <a:custGeom>
            <a:avLst/>
            <a:gdLst/>
            <a:ahLst/>
            <a:cxnLst/>
            <a:rect l="l" t="t" r="r" b="b"/>
            <a:pathLst>
              <a:path h="5351780">
                <a:moveTo>
                  <a:pt x="0" y="0"/>
                </a:moveTo>
                <a:lnTo>
                  <a:pt x="0" y="5178425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831456" y="2977515"/>
            <a:ext cx="0" cy="4053840"/>
          </a:xfrm>
          <a:custGeom>
            <a:avLst/>
            <a:gdLst/>
            <a:ahLst/>
            <a:cxnLst/>
            <a:rect l="l" t="t" r="r" b="b"/>
            <a:pathLst>
              <a:path h="4053840">
                <a:moveTo>
                  <a:pt x="0" y="0"/>
                </a:moveTo>
                <a:lnTo>
                  <a:pt x="0" y="3880485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581955" y="2977515"/>
            <a:ext cx="0" cy="4053840"/>
          </a:xfrm>
          <a:custGeom>
            <a:avLst/>
            <a:gdLst/>
            <a:ahLst/>
            <a:cxnLst/>
            <a:rect l="l" t="t" r="r" b="b"/>
            <a:pathLst>
              <a:path h="4053840">
                <a:moveTo>
                  <a:pt x="0" y="0"/>
                </a:moveTo>
                <a:lnTo>
                  <a:pt x="0" y="3880485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341078" y="2977515"/>
            <a:ext cx="0" cy="4053840"/>
          </a:xfrm>
          <a:custGeom>
            <a:avLst/>
            <a:gdLst/>
            <a:ahLst/>
            <a:cxnLst/>
            <a:rect l="l" t="t" r="r" b="b"/>
            <a:pathLst>
              <a:path h="4053840">
                <a:moveTo>
                  <a:pt x="0" y="0"/>
                </a:moveTo>
                <a:lnTo>
                  <a:pt x="0" y="3880485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123807" y="2977515"/>
            <a:ext cx="0" cy="4053840"/>
          </a:xfrm>
          <a:custGeom>
            <a:avLst/>
            <a:gdLst/>
            <a:ahLst/>
            <a:cxnLst/>
            <a:rect l="l" t="t" r="r" b="b"/>
            <a:pathLst>
              <a:path h="4053840">
                <a:moveTo>
                  <a:pt x="0" y="0"/>
                </a:moveTo>
                <a:lnTo>
                  <a:pt x="0" y="3880485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61068" y="2996565"/>
            <a:ext cx="8621864" cy="0"/>
          </a:xfrm>
          <a:custGeom>
            <a:avLst/>
            <a:gdLst/>
            <a:ahLst/>
            <a:cxnLst/>
            <a:rect l="l" t="t" r="r" b="b"/>
            <a:pathLst>
              <a:path w="8621864">
                <a:moveTo>
                  <a:pt x="0" y="0"/>
                </a:moveTo>
                <a:lnTo>
                  <a:pt x="8621864" y="0"/>
                </a:lnTo>
              </a:path>
            </a:pathLst>
          </a:custGeom>
          <a:ln w="381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61068" y="6654165"/>
            <a:ext cx="8621864" cy="0"/>
          </a:xfrm>
          <a:custGeom>
            <a:avLst/>
            <a:gdLst/>
            <a:ahLst/>
            <a:cxnLst/>
            <a:rect l="l" t="t" r="r" b="b"/>
            <a:pathLst>
              <a:path w="8621864">
                <a:moveTo>
                  <a:pt x="0" y="0"/>
                </a:moveTo>
                <a:lnTo>
                  <a:pt x="8621864" y="0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8876581" y="1679575"/>
            <a:ext cx="0" cy="5351780"/>
          </a:xfrm>
          <a:custGeom>
            <a:avLst/>
            <a:gdLst/>
            <a:ahLst/>
            <a:cxnLst/>
            <a:rect l="l" t="t" r="r" b="b"/>
            <a:pathLst>
              <a:path h="5351780">
                <a:moveTo>
                  <a:pt x="0" y="0"/>
                </a:moveTo>
                <a:lnTo>
                  <a:pt x="0" y="5178425"/>
                </a:lnTo>
              </a:path>
            </a:pathLst>
          </a:custGeom>
          <a:ln w="12700">
            <a:solidFill>
              <a:srgbClr val="FE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882581" y="169758"/>
            <a:ext cx="7575577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has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-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in 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h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le 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f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or 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Ev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ce</a:t>
            </a:r>
            <a:r>
              <a:rPr sz="3200" b="1" spc="-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U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nd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er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312276" y="656013"/>
            <a:ext cx="1000351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201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3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333615" y="656013"/>
            <a:ext cx="1145210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AE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504289" y="656013"/>
            <a:ext cx="2044884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andards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78299" y="656013"/>
            <a:ext cx="2451385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(C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d)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655238" y="4556012"/>
            <a:ext cx="411498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sz="2100" spc="-4" baseline="1950" dirty="0" smtClean="0">
                <a:latin typeface="Calibri"/>
                <a:cs typeface="Calibri"/>
              </a:rPr>
              <a:t>2014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307829" y="4560292"/>
            <a:ext cx="411498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sz="2100" spc="-4" baseline="1950" dirty="0" smtClean="0">
                <a:latin typeface="Calibri"/>
                <a:cs typeface="Calibri"/>
              </a:rPr>
              <a:t>2020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67423" y="1685925"/>
            <a:ext cx="4779029" cy="13106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285736" marR="109568" indent="-3184" algn="ctr">
              <a:lnSpc>
                <a:spcPts val="2400"/>
              </a:lnSpc>
              <a:spcBef>
                <a:spcPts val="430"/>
              </a:spcBef>
            </a:pPr>
            <a:r>
              <a:rPr sz="2000" b="1" spc="-4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PP</a:t>
            </a:r>
            <a:r>
              <a:rPr sz="2000" b="1" spc="-19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Selects P</a:t>
            </a:r>
            <a:r>
              <a:rPr sz="2000" b="1" spc="-4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o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2000" b="1" spc="-24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o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2000" b="1" spc="-9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N</a:t>
            </a:r>
            <a:r>
              <a:rPr sz="20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w </a:t>
            </a:r>
            <a:r>
              <a:rPr sz="2000" b="1" spc="-4" dirty="0" smtClean="0">
                <a:solidFill>
                  <a:srgbClr val="FEFFFF"/>
                </a:solidFill>
                <a:latin typeface="Calibri"/>
                <a:cs typeface="Calibri"/>
              </a:rPr>
              <a:t>C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2000" b="1" spc="-4" dirty="0" smtClean="0">
                <a:solidFill>
                  <a:srgbClr val="FEFFFF"/>
                </a:solidFill>
                <a:latin typeface="Calibri"/>
                <a:cs typeface="Calibri"/>
              </a:rPr>
              <a:t>EP 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S</a:t>
            </a:r>
            <a:r>
              <a:rPr sz="2000" b="1" spc="-25" dirty="0" smtClean="0">
                <a:solidFill>
                  <a:srgbClr val="FEFFFF"/>
                </a:solidFill>
                <a:latin typeface="Calibri"/>
                <a:cs typeface="Calibri"/>
              </a:rPr>
              <a:t>t</a:t>
            </a:r>
            <a:r>
              <a:rPr sz="2000" b="1" spc="-4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nd</a:t>
            </a:r>
            <a:r>
              <a:rPr sz="2000" b="1" spc="-4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20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ds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046452" y="1685925"/>
            <a:ext cx="3830128" cy="13106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06544" marR="106207" indent="0" algn="ctr">
              <a:lnSpc>
                <a:spcPts val="2400"/>
              </a:lnSpc>
              <a:spcBef>
                <a:spcPts val="434"/>
              </a:spcBef>
            </a:pP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N</a:t>
            </a:r>
            <a:r>
              <a:rPr sz="20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w</a:t>
            </a:r>
            <a:r>
              <a:rPr sz="2000" b="1" spc="-24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2000" b="1" spc="-4" dirty="0" smtClean="0">
                <a:solidFill>
                  <a:srgbClr val="FEFFFF"/>
                </a:solidFill>
                <a:latin typeface="Calibri"/>
                <a:cs typeface="Calibri"/>
              </a:rPr>
              <a:t>C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2000" b="1" spc="-4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P S</a:t>
            </a:r>
            <a:r>
              <a:rPr sz="2000" b="1" spc="-25" dirty="0" smtClean="0">
                <a:solidFill>
                  <a:srgbClr val="FEFFFF"/>
                </a:solidFill>
                <a:latin typeface="Calibri"/>
                <a:cs typeface="Calibri"/>
              </a:rPr>
              <a:t>t</a:t>
            </a:r>
            <a:r>
              <a:rPr sz="2000" b="1" spc="-4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nd</a:t>
            </a:r>
            <a:r>
              <a:rPr sz="2000" b="1" spc="-4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20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d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s </a:t>
            </a:r>
            <a:r>
              <a:rPr sz="2000" b="1" spc="-25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qu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20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ed</a:t>
            </a:r>
            <a:r>
              <a:rPr sz="20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2000" b="1" spc="-34" dirty="0" smtClean="0">
                <a:solidFill>
                  <a:srgbClr val="FEFFFF"/>
                </a:solidFill>
                <a:latin typeface="Calibri"/>
                <a:cs typeface="Calibri"/>
              </a:rPr>
              <a:t>f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o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r All</a:t>
            </a:r>
            <a:r>
              <a:rPr sz="2000" b="1" spc="-19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Acc</a:t>
            </a:r>
            <a:r>
              <a:rPr sz="20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d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2000" b="1" spc="-25" dirty="0" smtClean="0">
                <a:solidFill>
                  <a:srgbClr val="FEFFFF"/>
                </a:solidFill>
                <a:latin typeface="Calibri"/>
                <a:cs typeface="Calibri"/>
              </a:rPr>
              <a:t>t</a:t>
            </a:r>
            <a:r>
              <a:rPr sz="2000" b="1" spc="-29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ti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o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n</a:t>
            </a:r>
            <a:r>
              <a:rPr sz="20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Sel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f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-St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ud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ie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s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, </a:t>
            </a:r>
            <a:r>
              <a:rPr sz="2000" b="1" spc="-25" dirty="0" smtClean="0">
                <a:solidFill>
                  <a:srgbClr val="FEFFFF"/>
                </a:solidFill>
                <a:latin typeface="Calibri"/>
                <a:cs typeface="Calibri"/>
              </a:rPr>
              <a:t>R</a:t>
            </a:r>
            <a:r>
              <a:rPr sz="20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vi</a:t>
            </a:r>
            <a:r>
              <a:rPr sz="2000" b="1" spc="-14" dirty="0" smtClean="0">
                <a:solidFill>
                  <a:srgbClr val="FEFFFF"/>
                </a:solidFill>
                <a:latin typeface="Calibri"/>
                <a:cs typeface="Calibri"/>
              </a:rPr>
              <a:t>e</a:t>
            </a:r>
            <a:r>
              <a:rPr sz="2000" b="1" spc="-19" dirty="0" smtClean="0">
                <a:solidFill>
                  <a:srgbClr val="FEFFFF"/>
                </a:solidFill>
                <a:latin typeface="Calibri"/>
                <a:cs typeface="Calibri"/>
              </a:rPr>
              <a:t>w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s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,</a:t>
            </a:r>
            <a:r>
              <a:rPr sz="2000" b="1" spc="-19" dirty="0" smtClean="0">
                <a:solidFill>
                  <a:srgbClr val="FEFFFF"/>
                </a:solidFill>
                <a:latin typeface="Calibri"/>
                <a:cs typeface="Calibri"/>
              </a:rPr>
              <a:t> </a:t>
            </a:r>
            <a:r>
              <a:rPr sz="2000" b="1" spc="-4" dirty="0" smtClean="0">
                <a:solidFill>
                  <a:srgbClr val="FEFFFF"/>
                </a:solidFill>
                <a:latin typeface="Calibri"/>
                <a:cs typeface="Calibri"/>
              </a:rPr>
              <a:t>a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n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d </a:t>
            </a:r>
            <a:r>
              <a:rPr sz="2000" b="1" spc="-4" dirty="0" smtClean="0">
                <a:solidFill>
                  <a:srgbClr val="FEFFFF"/>
                </a:solidFill>
                <a:latin typeface="Calibri"/>
                <a:cs typeface="Calibri"/>
              </a:rPr>
              <a:t>D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eci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s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i</a:t>
            </a:r>
            <a:r>
              <a:rPr sz="2000" b="1" spc="4" dirty="0" smtClean="0">
                <a:solidFill>
                  <a:srgbClr val="FEFFFF"/>
                </a:solidFill>
                <a:latin typeface="Calibri"/>
                <a:cs typeface="Calibri"/>
              </a:rPr>
              <a:t>on</a:t>
            </a:r>
            <a:r>
              <a:rPr sz="2000" b="1" spc="0" dirty="0" smtClean="0">
                <a:solidFill>
                  <a:srgbClr val="FEFFFF"/>
                </a:solidFill>
                <a:latin typeface="Calibri"/>
                <a:cs typeface="Calibri"/>
              </a:rPr>
              <a:t>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81802" y="3048000"/>
            <a:ext cx="3985398" cy="3352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359" marR="889567" indent="76">
              <a:lnSpc>
                <a:spcPts val="2160"/>
              </a:lnSpc>
              <a:spcBef>
                <a:spcPts val="418"/>
              </a:spcBef>
            </a:pPr>
            <a:r>
              <a:rPr sz="1800" spc="-4" dirty="0" smtClean="0">
                <a:latin typeface="Arial"/>
                <a:cs typeface="Arial"/>
              </a:rPr>
              <a:t>•</a:t>
            </a:r>
            <a:r>
              <a:rPr sz="1800" b="1" spc="0" dirty="0" smtClean="0">
                <a:latin typeface="Calibri"/>
                <a:cs typeface="Calibri"/>
              </a:rPr>
              <a:t>In</a:t>
            </a:r>
            <a:r>
              <a:rPr sz="1800" b="1" spc="-14" dirty="0" smtClean="0">
                <a:latin typeface="Calibri"/>
                <a:cs typeface="Calibri"/>
              </a:rPr>
              <a:t> </a:t>
            </a:r>
            <a:r>
              <a:rPr sz="1800" b="1" spc="0" dirty="0" smtClean="0">
                <a:latin typeface="Calibri"/>
                <a:cs typeface="Calibri"/>
              </a:rPr>
              <a:t>2014,</a:t>
            </a:r>
            <a:r>
              <a:rPr sz="1800" b="1" spc="4" dirty="0" smtClean="0">
                <a:latin typeface="Calibri"/>
                <a:cs typeface="Calibri"/>
              </a:rPr>
              <a:t> </a:t>
            </a:r>
            <a:r>
              <a:rPr sz="1800" b="1" spc="-4" dirty="0" smtClean="0">
                <a:latin typeface="Calibri"/>
                <a:cs typeface="Calibri"/>
              </a:rPr>
              <a:t>C</a:t>
            </a:r>
            <a:r>
              <a:rPr sz="1800" b="1" spc="0" dirty="0" smtClean="0">
                <a:latin typeface="Calibri"/>
                <a:cs typeface="Calibri"/>
              </a:rPr>
              <a:t>AEP</a:t>
            </a:r>
            <a:r>
              <a:rPr sz="1800" b="1" spc="14" dirty="0" smtClean="0">
                <a:latin typeface="Calibri"/>
                <a:cs typeface="Calibri"/>
              </a:rPr>
              <a:t> </a:t>
            </a:r>
            <a:r>
              <a:rPr sz="1800" b="1" spc="0" dirty="0" smtClean="0">
                <a:latin typeface="Calibri"/>
                <a:cs typeface="Calibri"/>
              </a:rPr>
              <a:t>is</a:t>
            </a:r>
            <a:r>
              <a:rPr sz="1800" b="1" spc="-9" dirty="0" smtClean="0">
                <a:latin typeface="Calibri"/>
                <a:cs typeface="Calibri"/>
              </a:rPr>
              <a:t> c</a:t>
            </a:r>
            <a:r>
              <a:rPr sz="1800" b="1" spc="4" dirty="0" smtClean="0">
                <a:latin typeface="Calibri"/>
                <a:cs typeface="Calibri"/>
              </a:rPr>
              <a:t>o</a:t>
            </a:r>
            <a:r>
              <a:rPr sz="1800" b="1" spc="0" dirty="0" smtClean="0">
                <a:latin typeface="Calibri"/>
                <a:cs typeface="Calibri"/>
              </a:rPr>
              <a:t>ll</a:t>
            </a:r>
            <a:r>
              <a:rPr sz="1800" b="1" spc="9" dirty="0" smtClean="0">
                <a:latin typeface="Calibri"/>
                <a:cs typeface="Calibri"/>
              </a:rPr>
              <a:t>e</a:t>
            </a:r>
            <a:r>
              <a:rPr sz="1800" b="1" spc="4" dirty="0" smtClean="0">
                <a:latin typeface="Calibri"/>
                <a:cs typeface="Calibri"/>
              </a:rPr>
              <a:t>c</a:t>
            </a:r>
            <a:r>
              <a:rPr sz="1800" b="1" spc="0" dirty="0" smtClean="0">
                <a:latin typeface="Calibri"/>
                <a:cs typeface="Calibri"/>
              </a:rPr>
              <a:t>ti</a:t>
            </a:r>
            <a:r>
              <a:rPr sz="1800" b="1" spc="-4" dirty="0" smtClean="0">
                <a:latin typeface="Calibri"/>
                <a:cs typeface="Calibri"/>
              </a:rPr>
              <a:t>n</a:t>
            </a:r>
            <a:r>
              <a:rPr sz="1800" b="1" spc="0" dirty="0" smtClean="0">
                <a:latin typeface="Calibri"/>
                <a:cs typeface="Calibri"/>
              </a:rPr>
              <a:t>g </a:t>
            </a:r>
            <a:r>
              <a:rPr sz="1800" b="1" spc="4" dirty="0" smtClean="0">
                <a:latin typeface="Calibri"/>
                <a:cs typeface="Calibri"/>
              </a:rPr>
              <a:t>d</a:t>
            </a:r>
            <a:r>
              <a:rPr sz="1800" b="1" spc="-9" dirty="0" smtClean="0">
                <a:latin typeface="Calibri"/>
                <a:cs typeface="Calibri"/>
              </a:rPr>
              <a:t>at</a:t>
            </a:r>
            <a:r>
              <a:rPr sz="1800" b="1" spc="0" dirty="0" smtClean="0">
                <a:latin typeface="Calibri"/>
                <a:cs typeface="Calibri"/>
              </a:rPr>
              <a:t>a</a:t>
            </a:r>
            <a:r>
              <a:rPr sz="1800" b="1" spc="-25" dirty="0" smtClean="0">
                <a:latin typeface="Calibri"/>
                <a:cs typeface="Calibri"/>
              </a:rPr>
              <a:t> </a:t>
            </a:r>
            <a:r>
              <a:rPr sz="1800" b="1" spc="4" dirty="0" smtClean="0">
                <a:latin typeface="Calibri"/>
                <a:cs typeface="Calibri"/>
              </a:rPr>
              <a:t>o</a:t>
            </a:r>
            <a:r>
              <a:rPr sz="1800" b="1" spc="0" dirty="0" smtClean="0">
                <a:latin typeface="Calibri"/>
                <a:cs typeface="Calibri"/>
              </a:rPr>
              <a:t>n</a:t>
            </a:r>
            <a:r>
              <a:rPr sz="1800" b="1" spc="-4" dirty="0" smtClean="0">
                <a:latin typeface="Calibri"/>
                <a:cs typeface="Calibri"/>
              </a:rPr>
              <a:t> </a:t>
            </a:r>
            <a:r>
              <a:rPr sz="1800" b="1" spc="-9" dirty="0" smtClean="0">
                <a:latin typeface="Calibri"/>
                <a:cs typeface="Calibri"/>
              </a:rPr>
              <a:t>c</a:t>
            </a:r>
            <a:r>
              <a:rPr sz="1800" b="1" spc="4" dirty="0" smtClean="0">
                <a:latin typeface="Calibri"/>
                <a:cs typeface="Calibri"/>
              </a:rPr>
              <a:t>o</a:t>
            </a:r>
            <a:r>
              <a:rPr sz="1800" b="1" spc="0" dirty="0" smtClean="0">
                <a:latin typeface="Calibri"/>
                <a:cs typeface="Calibri"/>
              </a:rPr>
              <a:t>m</a:t>
            </a:r>
            <a:r>
              <a:rPr sz="1800" b="1" spc="4" dirty="0" smtClean="0">
                <a:latin typeface="Calibri"/>
                <a:cs typeface="Calibri"/>
              </a:rPr>
              <a:t>pl</a:t>
            </a:r>
            <a:r>
              <a:rPr sz="1800" b="1" spc="-4" dirty="0" smtClean="0">
                <a:latin typeface="Calibri"/>
                <a:cs typeface="Calibri"/>
              </a:rPr>
              <a:t>e</a:t>
            </a:r>
            <a:r>
              <a:rPr sz="1800" b="1" spc="0" dirty="0" smtClean="0">
                <a:latin typeface="Calibri"/>
                <a:cs typeface="Calibri"/>
              </a:rPr>
              <a:t>t</a:t>
            </a:r>
            <a:r>
              <a:rPr sz="1800" b="1" spc="4" dirty="0" smtClean="0">
                <a:latin typeface="Calibri"/>
                <a:cs typeface="Calibri"/>
              </a:rPr>
              <a:t>i</a:t>
            </a:r>
            <a:r>
              <a:rPr sz="1800" b="1" spc="-9" dirty="0" smtClean="0">
                <a:latin typeface="Calibri"/>
                <a:cs typeface="Calibri"/>
              </a:rPr>
              <a:t>o</a:t>
            </a:r>
            <a:r>
              <a:rPr sz="1800" b="1" spc="-4" dirty="0" smtClean="0">
                <a:latin typeface="Calibri"/>
                <a:cs typeface="Calibri"/>
              </a:rPr>
              <a:t>n</a:t>
            </a:r>
            <a:r>
              <a:rPr sz="1800" b="1" spc="0" dirty="0" smtClean="0">
                <a:latin typeface="Calibri"/>
                <a:cs typeface="Calibri"/>
              </a:rPr>
              <a:t>,</a:t>
            </a:r>
            <a:r>
              <a:rPr sz="1800" b="1" spc="-44" dirty="0" smtClean="0">
                <a:latin typeface="Calibri"/>
                <a:cs typeface="Calibri"/>
              </a:rPr>
              <a:t> </a:t>
            </a:r>
            <a:r>
              <a:rPr sz="1800" b="1" spc="4" dirty="0" smtClean="0">
                <a:latin typeface="Calibri"/>
                <a:cs typeface="Calibri"/>
              </a:rPr>
              <a:t>licens</a:t>
            </a:r>
            <a:r>
              <a:rPr sz="1800" b="1" spc="-4" dirty="0" smtClean="0">
                <a:latin typeface="Calibri"/>
                <a:cs typeface="Calibri"/>
              </a:rPr>
              <a:t>u</a:t>
            </a:r>
            <a:r>
              <a:rPr sz="1800" b="1" spc="-29" dirty="0" smtClean="0">
                <a:latin typeface="Calibri"/>
                <a:cs typeface="Calibri"/>
              </a:rPr>
              <a:t>r</a:t>
            </a:r>
            <a:r>
              <a:rPr sz="1800" b="1" spc="0" dirty="0" smtClean="0">
                <a:latin typeface="Calibri"/>
                <a:cs typeface="Calibri"/>
              </a:rPr>
              <a:t>e a</a:t>
            </a:r>
            <a:r>
              <a:rPr sz="1800" b="1" spc="4" dirty="0" smtClean="0">
                <a:latin typeface="Calibri"/>
                <a:cs typeface="Calibri"/>
              </a:rPr>
              <a:t>n</a:t>
            </a:r>
            <a:r>
              <a:rPr sz="1800" b="1" spc="0" dirty="0" smtClean="0">
                <a:latin typeface="Calibri"/>
                <a:cs typeface="Calibri"/>
              </a:rPr>
              <a:t>d</a:t>
            </a:r>
            <a:r>
              <a:rPr sz="1800" b="1" spc="-14" dirty="0" smtClean="0">
                <a:latin typeface="Calibri"/>
                <a:cs typeface="Calibri"/>
              </a:rPr>
              <a:t> </a:t>
            </a:r>
            <a:r>
              <a:rPr sz="1800" b="1" spc="4" dirty="0" smtClean="0">
                <a:latin typeface="Calibri"/>
                <a:cs typeface="Calibri"/>
              </a:rPr>
              <a:t>e</a:t>
            </a:r>
            <a:r>
              <a:rPr sz="1800" b="1" spc="0" dirty="0" smtClean="0">
                <a:latin typeface="Calibri"/>
                <a:cs typeface="Calibri"/>
              </a:rPr>
              <a:t>m</a:t>
            </a:r>
            <a:r>
              <a:rPr sz="1800" b="1" spc="4" dirty="0" smtClean="0">
                <a:latin typeface="Calibri"/>
                <a:cs typeface="Calibri"/>
              </a:rPr>
              <a:t>pl</a:t>
            </a:r>
            <a:r>
              <a:rPr sz="1800" b="1" spc="-9" dirty="0" smtClean="0">
                <a:latin typeface="Calibri"/>
                <a:cs typeface="Calibri"/>
              </a:rPr>
              <a:t>o</a:t>
            </a:r>
            <a:r>
              <a:rPr sz="1800" b="1" spc="0" dirty="0" smtClean="0">
                <a:latin typeface="Calibri"/>
                <a:cs typeface="Calibri"/>
              </a:rPr>
              <a:t>ym</a:t>
            </a:r>
            <a:r>
              <a:rPr sz="1800" b="1" spc="-4" dirty="0" smtClean="0">
                <a:latin typeface="Calibri"/>
                <a:cs typeface="Calibri"/>
              </a:rPr>
              <a:t>e</a:t>
            </a:r>
            <a:r>
              <a:rPr sz="1800" b="1" spc="-14" dirty="0" smtClean="0">
                <a:latin typeface="Calibri"/>
                <a:cs typeface="Calibri"/>
              </a:rPr>
              <a:t>n</a:t>
            </a:r>
            <a:r>
              <a:rPr sz="1800" b="1" spc="0" dirty="0" smtClean="0">
                <a:latin typeface="Calibri"/>
                <a:cs typeface="Calibri"/>
              </a:rPr>
              <a:t>t</a:t>
            </a:r>
            <a:r>
              <a:rPr sz="1800" b="1" spc="-34" dirty="0" smtClean="0">
                <a:latin typeface="Calibri"/>
                <a:cs typeface="Calibri"/>
              </a:rPr>
              <a:t> </a:t>
            </a:r>
            <a:r>
              <a:rPr sz="1800" b="1" spc="4" dirty="0" smtClean="0">
                <a:latin typeface="Calibri"/>
                <a:cs typeface="Calibri"/>
              </a:rPr>
              <a:t>(</a:t>
            </a:r>
            <a:r>
              <a:rPr sz="1800" b="1" spc="-9" dirty="0" smtClean="0">
                <a:latin typeface="Calibri"/>
                <a:cs typeface="Calibri"/>
              </a:rPr>
              <a:t>c</a:t>
            </a:r>
            <a:r>
              <a:rPr sz="1800" b="1" spc="4" dirty="0" smtClean="0">
                <a:latin typeface="Calibri"/>
                <a:cs typeface="Calibri"/>
              </a:rPr>
              <a:t>on</a:t>
            </a:r>
            <a:r>
              <a:rPr sz="1800" b="1" spc="0" dirty="0" smtClean="0">
                <a:latin typeface="Calibri"/>
                <a:cs typeface="Calibri"/>
              </a:rPr>
              <a:t>s</a:t>
            </a:r>
            <a:r>
              <a:rPr sz="1800" b="1" spc="4" dirty="0" smtClean="0">
                <a:latin typeface="Calibri"/>
                <a:cs typeface="Calibri"/>
              </a:rPr>
              <a:t>i</a:t>
            </a:r>
            <a:r>
              <a:rPr sz="1800" b="1" spc="-19" dirty="0" smtClean="0">
                <a:latin typeface="Calibri"/>
                <a:cs typeface="Calibri"/>
              </a:rPr>
              <a:t>s</a:t>
            </a:r>
            <a:r>
              <a:rPr sz="1800" b="1" spc="-25" dirty="0" smtClean="0">
                <a:latin typeface="Calibri"/>
                <a:cs typeface="Calibri"/>
              </a:rPr>
              <a:t>t</a:t>
            </a:r>
            <a:r>
              <a:rPr sz="1800" b="1" spc="-4" dirty="0" smtClean="0">
                <a:latin typeface="Calibri"/>
                <a:cs typeface="Calibri"/>
              </a:rPr>
              <a:t>e</a:t>
            </a:r>
            <a:r>
              <a:rPr sz="1800" b="1" spc="-14" dirty="0" smtClean="0">
                <a:latin typeface="Calibri"/>
                <a:cs typeface="Calibri"/>
              </a:rPr>
              <a:t>n</a:t>
            </a:r>
            <a:r>
              <a:rPr sz="1800" b="1" spc="0" dirty="0" smtClean="0">
                <a:latin typeface="Calibri"/>
                <a:cs typeface="Calibri"/>
              </a:rPr>
              <a:t>t </a:t>
            </a:r>
            <a:r>
              <a:rPr sz="1800" b="1" spc="4" dirty="0" smtClean="0">
                <a:latin typeface="Calibri"/>
                <a:cs typeface="Calibri"/>
              </a:rPr>
              <a:t>w</a:t>
            </a:r>
            <a:r>
              <a:rPr sz="1800" b="1" spc="0" dirty="0" smtClean="0">
                <a:latin typeface="Calibri"/>
                <a:cs typeface="Calibri"/>
              </a:rPr>
              <a:t>ith</a:t>
            </a:r>
            <a:r>
              <a:rPr sz="1800" b="1" spc="-14" dirty="0" smtClean="0">
                <a:latin typeface="Calibri"/>
                <a:cs typeface="Calibri"/>
              </a:rPr>
              <a:t> </a:t>
            </a:r>
            <a:r>
              <a:rPr sz="1800" b="1" spc="-4" dirty="0" smtClean="0">
                <a:latin typeface="Calibri"/>
                <a:cs typeface="Calibri"/>
              </a:rPr>
              <a:t>T</a:t>
            </a:r>
            <a:r>
              <a:rPr sz="1800" b="1" spc="0" dirty="0" smtClean="0">
                <a:latin typeface="Calibri"/>
                <a:cs typeface="Calibri"/>
              </a:rPr>
              <a:t>itle</a:t>
            </a:r>
            <a:r>
              <a:rPr sz="1800" b="1" spc="-14" dirty="0" smtClean="0">
                <a:latin typeface="Calibri"/>
                <a:cs typeface="Calibri"/>
              </a:rPr>
              <a:t> </a:t>
            </a:r>
            <a:r>
              <a:rPr sz="1800" b="1" spc="0" dirty="0" smtClean="0">
                <a:latin typeface="Calibri"/>
                <a:cs typeface="Calibri"/>
              </a:rPr>
              <a:t>II</a:t>
            </a:r>
            <a:r>
              <a:rPr sz="1800" b="1" spc="-9" dirty="0" smtClean="0">
                <a:latin typeface="Calibri"/>
                <a:cs typeface="Calibri"/>
              </a:rPr>
              <a:t> </a:t>
            </a:r>
            <a:r>
              <a:rPr sz="1800" b="1" spc="0" dirty="0" smtClean="0">
                <a:latin typeface="Calibri"/>
                <a:cs typeface="Calibri"/>
              </a:rPr>
              <a:t>a</a:t>
            </a:r>
            <a:r>
              <a:rPr sz="1800" b="1" spc="4" dirty="0" smtClean="0">
                <a:latin typeface="Calibri"/>
                <a:cs typeface="Calibri"/>
              </a:rPr>
              <a:t>nd</a:t>
            </a:r>
            <a:r>
              <a:rPr sz="1800" b="1" spc="-39" dirty="0" smtClean="0">
                <a:latin typeface="Calibri"/>
                <a:cs typeface="Calibri"/>
              </a:rPr>
              <a:t>/</a:t>
            </a:r>
            <a:r>
              <a:rPr sz="1800" b="1" spc="4" dirty="0" smtClean="0">
                <a:latin typeface="Calibri"/>
                <a:cs typeface="Calibri"/>
              </a:rPr>
              <a:t>o</a:t>
            </a:r>
            <a:r>
              <a:rPr sz="1800" b="1" spc="0" dirty="0" smtClean="0">
                <a:latin typeface="Calibri"/>
                <a:cs typeface="Calibri"/>
              </a:rPr>
              <a:t>r</a:t>
            </a:r>
            <a:r>
              <a:rPr sz="1800" b="1" spc="-14" dirty="0" smtClean="0">
                <a:latin typeface="Calibri"/>
                <a:cs typeface="Calibri"/>
              </a:rPr>
              <a:t> </a:t>
            </a:r>
            <a:r>
              <a:rPr sz="1800" b="1" spc="0" dirty="0" smtClean="0">
                <a:latin typeface="Calibri"/>
                <a:cs typeface="Calibri"/>
              </a:rPr>
              <a:t>PE</a:t>
            </a:r>
            <a:r>
              <a:rPr sz="1800" b="1" spc="4" dirty="0" smtClean="0">
                <a:latin typeface="Calibri"/>
                <a:cs typeface="Calibri"/>
              </a:rPr>
              <a:t>D</a:t>
            </a:r>
            <a:r>
              <a:rPr sz="1800" b="1" spc="0" dirty="0" smtClean="0">
                <a:latin typeface="Calibri"/>
                <a:cs typeface="Calibri"/>
              </a:rPr>
              <a:t>S).</a:t>
            </a:r>
            <a:r>
              <a:rPr sz="1800" b="1" spc="-9" dirty="0" smtClean="0">
                <a:latin typeface="Calibri"/>
                <a:cs typeface="Calibri"/>
              </a:rPr>
              <a:t> </a:t>
            </a:r>
            <a:r>
              <a:rPr sz="1800" b="1" spc="0" dirty="0" smtClean="0">
                <a:latin typeface="Calibri"/>
                <a:cs typeface="Calibri"/>
              </a:rPr>
              <a:t>Als</a:t>
            </a:r>
            <a:r>
              <a:rPr sz="1800" b="1" spc="-19" dirty="0" smtClean="0">
                <a:latin typeface="Calibri"/>
                <a:cs typeface="Calibri"/>
              </a:rPr>
              <a:t>o</a:t>
            </a:r>
            <a:r>
              <a:rPr sz="1800" b="1" spc="0" dirty="0" smtClean="0">
                <a:latin typeface="Calibri"/>
                <a:cs typeface="Calibri"/>
              </a:rPr>
              <a:t>, EPP </a:t>
            </a:r>
            <a:r>
              <a:rPr sz="1800" b="1" spc="-29" dirty="0" smtClean="0">
                <a:latin typeface="Calibri"/>
                <a:cs typeface="Calibri"/>
              </a:rPr>
              <a:t>r</a:t>
            </a:r>
            <a:r>
              <a:rPr sz="1800" b="1" spc="4" dirty="0" smtClean="0">
                <a:latin typeface="Calibri"/>
                <a:cs typeface="Calibri"/>
              </a:rPr>
              <a:t>epo</a:t>
            </a:r>
            <a:r>
              <a:rPr sz="1800" b="1" spc="-4" dirty="0" smtClean="0">
                <a:latin typeface="Calibri"/>
                <a:cs typeface="Calibri"/>
              </a:rPr>
              <a:t>r</a:t>
            </a:r>
            <a:r>
              <a:rPr sz="1800" b="1" spc="0" dirty="0" smtClean="0">
                <a:latin typeface="Calibri"/>
                <a:cs typeface="Calibri"/>
              </a:rPr>
              <a:t>ti</a:t>
            </a:r>
            <a:r>
              <a:rPr sz="1800" b="1" spc="4" dirty="0" smtClean="0">
                <a:latin typeface="Calibri"/>
                <a:cs typeface="Calibri"/>
              </a:rPr>
              <a:t>n</a:t>
            </a:r>
            <a:r>
              <a:rPr sz="1800" b="1" spc="0" dirty="0" smtClean="0">
                <a:latin typeface="Calibri"/>
                <a:cs typeface="Calibri"/>
              </a:rPr>
              <a:t>g</a:t>
            </a:r>
            <a:r>
              <a:rPr sz="1800" b="1" spc="-34" dirty="0" smtClean="0">
                <a:latin typeface="Calibri"/>
                <a:cs typeface="Calibri"/>
              </a:rPr>
              <a:t> </a:t>
            </a:r>
            <a:r>
              <a:rPr sz="1800" b="1" spc="0" dirty="0" smtClean="0">
                <a:latin typeface="Calibri"/>
                <a:cs typeface="Calibri"/>
              </a:rPr>
              <a:t>is</a:t>
            </a:r>
            <a:r>
              <a:rPr sz="1800" b="1" spc="-9" dirty="0" smtClean="0">
                <a:latin typeface="Calibri"/>
                <a:cs typeface="Calibri"/>
              </a:rPr>
              <a:t> </a:t>
            </a:r>
            <a:r>
              <a:rPr sz="1800" b="1" spc="4" dirty="0" smtClean="0">
                <a:latin typeface="Calibri"/>
                <a:cs typeface="Calibri"/>
              </a:rPr>
              <a:t>o</a:t>
            </a:r>
            <a:r>
              <a:rPr sz="1800" b="1" spc="-4" dirty="0" smtClean="0">
                <a:latin typeface="Calibri"/>
                <a:cs typeface="Calibri"/>
              </a:rPr>
              <a:t>p</a:t>
            </a:r>
            <a:r>
              <a:rPr sz="1800" b="1" spc="0" dirty="0" smtClean="0">
                <a:latin typeface="Calibri"/>
                <a:cs typeface="Calibri"/>
              </a:rPr>
              <a:t>ti</a:t>
            </a:r>
            <a:r>
              <a:rPr sz="1800" b="1" spc="4" dirty="0" smtClean="0">
                <a:latin typeface="Calibri"/>
                <a:cs typeface="Calibri"/>
              </a:rPr>
              <a:t>on</a:t>
            </a:r>
            <a:r>
              <a:rPr sz="1800" b="1" spc="0" dirty="0" smtClean="0">
                <a:latin typeface="Calibri"/>
                <a:cs typeface="Calibri"/>
              </a:rPr>
              <a:t>al</a:t>
            </a:r>
            <a:r>
              <a:rPr sz="1800" b="1" spc="-44" dirty="0" smtClean="0">
                <a:latin typeface="Calibri"/>
                <a:cs typeface="Calibri"/>
              </a:rPr>
              <a:t> </a:t>
            </a:r>
            <a:r>
              <a:rPr sz="1800" b="1" spc="-29" dirty="0" smtClean="0">
                <a:latin typeface="Calibri"/>
                <a:cs typeface="Calibri"/>
              </a:rPr>
              <a:t>f</a:t>
            </a:r>
            <a:r>
              <a:rPr sz="1800" b="1" spc="4" dirty="0" smtClean="0">
                <a:latin typeface="Calibri"/>
                <a:cs typeface="Calibri"/>
              </a:rPr>
              <a:t>o</a:t>
            </a:r>
            <a:r>
              <a:rPr sz="1800" b="1" spc="0" dirty="0" smtClean="0">
                <a:latin typeface="Calibri"/>
                <a:cs typeface="Calibri"/>
              </a:rPr>
              <a:t>r</a:t>
            </a:r>
            <a:r>
              <a:rPr sz="1800" b="1" spc="9" dirty="0" smtClean="0">
                <a:latin typeface="Calibri"/>
                <a:cs typeface="Calibri"/>
              </a:rPr>
              <a:t> </a:t>
            </a:r>
            <a:r>
              <a:rPr sz="1800" b="1" spc="0" dirty="0" smtClean="0">
                <a:latin typeface="Calibri"/>
                <a:cs typeface="Calibri"/>
              </a:rPr>
              <a:t>4</a:t>
            </a:r>
            <a:endParaRPr sz="1800" dirty="0">
              <a:latin typeface="Calibri"/>
              <a:cs typeface="Calibri"/>
            </a:endParaRPr>
          </a:p>
          <a:p>
            <a:pPr marL="91359">
              <a:lnSpc>
                <a:spcPts val="2210"/>
              </a:lnSpc>
              <a:spcBef>
                <a:spcPts val="2"/>
              </a:spcBef>
            </a:pPr>
            <a:r>
              <a:rPr sz="2700" b="1" spc="4" baseline="1517" dirty="0" smtClean="0">
                <a:latin typeface="Calibri"/>
                <a:cs typeface="Calibri"/>
              </a:rPr>
              <a:t>o</a:t>
            </a:r>
            <a:r>
              <a:rPr sz="2700" b="1" spc="0" baseline="1517" dirty="0" smtClean="0">
                <a:latin typeface="Calibri"/>
                <a:cs typeface="Calibri"/>
              </a:rPr>
              <a:t>f</a:t>
            </a:r>
            <a:r>
              <a:rPr sz="2700" b="1" spc="-14" baseline="1517" dirty="0" smtClean="0">
                <a:latin typeface="Calibri"/>
                <a:cs typeface="Calibri"/>
              </a:rPr>
              <a:t> </a:t>
            </a:r>
            <a:r>
              <a:rPr sz="2700" b="1" spc="0" baseline="1517" dirty="0" smtClean="0">
                <a:latin typeface="Calibri"/>
                <a:cs typeface="Calibri"/>
              </a:rPr>
              <a:t>t</a:t>
            </a:r>
            <a:r>
              <a:rPr sz="2700" b="1" spc="4" baseline="1517" dirty="0" smtClean="0">
                <a:latin typeface="Calibri"/>
                <a:cs typeface="Calibri"/>
              </a:rPr>
              <a:t>h</a:t>
            </a:r>
            <a:r>
              <a:rPr sz="2700" b="1" spc="0" baseline="1517" dirty="0" smtClean="0">
                <a:latin typeface="Calibri"/>
                <a:cs typeface="Calibri"/>
              </a:rPr>
              <a:t>e 8</a:t>
            </a:r>
            <a:r>
              <a:rPr sz="2700" b="1" spc="14" baseline="1517" dirty="0" smtClean="0">
                <a:latin typeface="Calibri"/>
                <a:cs typeface="Calibri"/>
              </a:rPr>
              <a:t> </a:t>
            </a:r>
            <a:r>
              <a:rPr sz="2700" b="1" spc="0" baseline="1517" dirty="0" smtClean="0">
                <a:latin typeface="Calibri"/>
                <a:cs typeface="Calibri"/>
              </a:rPr>
              <a:t>m</a:t>
            </a:r>
            <a:r>
              <a:rPr sz="2700" b="1" spc="4" baseline="1517" dirty="0" smtClean="0">
                <a:latin typeface="Calibri"/>
                <a:cs typeface="Calibri"/>
              </a:rPr>
              <a:t>e</a:t>
            </a:r>
            <a:r>
              <a:rPr sz="2700" b="1" spc="0" baseline="1517" dirty="0" smtClean="0">
                <a:latin typeface="Calibri"/>
                <a:cs typeface="Calibri"/>
              </a:rPr>
              <a:t>as</a:t>
            </a:r>
            <a:r>
              <a:rPr sz="2700" b="1" spc="4" baseline="1517" dirty="0" smtClean="0">
                <a:latin typeface="Calibri"/>
                <a:cs typeface="Calibri"/>
              </a:rPr>
              <a:t>u</a:t>
            </a:r>
            <a:r>
              <a:rPr sz="2700" b="1" spc="-25" baseline="1517" dirty="0" smtClean="0">
                <a:latin typeface="Calibri"/>
                <a:cs typeface="Calibri"/>
              </a:rPr>
              <a:t>r</a:t>
            </a:r>
            <a:r>
              <a:rPr sz="2700" b="1" spc="4" baseline="1517" dirty="0" smtClean="0">
                <a:latin typeface="Calibri"/>
                <a:cs typeface="Calibri"/>
              </a:rPr>
              <a:t>e</a:t>
            </a:r>
            <a:r>
              <a:rPr sz="2700" b="1" spc="0" baseline="1517" dirty="0" smtClean="0">
                <a:latin typeface="Calibri"/>
                <a:cs typeface="Calibri"/>
              </a:rPr>
              <a:t>s.                             </a:t>
            </a:r>
            <a:r>
              <a:rPr sz="2700" b="1" spc="316" baseline="1517" dirty="0" smtClean="0">
                <a:latin typeface="Calibri"/>
                <a:cs typeface="Calibri"/>
              </a:rPr>
              <a:t> </a:t>
            </a:r>
            <a:r>
              <a:rPr sz="2100" spc="-4" baseline="44860" dirty="0" smtClean="0">
                <a:latin typeface="Calibri"/>
                <a:cs typeface="Calibri"/>
              </a:rPr>
              <a:t>J</a:t>
            </a:r>
            <a:r>
              <a:rPr sz="2100" spc="0" baseline="44860" dirty="0" smtClean="0">
                <a:latin typeface="Calibri"/>
                <a:cs typeface="Calibri"/>
              </a:rPr>
              <a:t>a</a:t>
            </a:r>
            <a:r>
              <a:rPr sz="2100" spc="-4" baseline="44860" dirty="0" smtClean="0">
                <a:latin typeface="Calibri"/>
                <a:cs typeface="Calibri"/>
              </a:rPr>
              <a:t>n.</a:t>
            </a:r>
            <a:endParaRPr sz="1400" dirty="0">
              <a:latin typeface="Calibri"/>
              <a:cs typeface="Calibri"/>
            </a:endParaRPr>
          </a:p>
          <a:p>
            <a:pPr marR="216926" algn="r">
              <a:lnSpc>
                <a:spcPct val="101725"/>
              </a:lnSpc>
              <a:spcBef>
                <a:spcPts val="344"/>
              </a:spcBef>
            </a:pPr>
            <a:r>
              <a:rPr sz="1400" spc="-4" dirty="0" smtClean="0">
                <a:latin typeface="Calibri"/>
                <a:cs typeface="Calibri"/>
              </a:rPr>
              <a:t>C</a:t>
            </a:r>
            <a:r>
              <a:rPr sz="1400" spc="4" dirty="0" smtClean="0">
                <a:latin typeface="Calibri"/>
                <a:cs typeface="Calibri"/>
              </a:rPr>
              <a:t>A</a:t>
            </a:r>
            <a:r>
              <a:rPr sz="1400" spc="0" dirty="0" smtClean="0">
                <a:latin typeface="Calibri"/>
                <a:cs typeface="Calibri"/>
              </a:rPr>
              <a:t>EP</a:t>
            </a:r>
            <a:endParaRPr sz="1400" dirty="0">
              <a:latin typeface="Calibri"/>
              <a:cs typeface="Calibri"/>
            </a:endParaRPr>
          </a:p>
          <a:p>
            <a:pPr marL="91436">
              <a:lnSpc>
                <a:spcPts val="2155"/>
              </a:lnSpc>
              <a:spcBef>
                <a:spcPts val="107"/>
              </a:spcBef>
            </a:pPr>
            <a:r>
              <a:rPr sz="2700" spc="-4" baseline="1610" dirty="0" smtClean="0">
                <a:latin typeface="Arial"/>
                <a:cs typeface="Arial"/>
              </a:rPr>
              <a:t>•</a:t>
            </a:r>
            <a:r>
              <a:rPr sz="2700" b="1" spc="-4" baseline="1517" dirty="0" smtClean="0">
                <a:latin typeface="Calibri"/>
                <a:cs typeface="Calibri"/>
              </a:rPr>
              <a:t>O</a:t>
            </a:r>
            <a:r>
              <a:rPr sz="2700" b="1" spc="0" baseline="1517" dirty="0" smtClean="0">
                <a:latin typeface="Calibri"/>
                <a:cs typeface="Calibri"/>
              </a:rPr>
              <a:t>t</a:t>
            </a:r>
            <a:r>
              <a:rPr sz="2700" b="1" spc="4" baseline="1517" dirty="0" smtClean="0">
                <a:latin typeface="Calibri"/>
                <a:cs typeface="Calibri"/>
              </a:rPr>
              <a:t>he</a:t>
            </a:r>
            <a:r>
              <a:rPr sz="2700" b="1" spc="0" baseline="1517" dirty="0" smtClean="0">
                <a:latin typeface="Calibri"/>
                <a:cs typeface="Calibri"/>
              </a:rPr>
              <a:t>r</a:t>
            </a:r>
            <a:r>
              <a:rPr sz="2700" b="1" spc="-29" baseline="1517" dirty="0" smtClean="0">
                <a:latin typeface="Calibri"/>
                <a:cs typeface="Calibri"/>
              </a:rPr>
              <a:t> </a:t>
            </a:r>
            <a:r>
              <a:rPr sz="2700" b="1" spc="0" baseline="1517" dirty="0" smtClean="0">
                <a:latin typeface="Calibri"/>
                <a:cs typeface="Calibri"/>
              </a:rPr>
              <a:t>2014 EPP</a:t>
            </a:r>
            <a:r>
              <a:rPr sz="2700" b="1" spc="14" baseline="1517" dirty="0" smtClean="0">
                <a:latin typeface="Calibri"/>
                <a:cs typeface="Calibri"/>
              </a:rPr>
              <a:t> </a:t>
            </a:r>
            <a:r>
              <a:rPr sz="2700" b="1" spc="-29" baseline="1517" dirty="0" smtClean="0">
                <a:latin typeface="Calibri"/>
                <a:cs typeface="Calibri"/>
              </a:rPr>
              <a:t>r</a:t>
            </a:r>
            <a:r>
              <a:rPr sz="2700" b="1" spc="4" baseline="1517" dirty="0" smtClean="0">
                <a:latin typeface="Calibri"/>
                <a:cs typeface="Calibri"/>
              </a:rPr>
              <a:t>epo</a:t>
            </a:r>
            <a:r>
              <a:rPr sz="2700" b="1" spc="-4" baseline="1517" dirty="0" smtClean="0">
                <a:latin typeface="Calibri"/>
                <a:cs typeface="Calibri"/>
              </a:rPr>
              <a:t>r</a:t>
            </a:r>
            <a:r>
              <a:rPr sz="2700" b="1" spc="0" baseline="1517" dirty="0" smtClean="0">
                <a:latin typeface="Calibri"/>
                <a:cs typeface="Calibri"/>
              </a:rPr>
              <a:t>t</a:t>
            </a:r>
            <a:r>
              <a:rPr sz="2700" b="1" spc="4" baseline="1517" dirty="0" smtClean="0">
                <a:latin typeface="Calibri"/>
                <a:cs typeface="Calibri"/>
              </a:rPr>
              <a:t>in</a:t>
            </a:r>
            <a:r>
              <a:rPr sz="2700" b="1" spc="0" baseline="1517" dirty="0" smtClean="0">
                <a:latin typeface="Calibri"/>
                <a:cs typeface="Calibri"/>
              </a:rPr>
              <a:t>g            </a:t>
            </a:r>
            <a:r>
              <a:rPr sz="2700" b="1" spc="376" baseline="1517" dirty="0" smtClean="0">
                <a:latin typeface="Calibri"/>
                <a:cs typeface="Calibri"/>
              </a:rPr>
              <a:t> </a:t>
            </a:r>
            <a:r>
              <a:rPr sz="2100" spc="-19" baseline="15603" dirty="0" smtClean="0">
                <a:latin typeface="Calibri"/>
                <a:cs typeface="Calibri"/>
              </a:rPr>
              <a:t>r</a:t>
            </a:r>
            <a:r>
              <a:rPr sz="2100" spc="-4" baseline="15603" dirty="0" smtClean="0">
                <a:latin typeface="Calibri"/>
                <a:cs typeface="Calibri"/>
              </a:rPr>
              <a:t>eque</a:t>
            </a:r>
            <a:r>
              <a:rPr sz="2100" spc="-9" baseline="15603" dirty="0" smtClean="0">
                <a:latin typeface="Calibri"/>
                <a:cs typeface="Calibri"/>
              </a:rPr>
              <a:t>s</a:t>
            </a:r>
            <a:r>
              <a:rPr sz="2100" spc="0" baseline="15603" dirty="0" smtClean="0">
                <a:latin typeface="Calibri"/>
                <a:cs typeface="Calibri"/>
              </a:rPr>
              <a:t>t</a:t>
            </a:r>
            <a:endParaRPr sz="1400" dirty="0">
              <a:latin typeface="Calibri"/>
              <a:cs typeface="Calibri"/>
            </a:endParaRPr>
          </a:p>
          <a:p>
            <a:pPr marL="91359">
              <a:lnSpc>
                <a:spcPts val="2160"/>
              </a:lnSpc>
              <a:spcBef>
                <a:spcPts val="0"/>
              </a:spcBef>
            </a:pPr>
            <a:r>
              <a:rPr sz="2700" b="1" i="1" spc="0" baseline="1517" dirty="0" smtClean="0">
                <a:latin typeface="Calibri"/>
                <a:cs typeface="Calibri"/>
              </a:rPr>
              <a:t>d</a:t>
            </a:r>
            <a:r>
              <a:rPr sz="2700" b="1" i="1" spc="4" baseline="1517" dirty="0" smtClean="0">
                <a:latin typeface="Calibri"/>
                <a:cs typeface="Calibri"/>
              </a:rPr>
              <a:t>e</a:t>
            </a:r>
            <a:r>
              <a:rPr sz="2700" b="1" i="1" spc="0" baseline="1517" dirty="0" smtClean="0">
                <a:latin typeface="Calibri"/>
                <a:cs typeface="Calibri"/>
              </a:rPr>
              <a:t>scr</a:t>
            </a:r>
            <a:r>
              <a:rPr sz="2700" b="1" i="1" spc="4" baseline="1517" dirty="0" smtClean="0">
                <a:latin typeface="Calibri"/>
                <a:cs typeface="Calibri"/>
              </a:rPr>
              <a:t>i</a:t>
            </a:r>
            <a:r>
              <a:rPr sz="2700" b="1" i="1" spc="0" baseline="1517" dirty="0" smtClean="0">
                <a:latin typeface="Calibri"/>
                <a:cs typeface="Calibri"/>
              </a:rPr>
              <a:t>b</a:t>
            </a:r>
            <a:r>
              <a:rPr sz="2700" b="1" i="1" spc="4" baseline="1517" dirty="0" smtClean="0">
                <a:latin typeface="Calibri"/>
                <a:cs typeface="Calibri"/>
              </a:rPr>
              <a:t>e</a:t>
            </a:r>
            <a:r>
              <a:rPr sz="2700" b="1" i="1" spc="0" baseline="1517" dirty="0" smtClean="0">
                <a:latin typeface="Calibri"/>
                <a:cs typeface="Calibri"/>
              </a:rPr>
              <a:t>s</a:t>
            </a:r>
            <a:r>
              <a:rPr sz="2700" b="1" i="1" spc="-9" baseline="1517" dirty="0" smtClean="0">
                <a:latin typeface="Calibri"/>
                <a:cs typeface="Calibri"/>
              </a:rPr>
              <a:t> </a:t>
            </a:r>
            <a:r>
              <a:rPr sz="2700" b="1" spc="4" baseline="1517" dirty="0" smtClean="0">
                <a:latin typeface="Calibri"/>
                <a:cs typeface="Calibri"/>
              </a:rPr>
              <a:t>bu</a:t>
            </a:r>
            <a:r>
              <a:rPr sz="2700" b="1" spc="0" baseline="1517" dirty="0" smtClean="0">
                <a:latin typeface="Calibri"/>
                <a:cs typeface="Calibri"/>
              </a:rPr>
              <a:t>t</a:t>
            </a:r>
            <a:r>
              <a:rPr sz="2700" b="1" spc="-9" baseline="1517" dirty="0" smtClean="0">
                <a:latin typeface="Calibri"/>
                <a:cs typeface="Calibri"/>
              </a:rPr>
              <a:t> </a:t>
            </a:r>
            <a:r>
              <a:rPr sz="2700" b="1" spc="4" baseline="1517" dirty="0" smtClean="0">
                <a:latin typeface="Calibri"/>
                <a:cs typeface="Calibri"/>
              </a:rPr>
              <a:t>doe</a:t>
            </a:r>
            <a:r>
              <a:rPr sz="2700" b="1" spc="0" baseline="1517" dirty="0" smtClean="0">
                <a:latin typeface="Calibri"/>
                <a:cs typeface="Calibri"/>
              </a:rPr>
              <a:t>s</a:t>
            </a:r>
            <a:r>
              <a:rPr sz="2700" b="1" spc="-29" baseline="1517" dirty="0" smtClean="0">
                <a:latin typeface="Calibri"/>
                <a:cs typeface="Calibri"/>
              </a:rPr>
              <a:t> </a:t>
            </a:r>
            <a:r>
              <a:rPr sz="2700" b="1" spc="4" baseline="1517" dirty="0" smtClean="0">
                <a:latin typeface="Calibri"/>
                <a:cs typeface="Calibri"/>
              </a:rPr>
              <a:t>no</a:t>
            </a:r>
            <a:r>
              <a:rPr sz="2700" b="1" spc="0" baseline="1517" dirty="0" smtClean="0">
                <a:latin typeface="Calibri"/>
                <a:cs typeface="Calibri"/>
              </a:rPr>
              <a:t>t</a:t>
            </a:r>
            <a:r>
              <a:rPr sz="2700" b="1" spc="-9" baseline="1517" dirty="0" smtClean="0">
                <a:latin typeface="Calibri"/>
                <a:cs typeface="Calibri"/>
              </a:rPr>
              <a:t> c</a:t>
            </a:r>
            <a:r>
              <a:rPr sz="2700" b="1" spc="4" baseline="1517" dirty="0" smtClean="0">
                <a:latin typeface="Calibri"/>
                <a:cs typeface="Calibri"/>
              </a:rPr>
              <a:t>ollec</a:t>
            </a:r>
            <a:r>
              <a:rPr sz="2700" b="1" spc="0" baseline="1517" dirty="0" smtClean="0">
                <a:latin typeface="Calibri"/>
                <a:cs typeface="Calibri"/>
              </a:rPr>
              <a:t>t</a:t>
            </a:r>
            <a:endParaRPr sz="1800" dirty="0">
              <a:latin typeface="Calibri"/>
              <a:cs typeface="Calibri"/>
            </a:endParaRPr>
          </a:p>
          <a:p>
            <a:pPr marL="91359">
              <a:lnSpc>
                <a:spcPts val="2160"/>
              </a:lnSpc>
            </a:pPr>
            <a:r>
              <a:rPr sz="2700" b="1" spc="-25" baseline="1517" dirty="0" smtClean="0">
                <a:latin typeface="Calibri"/>
                <a:cs typeface="Calibri"/>
              </a:rPr>
              <a:t>av</a:t>
            </a:r>
            <a:r>
              <a:rPr sz="2700" b="1" spc="0" baseline="1517" dirty="0" smtClean="0">
                <a:latin typeface="Calibri"/>
                <a:cs typeface="Calibri"/>
              </a:rPr>
              <a:t>a</a:t>
            </a:r>
            <a:r>
              <a:rPr sz="2700" b="1" spc="4" baseline="1517" dirty="0" smtClean="0">
                <a:latin typeface="Calibri"/>
                <a:cs typeface="Calibri"/>
              </a:rPr>
              <a:t>il</a:t>
            </a:r>
            <a:r>
              <a:rPr sz="2700" b="1" spc="0" baseline="1517" dirty="0" smtClean="0">
                <a:latin typeface="Calibri"/>
                <a:cs typeface="Calibri"/>
              </a:rPr>
              <a:t>a</a:t>
            </a:r>
            <a:r>
              <a:rPr sz="2700" b="1" spc="4" baseline="1517" dirty="0" smtClean="0">
                <a:latin typeface="Calibri"/>
                <a:cs typeface="Calibri"/>
              </a:rPr>
              <a:t>bl</a:t>
            </a:r>
            <a:r>
              <a:rPr sz="2700" b="1" spc="0" baseline="1517" dirty="0" smtClean="0">
                <a:latin typeface="Calibri"/>
                <a:cs typeface="Calibri"/>
              </a:rPr>
              <a:t>e</a:t>
            </a:r>
            <a:r>
              <a:rPr sz="2700" b="1" spc="-54" baseline="1517" dirty="0" smtClean="0">
                <a:latin typeface="Calibri"/>
                <a:cs typeface="Calibri"/>
              </a:rPr>
              <a:t> </a:t>
            </a:r>
            <a:r>
              <a:rPr sz="2700" b="1" spc="4" baseline="1517" dirty="0" smtClean="0">
                <a:latin typeface="Calibri"/>
                <a:cs typeface="Calibri"/>
              </a:rPr>
              <a:t>o</a:t>
            </a:r>
            <a:r>
              <a:rPr sz="2700" b="1" spc="0" baseline="1517" dirty="0" smtClean="0">
                <a:latin typeface="Calibri"/>
                <a:cs typeface="Calibri"/>
              </a:rPr>
              <a:t>r </a:t>
            </a:r>
            <a:r>
              <a:rPr sz="2700" b="1" spc="4" baseline="1517" dirty="0" smtClean="0">
                <a:latin typeface="Calibri"/>
                <a:cs typeface="Calibri"/>
              </a:rPr>
              <a:t>pl</a:t>
            </a:r>
            <a:r>
              <a:rPr sz="2700" b="1" spc="0" baseline="1517" dirty="0" smtClean="0">
                <a:latin typeface="Calibri"/>
                <a:cs typeface="Calibri"/>
              </a:rPr>
              <a:t>a</a:t>
            </a:r>
            <a:r>
              <a:rPr sz="2700" b="1" spc="4" baseline="1517" dirty="0" smtClean="0">
                <a:latin typeface="Calibri"/>
                <a:cs typeface="Calibri"/>
              </a:rPr>
              <a:t>nn</a:t>
            </a:r>
            <a:r>
              <a:rPr sz="2700" b="1" spc="9" baseline="1517" dirty="0" smtClean="0">
                <a:latin typeface="Calibri"/>
                <a:cs typeface="Calibri"/>
              </a:rPr>
              <a:t>e</a:t>
            </a:r>
            <a:r>
              <a:rPr sz="2700" b="1" spc="0" baseline="1517" dirty="0" smtClean="0">
                <a:latin typeface="Calibri"/>
                <a:cs typeface="Calibri"/>
              </a:rPr>
              <a:t>d</a:t>
            </a:r>
            <a:r>
              <a:rPr sz="2700" b="1" spc="-4" baseline="1517" dirty="0" smtClean="0">
                <a:latin typeface="Calibri"/>
                <a:cs typeface="Calibri"/>
              </a:rPr>
              <a:t> </a:t>
            </a:r>
            <a:r>
              <a:rPr sz="2700" b="1" spc="4" baseline="1517" dirty="0" smtClean="0">
                <a:latin typeface="Calibri"/>
                <a:cs typeface="Calibri"/>
              </a:rPr>
              <a:t>d</a:t>
            </a:r>
            <a:r>
              <a:rPr sz="2700" b="1" spc="-25" baseline="1517" dirty="0" smtClean="0">
                <a:latin typeface="Calibri"/>
                <a:cs typeface="Calibri"/>
              </a:rPr>
              <a:t>a</a:t>
            </a:r>
            <a:r>
              <a:rPr sz="2700" b="1" spc="-9" baseline="1517" dirty="0" smtClean="0">
                <a:latin typeface="Calibri"/>
                <a:cs typeface="Calibri"/>
              </a:rPr>
              <a:t>t</a:t>
            </a:r>
            <a:r>
              <a:rPr sz="2700" b="1" spc="0" baseline="1517" dirty="0" smtClean="0">
                <a:latin typeface="Calibri"/>
                <a:cs typeface="Calibri"/>
              </a:rPr>
              <a:t>a,</a:t>
            </a:r>
            <a:r>
              <a:rPr sz="2700" b="1" spc="-44" baseline="1517" dirty="0" smtClean="0">
                <a:latin typeface="Calibri"/>
                <a:cs typeface="Calibri"/>
              </a:rPr>
              <a:t> </a:t>
            </a:r>
            <a:r>
              <a:rPr sz="2700" b="1" spc="-9" baseline="1517" dirty="0" smtClean="0">
                <a:latin typeface="Calibri"/>
                <a:cs typeface="Calibri"/>
              </a:rPr>
              <a:t>t</a:t>
            </a:r>
            <a:r>
              <a:rPr sz="2700" b="1" spc="0" baseline="1517" dirty="0" smtClean="0">
                <a:latin typeface="Calibri"/>
                <a:cs typeface="Calibri"/>
              </a:rPr>
              <a:t>o</a:t>
            </a:r>
            <a:endParaRPr sz="1800" dirty="0">
              <a:latin typeface="Calibri"/>
              <a:cs typeface="Calibri"/>
            </a:endParaRPr>
          </a:p>
          <a:p>
            <a:pPr marL="91359">
              <a:lnSpc>
                <a:spcPts val="2160"/>
              </a:lnSpc>
            </a:pPr>
            <a:r>
              <a:rPr sz="2700" b="1" spc="4" baseline="1517" dirty="0" smtClean="0">
                <a:latin typeface="Calibri"/>
                <a:cs typeface="Calibri"/>
              </a:rPr>
              <a:t>i</a:t>
            </a:r>
            <a:r>
              <a:rPr sz="2700" b="1" spc="-4" baseline="1517" dirty="0" smtClean="0">
                <a:latin typeface="Calibri"/>
                <a:cs typeface="Calibri"/>
              </a:rPr>
              <a:t>n</a:t>
            </a:r>
            <a:r>
              <a:rPr sz="2700" b="1" spc="-29" baseline="1517" dirty="0" smtClean="0">
                <a:latin typeface="Calibri"/>
                <a:cs typeface="Calibri"/>
              </a:rPr>
              <a:t>f</a:t>
            </a:r>
            <a:r>
              <a:rPr sz="2700" b="1" spc="4" baseline="1517" dirty="0" smtClean="0">
                <a:latin typeface="Calibri"/>
                <a:cs typeface="Calibri"/>
              </a:rPr>
              <a:t>o</a:t>
            </a:r>
            <a:r>
              <a:rPr sz="2700" b="1" spc="-4" baseline="1517" dirty="0" smtClean="0">
                <a:latin typeface="Calibri"/>
                <a:cs typeface="Calibri"/>
              </a:rPr>
              <a:t>r</a:t>
            </a:r>
            <a:r>
              <a:rPr sz="2700" b="1" spc="0" baseline="1517" dirty="0" smtClean="0">
                <a:latin typeface="Calibri"/>
                <a:cs typeface="Calibri"/>
              </a:rPr>
              <a:t>m</a:t>
            </a:r>
            <a:r>
              <a:rPr sz="2700" b="1" spc="-25" baseline="1517" dirty="0" smtClean="0">
                <a:latin typeface="Calibri"/>
                <a:cs typeface="Calibri"/>
              </a:rPr>
              <a:t> </a:t>
            </a:r>
            <a:r>
              <a:rPr sz="2700" b="1" spc="0" baseline="1517" dirty="0" smtClean="0">
                <a:latin typeface="Calibri"/>
                <a:cs typeface="Calibri"/>
              </a:rPr>
              <a:t>2015</a:t>
            </a:r>
            <a:r>
              <a:rPr sz="2700" b="1" spc="14" baseline="1517" dirty="0" smtClean="0">
                <a:latin typeface="Calibri"/>
                <a:cs typeface="Calibri"/>
              </a:rPr>
              <a:t> </a:t>
            </a:r>
            <a:r>
              <a:rPr sz="2700" b="1" spc="0" baseline="1517" dirty="0" smtClean="0">
                <a:latin typeface="Calibri"/>
                <a:cs typeface="Calibri"/>
              </a:rPr>
              <a:t>a</a:t>
            </a:r>
            <a:r>
              <a:rPr sz="2700" b="1" spc="4" baseline="1517" dirty="0" smtClean="0">
                <a:latin typeface="Calibri"/>
                <a:cs typeface="Calibri"/>
              </a:rPr>
              <a:t>n</a:t>
            </a:r>
            <a:r>
              <a:rPr sz="2700" b="1" spc="0" baseline="1517" dirty="0" smtClean="0">
                <a:latin typeface="Calibri"/>
                <a:cs typeface="Calibri"/>
              </a:rPr>
              <a:t>d</a:t>
            </a:r>
            <a:r>
              <a:rPr sz="2700" b="1" spc="-14" baseline="1517" dirty="0" smtClean="0">
                <a:latin typeface="Calibri"/>
                <a:cs typeface="Calibri"/>
              </a:rPr>
              <a:t> </a:t>
            </a:r>
            <a:r>
              <a:rPr sz="2700" b="1" spc="4" baseline="1517" dirty="0" smtClean="0">
                <a:latin typeface="Calibri"/>
                <a:cs typeface="Calibri"/>
              </a:rPr>
              <a:t>l</a:t>
            </a:r>
            <a:r>
              <a:rPr sz="2700" b="1" spc="-9" baseline="1517" dirty="0" smtClean="0">
                <a:latin typeface="Calibri"/>
                <a:cs typeface="Calibri"/>
              </a:rPr>
              <a:t>a</a:t>
            </a:r>
            <a:r>
              <a:rPr sz="2700" b="1" spc="-25" baseline="1517" dirty="0" smtClean="0">
                <a:latin typeface="Calibri"/>
                <a:cs typeface="Calibri"/>
              </a:rPr>
              <a:t>t</a:t>
            </a:r>
            <a:r>
              <a:rPr sz="2700" b="1" spc="4" baseline="1517" dirty="0" smtClean="0">
                <a:latin typeface="Calibri"/>
                <a:cs typeface="Calibri"/>
              </a:rPr>
              <a:t>e</a:t>
            </a:r>
            <a:r>
              <a:rPr sz="2700" b="1" spc="0" baseline="1517" dirty="0" smtClean="0">
                <a:latin typeface="Calibri"/>
                <a:cs typeface="Calibri"/>
              </a:rPr>
              <a:t>r</a:t>
            </a:r>
            <a:r>
              <a:rPr sz="2700" b="1" spc="-14" baseline="1517" dirty="0" smtClean="0">
                <a:latin typeface="Calibri"/>
                <a:cs typeface="Calibri"/>
              </a:rPr>
              <a:t> </a:t>
            </a:r>
            <a:r>
              <a:rPr sz="2700" b="1" spc="-4" baseline="1517" dirty="0" smtClean="0">
                <a:latin typeface="Calibri"/>
                <a:cs typeface="Calibri"/>
              </a:rPr>
              <a:t>C</a:t>
            </a:r>
            <a:r>
              <a:rPr sz="2700" b="1" spc="0" baseline="1517" dirty="0" smtClean="0">
                <a:latin typeface="Calibri"/>
                <a:cs typeface="Calibri"/>
              </a:rPr>
              <a:t>AEP</a:t>
            </a:r>
            <a:endParaRPr sz="1800" dirty="0">
              <a:latin typeface="Calibri"/>
              <a:cs typeface="Calibri"/>
            </a:endParaRPr>
          </a:p>
          <a:p>
            <a:pPr marL="91359">
              <a:lnSpc>
                <a:spcPts val="2160"/>
              </a:lnSpc>
            </a:pPr>
            <a:r>
              <a:rPr sz="2700" b="1" spc="0" baseline="1517" dirty="0" smtClean="0">
                <a:latin typeface="Calibri"/>
                <a:cs typeface="Calibri"/>
              </a:rPr>
              <a:t>EPP a</a:t>
            </a:r>
            <a:r>
              <a:rPr sz="2700" b="1" spc="4" baseline="1517" dirty="0" smtClean="0">
                <a:latin typeface="Calibri"/>
                <a:cs typeface="Calibri"/>
              </a:rPr>
              <a:t>nnu</a:t>
            </a:r>
            <a:r>
              <a:rPr sz="2700" b="1" spc="0" baseline="1517" dirty="0" smtClean="0">
                <a:latin typeface="Calibri"/>
                <a:cs typeface="Calibri"/>
              </a:rPr>
              <a:t>al</a:t>
            </a:r>
            <a:r>
              <a:rPr sz="2700" b="1" spc="-29" baseline="1517" dirty="0" smtClean="0">
                <a:latin typeface="Calibri"/>
                <a:cs typeface="Calibri"/>
              </a:rPr>
              <a:t> r</a:t>
            </a:r>
            <a:r>
              <a:rPr sz="2700" b="1" spc="4" baseline="1517" dirty="0" smtClean="0">
                <a:latin typeface="Calibri"/>
                <a:cs typeface="Calibri"/>
              </a:rPr>
              <a:t>epo</a:t>
            </a:r>
            <a:r>
              <a:rPr sz="2700" b="1" spc="-4" baseline="1517" dirty="0" smtClean="0">
                <a:latin typeface="Calibri"/>
                <a:cs typeface="Calibri"/>
              </a:rPr>
              <a:t>r</a:t>
            </a:r>
            <a:r>
              <a:rPr sz="2700" b="1" spc="0" baseline="1517" dirty="0" smtClean="0">
                <a:latin typeface="Calibri"/>
                <a:cs typeface="Calibri"/>
              </a:rPr>
              <a:t>t</a:t>
            </a:r>
            <a:r>
              <a:rPr sz="2700" b="1" spc="4" baseline="1517" dirty="0" smtClean="0">
                <a:latin typeface="Calibri"/>
                <a:cs typeface="Calibri"/>
              </a:rPr>
              <a:t>in</a:t>
            </a:r>
            <a:r>
              <a:rPr sz="2700" b="1" spc="0" baseline="1517" dirty="0" smtClean="0">
                <a:latin typeface="Calibri"/>
                <a:cs typeface="Calibri"/>
              </a:rPr>
              <a:t>g</a:t>
            </a:r>
            <a:r>
              <a:rPr sz="2700" b="1" spc="-34" baseline="1517" dirty="0" smtClean="0">
                <a:latin typeface="Calibri"/>
                <a:cs typeface="Calibri"/>
              </a:rPr>
              <a:t> </a:t>
            </a:r>
            <a:r>
              <a:rPr sz="2700" b="1" spc="-29" baseline="1517" dirty="0" smtClean="0">
                <a:latin typeface="Calibri"/>
                <a:cs typeface="Calibri"/>
              </a:rPr>
              <a:t>r</a:t>
            </a:r>
            <a:r>
              <a:rPr sz="2700" b="1" spc="4" baseline="1517" dirty="0" smtClean="0">
                <a:latin typeface="Calibri"/>
                <a:cs typeface="Calibri"/>
              </a:rPr>
              <a:t>equ</a:t>
            </a:r>
            <a:r>
              <a:rPr sz="2700" b="1" spc="9" baseline="1517" dirty="0" smtClean="0">
                <a:latin typeface="Calibri"/>
                <a:cs typeface="Calibri"/>
              </a:rPr>
              <a:t>e</a:t>
            </a:r>
            <a:r>
              <a:rPr sz="2700" b="1" spc="-19" baseline="1517" dirty="0" smtClean="0">
                <a:latin typeface="Calibri"/>
                <a:cs typeface="Calibri"/>
              </a:rPr>
              <a:t>s</a:t>
            </a:r>
            <a:r>
              <a:rPr sz="2700" b="1" spc="0" baseline="1517" dirty="0" smtClean="0">
                <a:latin typeface="Calibri"/>
                <a:cs typeface="Calibri"/>
              </a:rPr>
              <a:t>ts.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52822" y="2996565"/>
            <a:ext cx="793630" cy="3657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230835" marR="231626" algn="ctr">
              <a:lnSpc>
                <a:spcPct val="101725"/>
              </a:lnSpc>
              <a:spcBef>
                <a:spcPts val="9424"/>
              </a:spcBef>
            </a:pPr>
            <a:r>
              <a:rPr sz="1400" spc="-4" dirty="0" smtClean="0">
                <a:latin typeface="Calibri"/>
                <a:cs typeface="Calibri"/>
              </a:rPr>
              <a:t>J</a:t>
            </a:r>
            <a:r>
              <a:rPr sz="1400" spc="0" dirty="0" smtClean="0">
                <a:latin typeface="Calibri"/>
                <a:cs typeface="Calibri"/>
              </a:rPr>
              <a:t>a</a:t>
            </a:r>
            <a:r>
              <a:rPr sz="1400" spc="-4" dirty="0" smtClean="0">
                <a:latin typeface="Calibri"/>
                <a:cs typeface="Calibri"/>
              </a:rPr>
              <a:t>n.</a:t>
            </a:r>
            <a:endParaRPr sz="1400">
              <a:latin typeface="Calibri"/>
              <a:cs typeface="Calibri"/>
            </a:endParaRPr>
          </a:p>
          <a:p>
            <a:pPr marL="191251" marR="190881" algn="ctr">
              <a:lnSpc>
                <a:spcPts val="1680"/>
              </a:lnSpc>
              <a:spcBef>
                <a:spcPts val="84"/>
              </a:spcBef>
            </a:pPr>
            <a:r>
              <a:rPr sz="2100" spc="-4" baseline="1950" dirty="0" smtClean="0">
                <a:latin typeface="Calibri"/>
                <a:cs typeface="Calibri"/>
              </a:rPr>
              <a:t>2015</a:t>
            </a:r>
            <a:endParaRPr sz="1400">
              <a:latin typeface="Calibri"/>
              <a:cs typeface="Calibri"/>
            </a:endParaRPr>
          </a:p>
          <a:p>
            <a:pPr marL="182157" marR="182276" algn="ctr">
              <a:lnSpc>
                <a:spcPts val="1680"/>
              </a:lnSpc>
            </a:pPr>
            <a:r>
              <a:rPr sz="2100" spc="-4" baseline="1950" dirty="0" smtClean="0">
                <a:latin typeface="Calibri"/>
                <a:cs typeface="Calibri"/>
              </a:rPr>
              <a:t>C</a:t>
            </a:r>
            <a:r>
              <a:rPr sz="2100" spc="4" baseline="1950" dirty="0" smtClean="0">
                <a:latin typeface="Calibri"/>
                <a:cs typeface="Calibri"/>
              </a:rPr>
              <a:t>A</a:t>
            </a:r>
            <a:r>
              <a:rPr sz="2100" spc="0" baseline="1950" dirty="0" smtClean="0">
                <a:latin typeface="Calibri"/>
                <a:cs typeface="Calibri"/>
              </a:rPr>
              <a:t>EP</a:t>
            </a:r>
            <a:endParaRPr sz="1400">
              <a:latin typeface="Calibri"/>
              <a:cs typeface="Calibri"/>
            </a:endParaRPr>
          </a:p>
          <a:p>
            <a:pPr marL="95321" marR="95733" algn="ctr">
              <a:lnSpc>
                <a:spcPts val="1680"/>
              </a:lnSpc>
            </a:pPr>
            <a:r>
              <a:rPr sz="2100" spc="-19" baseline="1950" dirty="0" smtClean="0">
                <a:latin typeface="Calibri"/>
                <a:cs typeface="Calibri"/>
              </a:rPr>
              <a:t>r</a:t>
            </a:r>
            <a:r>
              <a:rPr sz="2100" spc="-4" baseline="1950" dirty="0" smtClean="0">
                <a:latin typeface="Calibri"/>
                <a:cs typeface="Calibri"/>
              </a:rPr>
              <a:t>eque</a:t>
            </a:r>
            <a:r>
              <a:rPr sz="2100" spc="-9" baseline="1950" dirty="0" smtClean="0">
                <a:latin typeface="Calibri"/>
                <a:cs typeface="Calibri"/>
              </a:rPr>
              <a:t>s</a:t>
            </a:r>
            <a:r>
              <a:rPr sz="2100" spc="0" baseline="1950" dirty="0" smtClean="0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046452" y="2996565"/>
            <a:ext cx="785003" cy="3657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225861" marR="227974" algn="ctr">
              <a:lnSpc>
                <a:spcPct val="101725"/>
              </a:lnSpc>
              <a:spcBef>
                <a:spcPts val="9429"/>
              </a:spcBef>
            </a:pPr>
            <a:r>
              <a:rPr sz="1400" spc="-4" dirty="0" smtClean="0">
                <a:latin typeface="Calibri"/>
                <a:cs typeface="Calibri"/>
              </a:rPr>
              <a:t>J</a:t>
            </a:r>
            <a:r>
              <a:rPr sz="1400" spc="0" dirty="0" smtClean="0">
                <a:latin typeface="Calibri"/>
                <a:cs typeface="Calibri"/>
              </a:rPr>
              <a:t>a</a:t>
            </a:r>
            <a:r>
              <a:rPr sz="1400" spc="-4" dirty="0" smtClean="0">
                <a:latin typeface="Calibri"/>
                <a:cs typeface="Calibri"/>
              </a:rPr>
              <a:t>n.</a:t>
            </a:r>
            <a:endParaRPr sz="1400">
              <a:latin typeface="Calibri"/>
              <a:cs typeface="Calibri"/>
            </a:endParaRPr>
          </a:p>
          <a:p>
            <a:pPr marL="186276" marR="187228" algn="ctr">
              <a:lnSpc>
                <a:spcPts val="1680"/>
              </a:lnSpc>
              <a:spcBef>
                <a:spcPts val="84"/>
              </a:spcBef>
            </a:pPr>
            <a:r>
              <a:rPr sz="2100" spc="-4" baseline="1950" dirty="0" smtClean="0">
                <a:latin typeface="Calibri"/>
                <a:cs typeface="Calibri"/>
              </a:rPr>
              <a:t>2016</a:t>
            </a:r>
            <a:endParaRPr sz="1400">
              <a:latin typeface="Calibri"/>
              <a:cs typeface="Calibri"/>
            </a:endParaRPr>
          </a:p>
          <a:p>
            <a:pPr marL="178609" marR="177197" algn="ctr">
              <a:lnSpc>
                <a:spcPts val="1680"/>
              </a:lnSpc>
            </a:pPr>
            <a:r>
              <a:rPr sz="2100" spc="-4" baseline="1950" dirty="0" smtClean="0">
                <a:latin typeface="Calibri"/>
                <a:cs typeface="Calibri"/>
              </a:rPr>
              <a:t>C</a:t>
            </a:r>
            <a:r>
              <a:rPr sz="2100" spc="4" baseline="1950" dirty="0" smtClean="0">
                <a:latin typeface="Calibri"/>
                <a:cs typeface="Calibri"/>
              </a:rPr>
              <a:t>A</a:t>
            </a:r>
            <a:r>
              <a:rPr sz="2100" spc="0" baseline="1950" dirty="0" smtClean="0">
                <a:latin typeface="Calibri"/>
                <a:cs typeface="Calibri"/>
              </a:rPr>
              <a:t>EP</a:t>
            </a:r>
            <a:endParaRPr sz="1400">
              <a:latin typeface="Calibri"/>
              <a:cs typeface="Calibri"/>
            </a:endParaRPr>
          </a:p>
          <a:p>
            <a:pPr marL="91773" marR="90653" algn="ctr">
              <a:lnSpc>
                <a:spcPts val="1680"/>
              </a:lnSpc>
            </a:pPr>
            <a:r>
              <a:rPr sz="2100" spc="-19" baseline="1950" dirty="0" smtClean="0">
                <a:latin typeface="Calibri"/>
                <a:cs typeface="Calibri"/>
              </a:rPr>
              <a:t>r</a:t>
            </a:r>
            <a:r>
              <a:rPr sz="2100" spc="-4" baseline="1950" dirty="0" smtClean="0">
                <a:latin typeface="Calibri"/>
                <a:cs typeface="Calibri"/>
              </a:rPr>
              <a:t>eque</a:t>
            </a:r>
            <a:r>
              <a:rPr sz="2100" spc="-9" baseline="1950" dirty="0" smtClean="0">
                <a:latin typeface="Calibri"/>
                <a:cs typeface="Calibri"/>
              </a:rPr>
              <a:t>s</a:t>
            </a:r>
            <a:r>
              <a:rPr sz="2100" spc="0" baseline="1950" dirty="0" smtClean="0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31456" y="2996565"/>
            <a:ext cx="750498" cy="3657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209365" marR="209965" algn="ctr">
              <a:lnSpc>
                <a:spcPct val="101725"/>
              </a:lnSpc>
              <a:spcBef>
                <a:spcPts val="9435"/>
              </a:spcBef>
            </a:pPr>
            <a:r>
              <a:rPr sz="1400" spc="-4" dirty="0" smtClean="0">
                <a:latin typeface="Calibri"/>
                <a:cs typeface="Calibri"/>
              </a:rPr>
              <a:t>J</a:t>
            </a:r>
            <a:r>
              <a:rPr sz="1400" spc="0" dirty="0" smtClean="0">
                <a:latin typeface="Calibri"/>
                <a:cs typeface="Calibri"/>
              </a:rPr>
              <a:t>a</a:t>
            </a:r>
            <a:r>
              <a:rPr sz="1400" spc="-4" dirty="0" smtClean="0">
                <a:latin typeface="Calibri"/>
                <a:cs typeface="Calibri"/>
              </a:rPr>
              <a:t>n.</a:t>
            </a:r>
            <a:endParaRPr sz="1400">
              <a:latin typeface="Calibri"/>
              <a:cs typeface="Calibri"/>
            </a:endParaRPr>
          </a:p>
          <a:p>
            <a:pPr marL="169780" marR="169220" algn="ctr">
              <a:lnSpc>
                <a:spcPts val="1680"/>
              </a:lnSpc>
              <a:spcBef>
                <a:spcPts val="84"/>
              </a:spcBef>
            </a:pPr>
            <a:r>
              <a:rPr sz="2100" spc="-4" baseline="1950" dirty="0" smtClean="0">
                <a:latin typeface="Calibri"/>
                <a:cs typeface="Calibri"/>
              </a:rPr>
              <a:t>2017</a:t>
            </a:r>
            <a:endParaRPr sz="1400">
              <a:latin typeface="Calibri"/>
              <a:cs typeface="Calibri"/>
            </a:endParaRPr>
          </a:p>
          <a:p>
            <a:pPr marL="160687" marR="160615" algn="ctr">
              <a:lnSpc>
                <a:spcPts val="1680"/>
              </a:lnSpc>
            </a:pPr>
            <a:r>
              <a:rPr sz="2100" spc="-4" baseline="1950" dirty="0" smtClean="0">
                <a:latin typeface="Calibri"/>
                <a:cs typeface="Calibri"/>
              </a:rPr>
              <a:t>C</a:t>
            </a:r>
            <a:r>
              <a:rPr sz="2100" spc="4" baseline="1950" dirty="0" smtClean="0">
                <a:latin typeface="Calibri"/>
                <a:cs typeface="Calibri"/>
              </a:rPr>
              <a:t>A</a:t>
            </a:r>
            <a:r>
              <a:rPr sz="2100" spc="0" baseline="1950" dirty="0" smtClean="0">
                <a:latin typeface="Calibri"/>
                <a:cs typeface="Calibri"/>
              </a:rPr>
              <a:t>EP</a:t>
            </a:r>
            <a:endParaRPr sz="1400">
              <a:latin typeface="Calibri"/>
              <a:cs typeface="Calibri"/>
            </a:endParaRPr>
          </a:p>
          <a:p>
            <a:pPr marL="73851" marR="74071" algn="ctr">
              <a:lnSpc>
                <a:spcPts val="1680"/>
              </a:lnSpc>
            </a:pPr>
            <a:r>
              <a:rPr sz="2100" spc="-19" baseline="1950" dirty="0" smtClean="0">
                <a:latin typeface="Calibri"/>
                <a:cs typeface="Calibri"/>
              </a:rPr>
              <a:t>r</a:t>
            </a:r>
            <a:r>
              <a:rPr sz="2100" spc="-4" baseline="1950" dirty="0" smtClean="0">
                <a:latin typeface="Calibri"/>
                <a:cs typeface="Calibri"/>
              </a:rPr>
              <a:t>eque</a:t>
            </a:r>
            <a:r>
              <a:rPr sz="2100" spc="-9" baseline="1950" dirty="0" smtClean="0">
                <a:latin typeface="Calibri"/>
                <a:cs typeface="Calibri"/>
              </a:rPr>
              <a:t>s</a:t>
            </a:r>
            <a:r>
              <a:rPr sz="2100" spc="0" baseline="1950" dirty="0" smtClean="0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81955" y="2996565"/>
            <a:ext cx="759123" cy="3657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213109" marR="214846" algn="ctr">
              <a:lnSpc>
                <a:spcPct val="101725"/>
              </a:lnSpc>
              <a:spcBef>
                <a:spcPts val="9440"/>
              </a:spcBef>
            </a:pPr>
            <a:r>
              <a:rPr sz="1400" spc="-4" dirty="0" smtClean="0">
                <a:latin typeface="Calibri"/>
                <a:cs typeface="Calibri"/>
              </a:rPr>
              <a:t>J</a:t>
            </a:r>
            <a:r>
              <a:rPr sz="1400" spc="0" dirty="0" smtClean="0">
                <a:latin typeface="Calibri"/>
                <a:cs typeface="Calibri"/>
              </a:rPr>
              <a:t>a</a:t>
            </a:r>
            <a:r>
              <a:rPr sz="1400" spc="-4" dirty="0" smtClean="0">
                <a:latin typeface="Calibri"/>
                <a:cs typeface="Calibri"/>
              </a:rPr>
              <a:t>n.</a:t>
            </a:r>
            <a:endParaRPr sz="1400">
              <a:latin typeface="Calibri"/>
              <a:cs typeface="Calibri"/>
            </a:endParaRPr>
          </a:p>
          <a:p>
            <a:pPr marL="173524" marR="174100" algn="ctr">
              <a:lnSpc>
                <a:spcPts val="1680"/>
              </a:lnSpc>
              <a:spcBef>
                <a:spcPts val="84"/>
              </a:spcBef>
            </a:pPr>
            <a:r>
              <a:rPr sz="2100" spc="-4" baseline="1950" dirty="0" smtClean="0">
                <a:latin typeface="Calibri"/>
                <a:cs typeface="Calibri"/>
              </a:rPr>
              <a:t>2018</a:t>
            </a:r>
            <a:endParaRPr sz="1400">
              <a:latin typeface="Calibri"/>
              <a:cs typeface="Calibri"/>
            </a:endParaRPr>
          </a:p>
          <a:p>
            <a:pPr marL="165857" marR="164069" algn="ctr">
              <a:lnSpc>
                <a:spcPts val="1680"/>
              </a:lnSpc>
            </a:pPr>
            <a:r>
              <a:rPr sz="2100" spc="-4" baseline="1950" dirty="0" smtClean="0">
                <a:latin typeface="Calibri"/>
                <a:cs typeface="Calibri"/>
              </a:rPr>
              <a:t>C</a:t>
            </a:r>
            <a:r>
              <a:rPr sz="2100" spc="4" baseline="1950" dirty="0" smtClean="0">
                <a:latin typeface="Calibri"/>
                <a:cs typeface="Calibri"/>
              </a:rPr>
              <a:t>A</a:t>
            </a:r>
            <a:r>
              <a:rPr sz="2100" spc="0" baseline="1950" dirty="0" smtClean="0">
                <a:latin typeface="Calibri"/>
                <a:cs typeface="Calibri"/>
              </a:rPr>
              <a:t>EP</a:t>
            </a:r>
            <a:endParaRPr sz="1400">
              <a:latin typeface="Calibri"/>
              <a:cs typeface="Calibri"/>
            </a:endParaRPr>
          </a:p>
          <a:p>
            <a:pPr marL="79021" marR="77525" algn="ctr">
              <a:lnSpc>
                <a:spcPts val="1680"/>
              </a:lnSpc>
            </a:pPr>
            <a:r>
              <a:rPr sz="2100" spc="-19" baseline="1950" dirty="0" smtClean="0">
                <a:latin typeface="Calibri"/>
                <a:cs typeface="Calibri"/>
              </a:rPr>
              <a:t>r</a:t>
            </a:r>
            <a:r>
              <a:rPr sz="2100" spc="-4" baseline="1950" dirty="0" smtClean="0">
                <a:latin typeface="Calibri"/>
                <a:cs typeface="Calibri"/>
              </a:rPr>
              <a:t>eque</a:t>
            </a:r>
            <a:r>
              <a:rPr sz="2100" spc="-9" baseline="1950" dirty="0" smtClean="0">
                <a:latin typeface="Calibri"/>
                <a:cs typeface="Calibri"/>
              </a:rPr>
              <a:t>s</a:t>
            </a:r>
            <a:r>
              <a:rPr sz="2100" spc="0" baseline="1950" dirty="0" smtClean="0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341078" y="2996565"/>
            <a:ext cx="782728" cy="3657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225167" marR="226392" algn="ctr">
              <a:lnSpc>
                <a:spcPct val="101725"/>
              </a:lnSpc>
              <a:spcBef>
                <a:spcPts val="9446"/>
              </a:spcBef>
            </a:pPr>
            <a:r>
              <a:rPr sz="1400" spc="-4" dirty="0" smtClean="0">
                <a:latin typeface="Calibri"/>
                <a:cs typeface="Calibri"/>
              </a:rPr>
              <a:t>J</a:t>
            </a:r>
            <a:r>
              <a:rPr sz="1400" spc="0" dirty="0" smtClean="0">
                <a:latin typeface="Calibri"/>
                <a:cs typeface="Calibri"/>
              </a:rPr>
              <a:t>a</a:t>
            </a:r>
            <a:r>
              <a:rPr sz="1400" spc="-4" dirty="0" smtClean="0">
                <a:latin typeface="Calibri"/>
                <a:cs typeface="Calibri"/>
              </a:rPr>
              <a:t>n.</a:t>
            </a:r>
            <a:endParaRPr sz="1400">
              <a:latin typeface="Calibri"/>
              <a:cs typeface="Calibri"/>
            </a:endParaRPr>
          </a:p>
          <a:p>
            <a:pPr marL="185583" marR="185647" algn="ctr">
              <a:lnSpc>
                <a:spcPts val="1680"/>
              </a:lnSpc>
              <a:spcBef>
                <a:spcPts val="84"/>
              </a:spcBef>
            </a:pPr>
            <a:r>
              <a:rPr sz="2100" spc="-4" baseline="1950" dirty="0" smtClean="0">
                <a:latin typeface="Calibri"/>
                <a:cs typeface="Calibri"/>
              </a:rPr>
              <a:t>2019</a:t>
            </a:r>
            <a:endParaRPr sz="1400">
              <a:latin typeface="Calibri"/>
              <a:cs typeface="Calibri"/>
            </a:endParaRPr>
          </a:p>
          <a:p>
            <a:pPr marL="177916" marR="175616" algn="ctr">
              <a:lnSpc>
                <a:spcPts val="1680"/>
              </a:lnSpc>
            </a:pPr>
            <a:r>
              <a:rPr sz="2100" spc="-4" baseline="1950" dirty="0" smtClean="0">
                <a:latin typeface="Calibri"/>
                <a:cs typeface="Calibri"/>
              </a:rPr>
              <a:t>C</a:t>
            </a:r>
            <a:r>
              <a:rPr sz="2100" spc="4" baseline="1950" dirty="0" smtClean="0">
                <a:latin typeface="Calibri"/>
                <a:cs typeface="Calibri"/>
              </a:rPr>
              <a:t>A</a:t>
            </a:r>
            <a:r>
              <a:rPr sz="2100" spc="0" baseline="1950" dirty="0" smtClean="0">
                <a:latin typeface="Calibri"/>
                <a:cs typeface="Calibri"/>
              </a:rPr>
              <a:t>EP</a:t>
            </a:r>
            <a:endParaRPr sz="1400">
              <a:latin typeface="Calibri"/>
              <a:cs typeface="Calibri"/>
            </a:endParaRPr>
          </a:p>
          <a:p>
            <a:pPr marL="91080" marR="89072" algn="ctr">
              <a:lnSpc>
                <a:spcPts val="1680"/>
              </a:lnSpc>
            </a:pPr>
            <a:r>
              <a:rPr sz="2100" spc="-19" baseline="1950" dirty="0" smtClean="0">
                <a:latin typeface="Calibri"/>
                <a:cs typeface="Calibri"/>
              </a:rPr>
              <a:t>r</a:t>
            </a:r>
            <a:r>
              <a:rPr sz="2100" spc="-4" baseline="1950" dirty="0" smtClean="0">
                <a:latin typeface="Calibri"/>
                <a:cs typeface="Calibri"/>
              </a:rPr>
              <a:t>eque</a:t>
            </a:r>
            <a:r>
              <a:rPr sz="2100" spc="-9" baseline="1950" dirty="0" smtClean="0">
                <a:latin typeface="Calibri"/>
                <a:cs typeface="Calibri"/>
              </a:rPr>
              <a:t>s</a:t>
            </a:r>
            <a:r>
              <a:rPr sz="2100" spc="0" baseline="1950" dirty="0" smtClean="0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123807" y="2996565"/>
            <a:ext cx="752773" cy="3657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00"/>
              </a:lnSpc>
              <a:spcBef>
                <a:spcPts val="11"/>
              </a:spcBef>
            </a:pPr>
            <a:endParaRPr sz="800"/>
          </a:p>
          <a:p>
            <a:pPr marL="164370" marR="161984" indent="-3525" algn="ctr">
              <a:lnSpc>
                <a:spcPct val="199404"/>
              </a:lnSpc>
              <a:spcBef>
                <a:spcPts val="8413"/>
              </a:spcBef>
            </a:pPr>
            <a:r>
              <a:rPr sz="1400" spc="-4" dirty="0" smtClean="0">
                <a:latin typeface="Calibri"/>
                <a:cs typeface="Calibri"/>
              </a:rPr>
              <a:t>J</a:t>
            </a:r>
            <a:r>
              <a:rPr sz="1400" spc="0" dirty="0" smtClean="0">
                <a:latin typeface="Calibri"/>
                <a:cs typeface="Calibri"/>
              </a:rPr>
              <a:t>a</a:t>
            </a:r>
            <a:r>
              <a:rPr sz="1400" spc="-4" dirty="0" smtClean="0">
                <a:latin typeface="Calibri"/>
                <a:cs typeface="Calibri"/>
              </a:rPr>
              <a:t>n. C</a:t>
            </a:r>
            <a:r>
              <a:rPr sz="1400" spc="4" dirty="0" smtClean="0">
                <a:latin typeface="Calibri"/>
                <a:cs typeface="Calibri"/>
              </a:rPr>
              <a:t>A</a:t>
            </a:r>
            <a:r>
              <a:rPr sz="1400" spc="0" dirty="0" smtClean="0">
                <a:latin typeface="Calibri"/>
                <a:cs typeface="Calibri"/>
              </a:rPr>
              <a:t>EP</a:t>
            </a:r>
            <a:endParaRPr sz="1400">
              <a:latin typeface="Calibri"/>
              <a:cs typeface="Calibri"/>
            </a:endParaRPr>
          </a:p>
          <a:p>
            <a:pPr marL="71339" marR="69246" algn="ctr">
              <a:lnSpc>
                <a:spcPts val="1680"/>
              </a:lnSpc>
            </a:pPr>
            <a:r>
              <a:rPr sz="2100" spc="-19" baseline="1950" dirty="0" smtClean="0">
                <a:latin typeface="Calibri"/>
                <a:cs typeface="Calibri"/>
              </a:rPr>
              <a:t>r</a:t>
            </a:r>
            <a:r>
              <a:rPr sz="2100" spc="-4" baseline="1950" dirty="0" smtClean="0">
                <a:latin typeface="Calibri"/>
                <a:cs typeface="Calibri"/>
              </a:rPr>
              <a:t>eque</a:t>
            </a:r>
            <a:r>
              <a:rPr sz="2100" spc="-9" baseline="1950" dirty="0" smtClean="0">
                <a:latin typeface="Calibri"/>
                <a:cs typeface="Calibri"/>
              </a:rPr>
              <a:t>s</a:t>
            </a:r>
            <a:r>
              <a:rPr sz="2100" spc="0" baseline="1950" dirty="0" smtClean="0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67423" y="6654165"/>
            <a:ext cx="3985398" cy="2038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4252822" y="6654165"/>
            <a:ext cx="793630" cy="2038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5046452" y="6654165"/>
            <a:ext cx="785003" cy="2038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5831456" y="6654165"/>
            <a:ext cx="750498" cy="2038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6581955" y="6654165"/>
            <a:ext cx="759123" cy="2038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7341078" y="6654165"/>
            <a:ext cx="782728" cy="2038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8123807" y="6654165"/>
            <a:ext cx="752773" cy="2038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048729" y="686050"/>
            <a:ext cx="7244354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m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pr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eme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(C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)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Gu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de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83554" y="1723467"/>
            <a:ext cx="6691376" cy="6959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I</a:t>
            </a:r>
            <a:r>
              <a:rPr sz="2400" spc="-2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elf</a:t>
            </a:r>
            <a:r>
              <a:rPr sz="2400" spc="-4" dirty="0" smtClean="0">
                <a:latin typeface="Century Gothic"/>
                <a:cs typeface="Century Gothic"/>
              </a:rPr>
              <a:t>-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dy</a:t>
            </a:r>
            <a:r>
              <a:rPr sz="2400" spc="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for</a:t>
            </a:r>
            <a:r>
              <a:rPr sz="2400" spc="4" dirty="0" smtClean="0">
                <a:latin typeface="Century Gothic"/>
                <a:cs typeface="Century Gothic"/>
              </a:rPr>
              <a:t>ma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-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rts w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th</a:t>
            </a:r>
            <a:r>
              <a:rPr sz="2400" spc="-2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den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e.</a:t>
            </a:r>
            <a:r>
              <a:rPr sz="2400" spc="-2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F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14" dirty="0" smtClean="0">
                <a:latin typeface="Century Gothic"/>
                <a:cs typeface="Century Gothic"/>
              </a:rPr>
              <a:t>v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endParaRPr sz="2400">
              <a:latin typeface="Century Gothic"/>
              <a:cs typeface="Century Gothic"/>
            </a:endParaRPr>
          </a:p>
          <a:p>
            <a:pPr marL="187960" marR="45720">
              <a:lnSpc>
                <a:spcPts val="2880"/>
              </a:lnSpc>
              <a:spcBef>
                <a:spcPts val="14"/>
              </a:spcBef>
            </a:pPr>
            <a:r>
              <a:rPr sz="3600" spc="0" baseline="-1132" dirty="0" smtClean="0">
                <a:latin typeface="Century Gothic"/>
                <a:cs typeface="Century Gothic"/>
              </a:rPr>
              <a:t>e</a:t>
            </a:r>
            <a:r>
              <a:rPr sz="3600" spc="14" baseline="-1132" dirty="0" smtClean="0">
                <a:latin typeface="Century Gothic"/>
                <a:cs typeface="Century Gothic"/>
              </a:rPr>
              <a:t>v</a:t>
            </a:r>
            <a:r>
              <a:rPr sz="3600" spc="9" baseline="-1132" dirty="0" smtClean="0">
                <a:latin typeface="Century Gothic"/>
                <a:cs typeface="Century Gothic"/>
              </a:rPr>
              <a:t>i</a:t>
            </a:r>
            <a:r>
              <a:rPr sz="3600" spc="0" baseline="-1132" dirty="0" smtClean="0">
                <a:latin typeface="Century Gothic"/>
                <a:cs typeface="Century Gothic"/>
              </a:rPr>
              <a:t>den</a:t>
            </a:r>
            <a:r>
              <a:rPr sz="3600" spc="-4" baseline="-1132" dirty="0" smtClean="0">
                <a:latin typeface="Century Gothic"/>
                <a:cs typeface="Century Gothic"/>
              </a:rPr>
              <a:t>c</a:t>
            </a:r>
            <a:r>
              <a:rPr sz="3600" spc="0" baseline="-1132" dirty="0" smtClean="0">
                <a:latin typeface="Century Gothic"/>
                <a:cs typeface="Century Gothic"/>
              </a:rPr>
              <a:t>e</a:t>
            </a:r>
            <a:r>
              <a:rPr sz="3600" spc="-39" baseline="-1132" dirty="0" smtClean="0">
                <a:latin typeface="Century Gothic"/>
                <a:cs typeface="Century Gothic"/>
              </a:rPr>
              <a:t> </a:t>
            </a:r>
            <a:r>
              <a:rPr sz="3600" spc="-4" baseline="-1132" dirty="0" smtClean="0">
                <a:latin typeface="Century Gothic"/>
                <a:cs typeface="Century Gothic"/>
              </a:rPr>
              <a:t>q</a:t>
            </a:r>
            <a:r>
              <a:rPr sz="3600" spc="4" baseline="-1132" dirty="0" smtClean="0">
                <a:latin typeface="Century Gothic"/>
                <a:cs typeface="Century Gothic"/>
              </a:rPr>
              <a:t>u</a:t>
            </a:r>
            <a:r>
              <a:rPr sz="3600" spc="0" baseline="-1132" dirty="0" smtClean="0">
                <a:latin typeface="Century Gothic"/>
                <a:cs typeface="Century Gothic"/>
              </a:rPr>
              <a:t>e</a:t>
            </a:r>
            <a:r>
              <a:rPr sz="3600" spc="4" baseline="-1132" dirty="0" smtClean="0">
                <a:latin typeface="Century Gothic"/>
                <a:cs typeface="Century Gothic"/>
              </a:rPr>
              <a:t>s</a:t>
            </a:r>
            <a:r>
              <a:rPr sz="3600" spc="0" baseline="-1132" dirty="0" smtClean="0">
                <a:latin typeface="Century Gothic"/>
                <a:cs typeface="Century Gothic"/>
              </a:rPr>
              <a:t>t</a:t>
            </a:r>
            <a:r>
              <a:rPr sz="3600" spc="25" baseline="-1132" dirty="0" smtClean="0">
                <a:latin typeface="Century Gothic"/>
                <a:cs typeface="Century Gothic"/>
              </a:rPr>
              <a:t>i</a:t>
            </a:r>
            <a:r>
              <a:rPr sz="3600" spc="0" baseline="-1132" dirty="0" smtClean="0">
                <a:latin typeface="Century Gothic"/>
                <a:cs typeface="Century Gothic"/>
              </a:rPr>
              <a:t>ons</a:t>
            </a:r>
            <a:r>
              <a:rPr sz="3600" spc="-9" baseline="-1132" dirty="0" smtClean="0">
                <a:latin typeface="Century Gothic"/>
                <a:cs typeface="Century Gothic"/>
              </a:rPr>
              <a:t> </a:t>
            </a:r>
            <a:r>
              <a:rPr sz="3600" spc="4" baseline="-1132" dirty="0" smtClean="0">
                <a:latin typeface="Century Gothic"/>
                <a:cs typeface="Century Gothic"/>
              </a:rPr>
              <a:t>a</a:t>
            </a:r>
            <a:r>
              <a:rPr sz="3600" spc="0" baseline="-1132" dirty="0" smtClean="0">
                <a:latin typeface="Century Gothic"/>
                <a:cs typeface="Century Gothic"/>
              </a:rPr>
              <a:t>re </a:t>
            </a:r>
            <a:r>
              <a:rPr sz="3600" spc="4" baseline="-1132" dirty="0" smtClean="0">
                <a:latin typeface="Century Gothic"/>
                <a:cs typeface="Century Gothic"/>
              </a:rPr>
              <a:t>a</a:t>
            </a:r>
            <a:r>
              <a:rPr sz="3600" spc="0" baseline="-1132" dirty="0" smtClean="0">
                <a:latin typeface="Century Gothic"/>
                <a:cs typeface="Century Gothic"/>
              </a:rPr>
              <a:t>ddre</a:t>
            </a:r>
            <a:r>
              <a:rPr sz="3600" spc="4" baseline="-1132" dirty="0" smtClean="0">
                <a:latin typeface="Century Gothic"/>
                <a:cs typeface="Century Gothic"/>
              </a:rPr>
              <a:t>ss</a:t>
            </a:r>
            <a:r>
              <a:rPr sz="3600" spc="0" baseline="-1132" dirty="0" smtClean="0">
                <a:latin typeface="Century Gothic"/>
                <a:cs typeface="Century Gothic"/>
              </a:rPr>
              <a:t>ed: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3554" y="2529617"/>
            <a:ext cx="177800" cy="769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568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58814" y="2528139"/>
            <a:ext cx="363091" cy="15737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0336">
              <a:lnSpc>
                <a:spcPts val="2585"/>
              </a:lnSpc>
              <a:spcBef>
                <a:spcPts val="129"/>
              </a:spcBef>
            </a:pPr>
            <a:r>
              <a:rPr sz="2400" spc="0" dirty="0" smtClean="0">
                <a:latin typeface="Century Gothic"/>
                <a:cs typeface="Century Gothic"/>
              </a:rPr>
              <a:t>1)</a:t>
            </a:r>
            <a:endParaRPr sz="2400">
              <a:latin typeface="Century Gothic"/>
              <a:cs typeface="Century Gothic"/>
            </a:endParaRPr>
          </a:p>
          <a:p>
            <a:pPr marL="12700">
              <a:lnSpc>
                <a:spcPct val="102172"/>
              </a:lnSpc>
              <a:spcBef>
                <a:spcPts val="384"/>
              </a:spcBef>
            </a:pPr>
            <a:r>
              <a:rPr sz="2400" spc="0" dirty="0" smtClean="0">
                <a:latin typeface="Century Gothic"/>
                <a:cs typeface="Century Gothic"/>
              </a:rPr>
              <a:t>2)</a:t>
            </a:r>
            <a:endParaRPr sz="2400">
              <a:latin typeface="Century Gothic"/>
              <a:cs typeface="Century Gothic"/>
            </a:endParaRPr>
          </a:p>
          <a:p>
            <a:pPr marL="12700" marR="582">
              <a:lnSpc>
                <a:spcPts val="2880"/>
              </a:lnSpc>
              <a:spcBef>
                <a:spcPts val="144"/>
              </a:spcBef>
            </a:pPr>
            <a:r>
              <a:rPr sz="3600" spc="0" baseline="-1132" dirty="0" smtClean="0">
                <a:latin typeface="Century Gothic"/>
                <a:cs typeface="Century Gothic"/>
              </a:rPr>
              <a:t>or</a:t>
            </a:r>
            <a:endParaRPr sz="2400">
              <a:latin typeface="Century Gothic"/>
              <a:cs typeface="Century Gothic"/>
            </a:endParaRPr>
          </a:p>
          <a:p>
            <a:pPr marL="12700" marR="10336">
              <a:lnSpc>
                <a:spcPct val="102172"/>
              </a:lnSpc>
              <a:spcBef>
                <a:spcPts val="369"/>
              </a:spcBef>
            </a:pPr>
            <a:r>
              <a:rPr sz="2400" spc="0" dirty="0" smtClean="0">
                <a:latin typeface="Century Gothic"/>
                <a:cs typeface="Century Gothic"/>
              </a:rPr>
              <a:t>3)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23050" y="2528139"/>
            <a:ext cx="7318424" cy="11348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356">
              <a:lnSpc>
                <a:spcPts val="2585"/>
              </a:lnSpc>
              <a:spcBef>
                <a:spcPts val="129"/>
              </a:spcBef>
            </a:pPr>
            <a:r>
              <a:rPr sz="2400" spc="-50" dirty="0" smtClean="0">
                <a:latin typeface="Century Gothic"/>
                <a:cs typeface="Century Gothic"/>
              </a:rPr>
              <a:t>W</a:t>
            </a:r>
            <a:r>
              <a:rPr sz="2400" spc="0" dirty="0" smtClean="0">
                <a:latin typeface="Century Gothic"/>
                <a:cs typeface="Century Gothic"/>
              </a:rPr>
              <a:t>h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25" dirty="0" smtClean="0">
                <a:latin typeface="Century Gothic"/>
                <a:cs typeface="Century Gothic"/>
              </a:rPr>
              <a:t> i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r>
              <a:rPr sz="2400" spc="-1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th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r>
              <a:rPr sz="2400" spc="-19" dirty="0" smtClean="0">
                <a:latin typeface="Century Gothic"/>
                <a:cs typeface="Century Gothic"/>
              </a:rPr>
              <a:t> 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tem</a:t>
            </a:r>
            <a:r>
              <a:rPr sz="2400" spc="-3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of e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den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e?</a:t>
            </a:r>
            <a:endParaRPr sz="2400">
              <a:latin typeface="Century Gothic"/>
              <a:cs typeface="Century Gothic"/>
            </a:endParaRPr>
          </a:p>
          <a:p>
            <a:pPr marL="23368" indent="-10668">
              <a:lnSpc>
                <a:spcPts val="2880"/>
              </a:lnSpc>
              <a:spcBef>
                <a:spcPts val="638"/>
              </a:spcBef>
            </a:pPr>
            <a:r>
              <a:rPr sz="2400" spc="4" dirty="0" smtClean="0">
                <a:latin typeface="Century Gothic"/>
                <a:cs typeface="Century Gothic"/>
              </a:rPr>
              <a:t>H</a:t>
            </a:r>
            <a:r>
              <a:rPr sz="2400" spc="0" dirty="0" smtClean="0">
                <a:latin typeface="Century Gothic"/>
                <a:cs typeface="Century Gothic"/>
              </a:rPr>
              <a:t>ow w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r>
              <a:rPr sz="2400" spc="1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the </a:t>
            </a:r>
            <a:r>
              <a:rPr sz="2400" spc="-4" dirty="0" smtClean="0">
                <a:latin typeface="Century Gothic"/>
                <a:cs typeface="Century Gothic"/>
              </a:rPr>
              <a:t>q</a:t>
            </a:r>
            <a:r>
              <a:rPr sz="2400" spc="4" dirty="0" smtClean="0">
                <a:latin typeface="Century Gothic"/>
                <a:cs typeface="Century Gothic"/>
              </a:rPr>
              <a:t>ua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ty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of the e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den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deter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ned </a:t>
            </a:r>
            <a:r>
              <a:rPr sz="2400" spc="4" dirty="0" smtClean="0">
                <a:latin typeface="Century Gothic"/>
                <a:cs typeface="Century Gothic"/>
              </a:rPr>
              <a:t>assu</a:t>
            </a:r>
            <a:r>
              <a:rPr sz="2400" spc="0" dirty="0" smtClean="0">
                <a:latin typeface="Century Gothic"/>
                <a:cs typeface="Century Gothic"/>
              </a:rPr>
              <a:t>red?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83554" y="3773201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23050" y="3771723"/>
            <a:ext cx="702970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-50" dirty="0" smtClean="0">
                <a:latin typeface="Century Gothic"/>
                <a:cs typeface="Century Gothic"/>
              </a:rPr>
              <a:t>W</a:t>
            </a:r>
            <a:r>
              <a:rPr sz="2400" spc="0" dirty="0" smtClean="0">
                <a:latin typeface="Century Gothic"/>
                <a:cs typeface="Century Gothic"/>
              </a:rPr>
              <a:t>h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25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r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ter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a</a:t>
            </a:r>
            <a:r>
              <a:rPr sz="2400" spc="-4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of </a:t>
            </a:r>
            <a:r>
              <a:rPr sz="2400" spc="4" dirty="0" smtClean="0">
                <a:latin typeface="Century Gothic"/>
                <a:cs typeface="Century Gothic"/>
              </a:rPr>
              <a:t>su</a:t>
            </a:r>
            <a:r>
              <a:rPr sz="2400" spc="-4" dirty="0" smtClean="0">
                <a:latin typeface="Century Gothic"/>
                <a:cs typeface="Century Gothic"/>
              </a:rPr>
              <a:t>cc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r>
              <a:rPr sz="2400" spc="1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h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b</a:t>
            </a:r>
            <a:r>
              <a:rPr sz="2400" spc="0" dirty="0" smtClean="0">
                <a:latin typeface="Century Gothic"/>
                <a:cs typeface="Century Gothic"/>
              </a:rPr>
              <a:t>een</a:t>
            </a:r>
            <a:r>
              <a:rPr sz="2400" spc="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4" dirty="0" smtClean="0">
                <a:latin typeface="Century Gothic"/>
                <a:cs typeface="Century Gothic"/>
              </a:rPr>
              <a:t>b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hed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162406" y="3771723"/>
            <a:ext cx="45669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0" dirty="0" smtClean="0">
                <a:latin typeface="Century Gothic"/>
                <a:cs typeface="Century Gothic"/>
              </a:rPr>
              <a:t>on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58814" y="4137483"/>
            <a:ext cx="6636816" cy="15737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20">
              <a:lnSpc>
                <a:spcPts val="2585"/>
              </a:lnSpc>
              <a:spcBef>
                <a:spcPts val="129"/>
              </a:spcBef>
            </a:pPr>
            <a:r>
              <a:rPr sz="2400" spc="0" dirty="0" smtClean="0">
                <a:latin typeface="Century Gothic"/>
                <a:cs typeface="Century Gothic"/>
              </a:rPr>
              <a:t>the</a:t>
            </a:r>
            <a:r>
              <a:rPr sz="2400" spc="-14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4" dirty="0" smtClean="0">
                <a:latin typeface="Century Gothic"/>
                <a:cs typeface="Century Gothic"/>
              </a:rPr>
              <a:t>asu</a:t>
            </a:r>
            <a:r>
              <a:rPr sz="2400" spc="0" dirty="0" smtClean="0">
                <a:latin typeface="Century Gothic"/>
                <a:cs typeface="Century Gothic"/>
              </a:rPr>
              <a:t>re,</a:t>
            </a:r>
            <a:r>
              <a:rPr sz="2400" spc="-4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nd how?</a:t>
            </a:r>
            <a:endParaRPr sz="2400">
              <a:latin typeface="Century Gothic"/>
              <a:cs typeface="Century Gothic"/>
            </a:endParaRPr>
          </a:p>
          <a:p>
            <a:pPr marL="12700">
              <a:lnSpc>
                <a:spcPct val="102172"/>
              </a:lnSpc>
              <a:spcBef>
                <a:spcPts val="384"/>
              </a:spcBef>
            </a:pPr>
            <a:r>
              <a:rPr sz="2400" spc="0" dirty="0" smtClean="0">
                <a:latin typeface="Century Gothic"/>
                <a:cs typeface="Century Gothic"/>
              </a:rPr>
              <a:t>4)</a:t>
            </a:r>
            <a:r>
              <a:rPr sz="2400" spc="-9" dirty="0" smtClean="0">
                <a:latin typeface="Century Gothic"/>
                <a:cs typeface="Century Gothic"/>
              </a:rPr>
              <a:t> </a:t>
            </a:r>
            <a:r>
              <a:rPr sz="2400" spc="-50" dirty="0" smtClean="0">
                <a:latin typeface="Century Gothic"/>
                <a:cs typeface="Century Gothic"/>
              </a:rPr>
              <a:t>W</a:t>
            </a:r>
            <a:r>
              <a:rPr sz="2400" spc="0" dirty="0" smtClean="0">
                <a:latin typeface="Century Gothic"/>
                <a:cs typeface="Century Gothic"/>
              </a:rPr>
              <a:t>h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2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does</a:t>
            </a:r>
            <a:r>
              <a:rPr sz="2400" spc="2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the re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orted</a:t>
            </a:r>
            <a:r>
              <a:rPr sz="2400" spc="1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den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24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n?</a:t>
            </a:r>
            <a:endParaRPr sz="2400">
              <a:latin typeface="Century Gothic"/>
              <a:cs typeface="Century Gothic"/>
            </a:endParaRPr>
          </a:p>
          <a:p>
            <a:pPr marL="12700" marR="824409">
              <a:lnSpc>
                <a:spcPts val="2880"/>
              </a:lnSpc>
              <a:spcBef>
                <a:spcPts val="767"/>
              </a:spcBef>
            </a:pPr>
            <a:r>
              <a:rPr sz="2400" spc="0" dirty="0" smtClean="0">
                <a:latin typeface="Century Gothic"/>
                <a:cs typeface="Century Gothic"/>
              </a:rPr>
              <a:t>5)</a:t>
            </a:r>
            <a:r>
              <a:rPr sz="2400" spc="-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H</a:t>
            </a:r>
            <a:r>
              <a:rPr sz="2400" spc="0" dirty="0" smtClean="0">
                <a:latin typeface="Century Gothic"/>
                <a:cs typeface="Century Gothic"/>
              </a:rPr>
              <a:t>ow 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r>
              <a:rPr sz="2400" spc="-1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the e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den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us</a:t>
            </a:r>
            <a:r>
              <a:rPr sz="2400" spc="0" dirty="0" smtClean="0">
                <a:latin typeface="Century Gothic"/>
                <a:cs typeface="Century Gothic"/>
              </a:rPr>
              <a:t>ed</a:t>
            </a:r>
            <a:r>
              <a:rPr sz="2400" spc="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to</a:t>
            </a:r>
            <a:r>
              <a:rPr sz="2400" spc="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su</a:t>
            </a:r>
            <a:r>
              <a:rPr sz="2400" spc="-4" dirty="0" smtClean="0">
                <a:latin typeface="Century Gothic"/>
                <a:cs typeface="Century Gothic"/>
              </a:rPr>
              <a:t>pp</a:t>
            </a:r>
            <a:r>
              <a:rPr sz="2400" spc="0" dirty="0" smtClean="0">
                <a:latin typeface="Century Gothic"/>
                <a:cs typeface="Century Gothic"/>
              </a:rPr>
              <a:t>ort 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ro</a:t>
            </a:r>
            <a:r>
              <a:rPr sz="2400" spc="14" dirty="0" smtClean="0">
                <a:latin typeface="Century Gothic"/>
                <a:cs typeface="Century Gothic"/>
              </a:rPr>
              <a:t>v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4" dirty="0" smtClean="0">
                <a:latin typeface="Century Gothic"/>
                <a:cs typeface="Century Gothic"/>
              </a:rPr>
              <a:t>m</a:t>
            </a:r>
            <a:r>
              <a:rPr sz="2400" spc="0" dirty="0" smtClean="0">
                <a:latin typeface="Century Gothic"/>
                <a:cs typeface="Century Gothic"/>
              </a:rPr>
              <a:t>ent?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83554" y="4577873"/>
            <a:ext cx="177800" cy="769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568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20" name="Picture 19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048729" y="442208"/>
            <a:ext cx="7213836" cy="9197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425"/>
              </a:lnSpc>
              <a:spcBef>
                <a:spcPts val="171"/>
              </a:spcBef>
            </a:pP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m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pr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eme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(C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)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Gu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de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3554" y="1447800"/>
            <a:ext cx="4257028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75"/>
              </a:lnSpc>
              <a:spcBef>
                <a:spcPts val="118"/>
              </a:spcBef>
            </a:pPr>
            <a:r>
              <a:rPr sz="2200" spc="0" dirty="0" smtClean="0">
                <a:latin typeface="Century Gothic"/>
                <a:cs typeface="Century Gothic"/>
              </a:rPr>
              <a:t>Co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uous</a:t>
            </a:r>
            <a:r>
              <a:rPr sz="2200" spc="-144" dirty="0" smtClean="0">
                <a:latin typeface="Century Gothic"/>
                <a:cs typeface="Century Gothic"/>
              </a:rPr>
              <a:t> 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pro</a:t>
            </a:r>
            <a:r>
              <a:rPr sz="2200" spc="19" dirty="0" smtClean="0">
                <a:latin typeface="Century Gothic"/>
                <a:cs typeface="Century Gothic"/>
              </a:rPr>
              <a:t>v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t</a:t>
            </a:r>
            <a:r>
              <a:rPr sz="2200" spc="-145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p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n:</a:t>
            </a:r>
            <a:endParaRPr sz="2200" dirty="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1194" y="2122470"/>
            <a:ext cx="194966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2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35903" y="1905000"/>
            <a:ext cx="7647437" cy="37239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978" marR="38684">
              <a:lnSpc>
                <a:spcPts val="2375"/>
              </a:lnSpc>
              <a:spcBef>
                <a:spcPts val="118"/>
              </a:spcBef>
            </a:pPr>
            <a:r>
              <a:rPr sz="2200" spc="0" dirty="0" smtClean="0">
                <a:latin typeface="Century Gothic"/>
                <a:cs typeface="Century Gothic"/>
              </a:rPr>
              <a:t>Reg</a:t>
            </a:r>
            <a:r>
              <a:rPr sz="2200" spc="-4" dirty="0" smtClean="0">
                <a:latin typeface="Century Gothic"/>
                <a:cs typeface="Century Gothic"/>
              </a:rPr>
              <a:t>u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0" dirty="0" smtClean="0">
                <a:latin typeface="Century Gothic"/>
                <a:cs typeface="Century Gothic"/>
              </a:rPr>
              <a:t>ar</a:t>
            </a:r>
            <a:r>
              <a:rPr sz="2200" spc="-91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d</a:t>
            </a:r>
            <a:r>
              <a:rPr sz="2200" spc="-33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14" dirty="0" smtClean="0">
                <a:latin typeface="Century Gothic"/>
                <a:cs typeface="Century Gothic"/>
              </a:rPr>
              <a:t>y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c</a:t>
            </a:r>
            <a:r>
              <a:rPr sz="2200" spc="-13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per</a:t>
            </a:r>
            <a:r>
              <a:rPr sz="2200" spc="-4" dirty="0" smtClean="0">
                <a:latin typeface="Century Gothic"/>
                <a:cs typeface="Century Gothic"/>
              </a:rPr>
              <a:t>f</a:t>
            </a:r>
            <a:r>
              <a:rPr sz="2200" spc="0" dirty="0" smtClean="0">
                <a:latin typeface="Century Gothic"/>
                <a:cs typeface="Century Gothic"/>
              </a:rPr>
              <a:t>or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113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assess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t</a:t>
            </a:r>
            <a:endParaRPr sz="2200" dirty="0">
              <a:latin typeface="Century Gothic"/>
              <a:cs typeface="Century Gothic"/>
            </a:endParaRPr>
          </a:p>
          <a:p>
            <a:pPr marL="12978" marR="57172">
              <a:lnSpc>
                <a:spcPts val="2640"/>
              </a:lnSpc>
              <a:spcBef>
                <a:spcPts val="53"/>
              </a:spcBef>
            </a:pPr>
            <a:r>
              <a:rPr sz="2200" spc="0" dirty="0" smtClean="0">
                <a:latin typeface="Century Gothic"/>
                <a:cs typeface="Century Gothic"/>
              </a:rPr>
              <a:t>aga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st</a:t>
            </a:r>
            <a:r>
              <a:rPr sz="2200" spc="-108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4" dirty="0" smtClean="0">
                <a:latin typeface="Century Gothic"/>
                <a:cs typeface="Century Gothic"/>
              </a:rPr>
              <a:t>PP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31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goa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6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d</a:t>
            </a:r>
            <a:r>
              <a:rPr sz="2200" spc="-43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re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19" dirty="0" smtClean="0">
                <a:latin typeface="Century Gothic"/>
                <a:cs typeface="Century Gothic"/>
              </a:rPr>
              <a:t>v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t</a:t>
            </a:r>
            <a:r>
              <a:rPr sz="2200" spc="-90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ar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s,</a:t>
            </a:r>
            <a:r>
              <a:rPr sz="2200" spc="-90" dirty="0" smtClean="0">
                <a:latin typeface="Century Gothic"/>
                <a:cs typeface="Century Gothic"/>
              </a:rPr>
              <a:t> 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ra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ks</a:t>
            </a:r>
            <a:r>
              <a:rPr sz="2200" spc="-3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resu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s o</a:t>
            </a:r>
            <a:r>
              <a:rPr sz="2200" spc="19" dirty="0" smtClean="0">
                <a:latin typeface="Century Gothic"/>
                <a:cs typeface="Century Gothic"/>
              </a:rPr>
              <a:t>v</a:t>
            </a:r>
            <a:r>
              <a:rPr sz="2200" spc="0" dirty="0" smtClean="0">
                <a:latin typeface="Century Gothic"/>
                <a:cs typeface="Century Gothic"/>
              </a:rPr>
              <a:t>er</a:t>
            </a:r>
            <a:r>
              <a:rPr sz="2200" spc="-46" dirty="0" smtClean="0">
                <a:latin typeface="Century Gothic"/>
                <a:cs typeface="Century Gothic"/>
              </a:rPr>
              <a:t> 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e,</a:t>
            </a:r>
            <a:r>
              <a:rPr sz="2200" spc="-39" dirty="0" smtClean="0">
                <a:latin typeface="Century Gothic"/>
                <a:cs typeface="Century Gothic"/>
              </a:rPr>
              <a:t> 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es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58" dirty="0" smtClean="0">
                <a:latin typeface="Century Gothic"/>
                <a:cs typeface="Century Gothic"/>
              </a:rPr>
              <a:t> 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nn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19" dirty="0" smtClean="0">
                <a:latin typeface="Century Gothic"/>
                <a:cs typeface="Century Gothic"/>
              </a:rPr>
              <a:t>v</a:t>
            </a:r>
            <a:r>
              <a:rPr sz="2200" spc="0" dirty="0" smtClean="0">
                <a:latin typeface="Century Gothic"/>
                <a:cs typeface="Century Gothic"/>
              </a:rPr>
              <a:t>at</a:t>
            </a:r>
            <a:r>
              <a:rPr sz="2200" spc="4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-9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165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d</a:t>
            </a:r>
            <a:r>
              <a:rPr sz="2200" spc="-33" dirty="0" smtClean="0">
                <a:latin typeface="Century Gothic"/>
                <a:cs typeface="Century Gothic"/>
              </a:rPr>
              <a:t> 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4" dirty="0" smtClean="0">
                <a:latin typeface="Century Gothic"/>
                <a:cs typeface="Century Gothic"/>
              </a:rPr>
              <a:t>h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3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4" dirty="0" smtClean="0">
                <a:latin typeface="Century Gothic"/>
                <a:cs typeface="Century Gothic"/>
              </a:rPr>
              <a:t>ff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3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of</a:t>
            </a:r>
            <a:r>
              <a:rPr sz="2200" spc="-14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se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on 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r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er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-99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on</a:t>
            </a:r>
            <a:r>
              <a:rPr sz="2200" spc="-1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4" dirty="0" smtClean="0">
                <a:latin typeface="Century Gothic"/>
                <a:cs typeface="Century Gothic"/>
              </a:rPr>
              <a:t>u</a:t>
            </a:r>
            <a:r>
              <a:rPr sz="2200" spc="0" dirty="0" smtClean="0">
                <a:latin typeface="Century Gothic"/>
                <a:cs typeface="Century Gothic"/>
              </a:rPr>
              <a:t>bseq</a:t>
            </a:r>
            <a:r>
              <a:rPr sz="2200" spc="-4" dirty="0" smtClean="0">
                <a:latin typeface="Century Gothic"/>
                <a:cs typeface="Century Gothic"/>
              </a:rPr>
              <a:t>u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t</a:t>
            </a:r>
            <a:r>
              <a:rPr sz="2200" spc="-115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progress</a:t>
            </a:r>
            <a:r>
              <a:rPr sz="2200" spc="-85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d</a:t>
            </a:r>
            <a:r>
              <a:rPr sz="2200" spc="-33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p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,</a:t>
            </a:r>
            <a:r>
              <a:rPr sz="2200" spc="-125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d uses</a:t>
            </a:r>
            <a:r>
              <a:rPr sz="2200" spc="-54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resu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65" dirty="0" smtClean="0">
                <a:latin typeface="Century Gothic"/>
                <a:cs typeface="Century Gothic"/>
              </a:rPr>
              <a:t> 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-14" dirty="0" smtClean="0">
                <a:latin typeface="Century Gothic"/>
                <a:cs typeface="Century Gothic"/>
              </a:rPr>
              <a:t> 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pro</a:t>
            </a:r>
            <a:r>
              <a:rPr sz="2200" spc="19" dirty="0" smtClean="0">
                <a:latin typeface="Century Gothic"/>
                <a:cs typeface="Century Gothic"/>
              </a:rPr>
              <a:t>v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86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program</a:t>
            </a:r>
            <a:r>
              <a:rPr sz="2200" spc="-55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119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d pro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esses</a:t>
            </a:r>
            <a:r>
              <a:rPr sz="2200" spc="-39" dirty="0" smtClean="0">
                <a:latin typeface="Century Gothic"/>
                <a:cs typeface="Century Gothic"/>
              </a:rPr>
              <a:t>(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ard</a:t>
            </a:r>
            <a:r>
              <a:rPr sz="2200" spc="-152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5</a:t>
            </a:r>
            <a:r>
              <a:rPr sz="2200" spc="-9" dirty="0" smtClean="0">
                <a:latin typeface="Century Gothic"/>
                <a:cs typeface="Century Gothic"/>
              </a:rPr>
              <a:t>.</a:t>
            </a:r>
            <a:r>
              <a:rPr sz="2200" spc="4" dirty="0" smtClean="0">
                <a:latin typeface="Century Gothic"/>
                <a:cs typeface="Century Gothic"/>
              </a:rPr>
              <a:t>3</a:t>
            </a:r>
            <a:r>
              <a:rPr sz="2200" spc="0" dirty="0" smtClean="0">
                <a:latin typeface="Century Gothic"/>
                <a:cs typeface="Century Gothic"/>
              </a:rPr>
              <a:t>)</a:t>
            </a:r>
            <a:endParaRPr lang="x-none" sz="2200" spc="0" dirty="0" smtClean="0">
              <a:latin typeface="Century Gothic"/>
              <a:cs typeface="Century Gothic"/>
            </a:endParaRPr>
          </a:p>
          <a:p>
            <a:pPr marL="12978" marR="57172">
              <a:lnSpc>
                <a:spcPts val="2640"/>
              </a:lnSpc>
              <a:spcBef>
                <a:spcPts val="53"/>
              </a:spcBef>
            </a:pPr>
            <a:endParaRPr sz="2200" dirty="0">
              <a:latin typeface="Century Gothic"/>
              <a:cs typeface="Century Gothic"/>
            </a:endParaRPr>
          </a:p>
          <a:p>
            <a:pPr marL="12700" indent="278">
              <a:lnSpc>
                <a:spcPts val="2640"/>
              </a:lnSpc>
              <a:spcBef>
                <a:spcPts val="530"/>
              </a:spcBef>
            </a:pPr>
            <a:r>
              <a:rPr sz="2200" spc="0" dirty="0" smtClean="0">
                <a:latin typeface="Century Gothic"/>
                <a:cs typeface="Century Gothic"/>
              </a:rPr>
              <a:t>Measures</a:t>
            </a:r>
            <a:r>
              <a:rPr sz="2200" spc="-100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of</a:t>
            </a:r>
            <a:r>
              <a:rPr sz="2200" spc="-14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p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er</a:t>
            </a:r>
            <a:r>
              <a:rPr sz="2200" spc="-78" dirty="0" smtClean="0">
                <a:latin typeface="Century Gothic"/>
                <a:cs typeface="Century Gothic"/>
              </a:rPr>
              <a:t> 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pa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,</a:t>
            </a:r>
            <a:r>
              <a:rPr sz="2200" spc="-69" dirty="0" smtClean="0">
                <a:latin typeface="Century Gothic"/>
                <a:cs typeface="Century Gothic"/>
              </a:rPr>
              <a:t> 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-4" dirty="0" smtClean="0">
                <a:latin typeface="Century Gothic"/>
                <a:cs typeface="Century Gothic"/>
              </a:rPr>
              <a:t>ud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g</a:t>
            </a:r>
            <a:r>
              <a:rPr sz="2200" spc="-132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19" dirty="0" smtClean="0">
                <a:latin typeface="Century Gothic"/>
                <a:cs typeface="Century Gothic"/>
              </a:rPr>
              <a:t>v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0" dirty="0" smtClean="0">
                <a:latin typeface="Century Gothic"/>
                <a:cs typeface="Century Gothic"/>
              </a:rPr>
              <a:t>ab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0" dirty="0" smtClean="0">
                <a:latin typeface="Century Gothic"/>
                <a:cs typeface="Century Gothic"/>
              </a:rPr>
              <a:t>e ou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101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-3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on</a:t>
            </a:r>
            <a:r>
              <a:rPr sz="2200" spc="-27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P</a:t>
            </a:r>
            <a:r>
              <a:rPr sz="2200" spc="0" dirty="0" smtClean="0">
                <a:latin typeface="Century Gothic"/>
                <a:cs typeface="Century Gothic"/>
              </a:rPr>
              <a:t>-</a:t>
            </a:r>
            <a:r>
              <a:rPr sz="2200" spc="-4" dirty="0" smtClean="0">
                <a:latin typeface="Century Gothic"/>
                <a:cs typeface="Century Gothic"/>
              </a:rPr>
              <a:t>1</a:t>
            </a:r>
            <a:r>
              <a:rPr sz="2200" spc="0" dirty="0" smtClean="0">
                <a:latin typeface="Century Gothic"/>
                <a:cs typeface="Century Gothic"/>
              </a:rPr>
              <a:t>2</a:t>
            </a:r>
            <a:r>
              <a:rPr sz="2200" spc="-19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-4" dirty="0" smtClean="0">
                <a:latin typeface="Century Gothic"/>
                <a:cs typeface="Century Gothic"/>
              </a:rPr>
              <a:t>ud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t</a:t>
            </a:r>
            <a:r>
              <a:rPr sz="2200" spc="-72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grow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4" dirty="0" smtClean="0">
                <a:latin typeface="Century Gothic"/>
                <a:cs typeface="Century Gothic"/>
              </a:rPr>
              <a:t>h</a:t>
            </a:r>
            <a:r>
              <a:rPr sz="2200" spc="0" dirty="0" smtClean="0">
                <a:latin typeface="Century Gothic"/>
                <a:cs typeface="Century Gothic"/>
              </a:rPr>
              <a:t>,</a:t>
            </a:r>
            <a:r>
              <a:rPr sz="2200" spc="-53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are</a:t>
            </a:r>
            <a:r>
              <a:rPr sz="2200" spc="-35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su</a:t>
            </a:r>
            <a:r>
              <a:rPr sz="2200" spc="4" dirty="0" smtClean="0">
                <a:latin typeface="Century Gothic"/>
                <a:cs typeface="Century Gothic"/>
              </a:rPr>
              <a:t>mm</a:t>
            </a:r>
            <a:r>
              <a:rPr sz="2200" spc="0" dirty="0" smtClean="0">
                <a:latin typeface="Century Gothic"/>
                <a:cs typeface="Century Gothic"/>
              </a:rPr>
              <a:t>ar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ze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, ex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er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ll</a:t>
            </a:r>
            <a:r>
              <a:rPr sz="2200" spc="0" dirty="0" smtClean="0">
                <a:latin typeface="Century Gothic"/>
                <a:cs typeface="Century Gothic"/>
              </a:rPr>
              <a:t>y</a:t>
            </a:r>
            <a:r>
              <a:rPr sz="2200" spc="-118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be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4" dirty="0" smtClean="0">
                <a:latin typeface="Century Gothic"/>
                <a:cs typeface="Century Gothic"/>
              </a:rPr>
              <a:t>hm</a:t>
            </a:r>
            <a:r>
              <a:rPr sz="2200" spc="0" dirty="0" smtClean="0">
                <a:latin typeface="Century Gothic"/>
                <a:cs typeface="Century Gothic"/>
              </a:rPr>
              <a:t>arke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,</a:t>
            </a:r>
            <a:r>
              <a:rPr sz="2200" spc="-131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-14" dirty="0" smtClean="0">
                <a:latin typeface="Century Gothic"/>
                <a:cs typeface="Century Gothic"/>
              </a:rPr>
              <a:t>y</a:t>
            </a:r>
            <a:r>
              <a:rPr sz="2200" spc="0" dirty="0" smtClean="0">
                <a:latin typeface="Century Gothic"/>
                <a:cs typeface="Century Gothic"/>
              </a:rPr>
              <a:t>ze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,</a:t>
            </a:r>
            <a:r>
              <a:rPr sz="2200" spc="-69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4" dirty="0" smtClean="0">
                <a:latin typeface="Century Gothic"/>
                <a:cs typeface="Century Gothic"/>
              </a:rPr>
              <a:t>h</a:t>
            </a:r>
            <a:r>
              <a:rPr sz="2200" spc="0" dirty="0" smtClean="0">
                <a:latin typeface="Century Gothic"/>
                <a:cs typeface="Century Gothic"/>
              </a:rPr>
              <a:t>ared</a:t>
            </a:r>
            <a:r>
              <a:rPr sz="2200" spc="-72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w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-14" dirty="0" smtClean="0">
                <a:latin typeface="Century Gothic"/>
                <a:cs typeface="Century Gothic"/>
              </a:rPr>
              <a:t>y</a:t>
            </a:r>
            <a:r>
              <a:rPr sz="2200" spc="0" dirty="0" smtClean="0">
                <a:latin typeface="Century Gothic"/>
                <a:cs typeface="Century Gothic"/>
              </a:rPr>
              <a:t>,</a:t>
            </a:r>
            <a:r>
              <a:rPr sz="2200" spc="-58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d a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ed</a:t>
            </a:r>
            <a:r>
              <a:rPr sz="2200" spc="-44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upon</a:t>
            </a:r>
            <a:r>
              <a:rPr sz="2200" spc="-46" dirty="0" smtClean="0">
                <a:latin typeface="Century Gothic"/>
                <a:cs typeface="Century Gothic"/>
              </a:rPr>
              <a:t> 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n</a:t>
            </a:r>
            <a:r>
              <a:rPr sz="2200" spc="-32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on-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ak</a:t>
            </a:r>
            <a:r>
              <a:rPr sz="2200" spc="4" dirty="0" smtClean="0">
                <a:latin typeface="Century Gothic"/>
                <a:cs typeface="Century Gothic"/>
              </a:rPr>
              <a:t>i</a:t>
            </a:r>
            <a:r>
              <a:rPr sz="2200" spc="-9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g</a:t>
            </a:r>
            <a:r>
              <a:rPr sz="2200" spc="-220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re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ed</a:t>
            </a:r>
            <a:r>
              <a:rPr sz="2200" spc="-70" dirty="0" smtClean="0">
                <a:latin typeface="Century Gothic"/>
                <a:cs typeface="Century Gothic"/>
              </a:rPr>
              <a:t> 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-14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progra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s, resour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79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ll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,</a:t>
            </a:r>
            <a:r>
              <a:rPr sz="2200" spc="-132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d</a:t>
            </a:r>
            <a:r>
              <a:rPr sz="2200" spc="-43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f</a:t>
            </a:r>
            <a:r>
              <a:rPr sz="2200" spc="0" dirty="0" smtClean="0">
                <a:latin typeface="Century Gothic"/>
                <a:cs typeface="Century Gothic"/>
              </a:rPr>
              <a:t>u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ure</a:t>
            </a:r>
            <a:r>
              <a:rPr sz="2200" spc="-25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re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on</a:t>
            </a:r>
            <a:r>
              <a:rPr sz="2200" spc="-105" dirty="0" smtClean="0">
                <a:latin typeface="Century Gothic"/>
                <a:cs typeface="Century Gothic"/>
              </a:rPr>
              <a:t> </a:t>
            </a:r>
            <a:r>
              <a:rPr sz="2200" spc="-29" dirty="0" smtClean="0">
                <a:latin typeface="Century Gothic"/>
                <a:cs typeface="Century Gothic"/>
              </a:rPr>
              <a:t>(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9" dirty="0" smtClean="0">
                <a:latin typeface="Century Gothic"/>
                <a:cs typeface="Century Gothic"/>
              </a:rPr>
              <a:t>r</a:t>
            </a:r>
            <a:r>
              <a:rPr sz="2200" spc="0" dirty="0" smtClean="0">
                <a:latin typeface="Century Gothic"/>
                <a:cs typeface="Century Gothic"/>
              </a:rPr>
              <a:t>d</a:t>
            </a:r>
            <a:r>
              <a:rPr sz="2200" spc="-54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5</a:t>
            </a:r>
            <a:r>
              <a:rPr sz="2200" spc="-19" dirty="0" smtClean="0">
                <a:latin typeface="Century Gothic"/>
                <a:cs typeface="Century Gothic"/>
              </a:rPr>
              <a:t>.</a:t>
            </a:r>
            <a:r>
              <a:rPr sz="2200" spc="4" dirty="0" smtClean="0">
                <a:latin typeface="Century Gothic"/>
                <a:cs typeface="Century Gothic"/>
              </a:rPr>
              <a:t>4)</a:t>
            </a:r>
            <a:r>
              <a:rPr sz="2200" spc="0" dirty="0" smtClean="0">
                <a:latin typeface="Century Gothic"/>
                <a:cs typeface="Century Gothic"/>
              </a:rPr>
              <a:t>.</a:t>
            </a:r>
            <a:endParaRPr sz="2200" dirty="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1194" y="4201206"/>
            <a:ext cx="19496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2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15" name="Picture 14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490235" y="440684"/>
            <a:ext cx="4470869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nqu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y</a:t>
            </a:r>
            <a:r>
              <a:rPr sz="3200" b="1" spc="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B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ief</a:t>
            </a:r>
            <a:r>
              <a:rPr sz="3200" b="1" spc="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(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B)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Gu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de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3554" y="1723467"/>
            <a:ext cx="701507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h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r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ter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-9" dirty="0" smtClean="0">
                <a:latin typeface="Century Gothic"/>
                <a:cs typeface="Century Gothic"/>
              </a:rPr>
              <a:t>t</a:t>
            </a:r>
            <a:r>
              <a:rPr sz="2400" spc="0" dirty="0" smtClean="0">
                <a:latin typeface="Century Gothic"/>
                <a:cs typeface="Century Gothic"/>
              </a:rPr>
              <a:t>i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r>
              <a:rPr sz="2400" spc="-3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of the </a:t>
            </a:r>
            <a:r>
              <a:rPr sz="2400" spc="-14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</a:t>
            </a:r>
            <a:r>
              <a:rPr sz="2400" spc="-4" dirty="0" smtClean="0">
                <a:latin typeface="Century Gothic"/>
                <a:cs typeface="Century Gothic"/>
              </a:rPr>
              <a:t>q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ry</a:t>
            </a:r>
            <a:r>
              <a:rPr sz="2400" spc="-1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Br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ef</a:t>
            </a:r>
            <a:r>
              <a:rPr sz="2400" spc="-2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(</a:t>
            </a:r>
            <a:r>
              <a:rPr sz="2400" spc="-14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B) 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thw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y: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83554" y="2529617"/>
            <a:ext cx="177800" cy="769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568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8814" y="2527163"/>
            <a:ext cx="1453056" cy="11358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24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Research</a:t>
            </a:r>
            <a:endParaRPr sz="2400">
              <a:latin typeface="Century Gothic"/>
              <a:cs typeface="Century Gothic"/>
            </a:endParaRPr>
          </a:p>
          <a:p>
            <a:pPr marL="12700">
              <a:lnSpc>
                <a:spcPct val="102172"/>
              </a:lnSpc>
              <a:spcBef>
                <a:spcPts val="383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Emphasis</a:t>
            </a:r>
            <a:endParaRPr sz="2400">
              <a:latin typeface="Century Gothic"/>
              <a:cs typeface="Century Gothic"/>
            </a:endParaRPr>
          </a:p>
          <a:p>
            <a:pPr marL="12700" marR="15212">
              <a:lnSpc>
                <a:spcPts val="2880"/>
              </a:lnSpc>
              <a:spcBef>
                <a:spcPts val="144"/>
              </a:spcBef>
            </a:pPr>
            <a:r>
              <a:rPr sz="3600" spc="-4" baseline="-1132" dirty="0" smtClean="0">
                <a:latin typeface="Century Gothic"/>
                <a:cs typeface="Century Gothic"/>
              </a:rPr>
              <a:t>q</a:t>
            </a:r>
            <a:r>
              <a:rPr sz="3600" spc="4" baseline="-1132" dirty="0" smtClean="0">
                <a:latin typeface="Century Gothic"/>
                <a:cs typeface="Century Gothic"/>
              </a:rPr>
              <a:t>ua</a:t>
            </a:r>
            <a:r>
              <a:rPr sz="3600" spc="0" baseline="-1132" dirty="0" smtClean="0">
                <a:latin typeface="Century Gothic"/>
                <a:cs typeface="Century Gothic"/>
              </a:rPr>
              <a:t>l</a:t>
            </a:r>
            <a:r>
              <a:rPr sz="3600" spc="25" baseline="-1132" dirty="0" smtClean="0">
                <a:latin typeface="Century Gothic"/>
                <a:cs typeface="Century Gothic"/>
              </a:rPr>
              <a:t>i</a:t>
            </a:r>
            <a:r>
              <a:rPr sz="3600" spc="0" baseline="-1132" dirty="0" smtClean="0">
                <a:latin typeface="Century Gothic"/>
                <a:cs typeface="Century Gothic"/>
              </a:rPr>
              <a:t>ty</a:t>
            </a:r>
            <a:r>
              <a:rPr sz="3600" spc="-54" baseline="-1132" dirty="0" smtClean="0">
                <a:latin typeface="Century Gothic"/>
                <a:cs typeface="Century Gothic"/>
              </a:rPr>
              <a:t> </a:t>
            </a:r>
            <a:r>
              <a:rPr sz="3600" spc="0" baseline="-1132" dirty="0" smtClean="0">
                <a:latin typeface="Century Gothic"/>
                <a:cs typeface="Century Gothic"/>
              </a:rPr>
              <a:t>of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09662" y="2527163"/>
            <a:ext cx="5965112" cy="11358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843" marR="43356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monograph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s fr</a:t>
            </a:r>
            <a:r>
              <a:rPr sz="2400" spc="4" dirty="0" smtClean="0">
                <a:latin typeface="Century Gothic"/>
                <a:cs typeface="Century Gothic"/>
              </a:rPr>
              <a:t>am</a:t>
            </a:r>
            <a:r>
              <a:rPr sz="2400" spc="0" dirty="0" smtClean="0">
                <a:latin typeface="Century Gothic"/>
                <a:cs typeface="Century Gothic"/>
              </a:rPr>
              <a:t>ework for 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elf</a:t>
            </a:r>
            <a:r>
              <a:rPr sz="2400" spc="-4" dirty="0" smtClean="0">
                <a:latin typeface="Century Gothic"/>
                <a:cs typeface="Century Gothic"/>
              </a:rPr>
              <a:t>-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dy</a:t>
            </a:r>
            <a:endParaRPr sz="2400">
              <a:latin typeface="Century Gothic"/>
              <a:cs typeface="Century Gothic"/>
            </a:endParaRPr>
          </a:p>
          <a:p>
            <a:pPr marL="12700" indent="3048">
              <a:lnSpc>
                <a:spcPts val="2880"/>
              </a:lnSpc>
              <a:spcBef>
                <a:spcPts val="637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on quality</a:t>
            </a:r>
            <a:r>
              <a:rPr sz="2400" b="1" spc="14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latin typeface="Century Gothic"/>
                <a:cs typeface="Century Gothic"/>
              </a:rPr>
              <a:t>of</a:t>
            </a:r>
            <a:r>
              <a:rPr sz="2400" b="1" spc="14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latin typeface="Century Gothic"/>
                <a:cs typeface="Century Gothic"/>
              </a:rPr>
              <a:t>data</a:t>
            </a:r>
            <a:r>
              <a:rPr sz="2400" b="1" spc="14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nd on 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ro</a:t>
            </a:r>
            <a:r>
              <a:rPr sz="2400" spc="14" dirty="0" smtClean="0">
                <a:latin typeface="Century Gothic"/>
                <a:cs typeface="Century Gothic"/>
              </a:rPr>
              <a:t>v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ng</a:t>
            </a:r>
            <a:r>
              <a:rPr sz="2400" spc="-5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the the e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den</a:t>
            </a:r>
            <a:r>
              <a:rPr sz="2400" spc="-9" dirty="0" smtClean="0">
                <a:latin typeface="Century Gothic"/>
                <a:cs typeface="Century Gothic"/>
              </a:rPr>
              <a:t>t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ry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b</a:t>
            </a:r>
            <a:r>
              <a:rPr sz="2400" spc="4" dirty="0" smtClean="0">
                <a:latin typeface="Century Gothic"/>
                <a:cs typeface="Century Gothic"/>
              </a:rPr>
              <a:t>as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58814" y="3698571"/>
            <a:ext cx="7390052" cy="2305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815" marR="43356">
              <a:lnSpc>
                <a:spcPts val="2585"/>
              </a:lnSpc>
              <a:spcBef>
                <a:spcPts val="129"/>
              </a:spcBef>
            </a:pPr>
            <a:r>
              <a:rPr sz="2400" spc="0" dirty="0" smtClean="0">
                <a:latin typeface="Century Gothic"/>
                <a:cs typeface="Century Gothic"/>
              </a:rPr>
              <a:t>—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ee</a:t>
            </a:r>
            <a:r>
              <a:rPr sz="2400" spc="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5 d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ta</a:t>
            </a:r>
            <a:r>
              <a:rPr sz="2400" spc="-9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q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ons</a:t>
            </a:r>
            <a:r>
              <a:rPr sz="2400" spc="-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on 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re</a:t>
            </a:r>
            <a:r>
              <a:rPr sz="2400" spc="25" dirty="0" smtClean="0">
                <a:latin typeface="Century Gothic"/>
                <a:cs typeface="Century Gothic"/>
              </a:rPr>
              <a:t>vi</a:t>
            </a:r>
            <a:r>
              <a:rPr sz="2400" spc="0" dirty="0" smtClean="0">
                <a:latin typeface="Century Gothic"/>
                <a:cs typeface="Century Gothic"/>
              </a:rPr>
              <a:t>o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r>
              <a:rPr sz="2400" spc="-44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de!</a:t>
            </a:r>
            <a:endParaRPr sz="2400">
              <a:latin typeface="Century Gothic"/>
              <a:cs typeface="Century Gothic"/>
            </a:endParaRPr>
          </a:p>
          <a:p>
            <a:pPr marL="12700" marR="152704">
              <a:lnSpc>
                <a:spcPts val="2880"/>
              </a:lnSpc>
              <a:spcBef>
                <a:spcPts val="638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Operationalization</a:t>
            </a:r>
            <a:r>
              <a:rPr sz="2400" b="1" spc="-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of </a:t>
            </a:r>
            <a:r>
              <a:rPr sz="2400" spc="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AEP</a:t>
            </a:r>
            <a:r>
              <a:rPr sz="2400" spc="-4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nd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rds</a:t>
            </a:r>
            <a:r>
              <a:rPr sz="2400" spc="14" dirty="0" smtClean="0">
                <a:latin typeface="Century Gothic"/>
                <a:cs typeface="Century Gothic"/>
              </a:rPr>
              <a:t> 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ter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0" dirty="0" smtClean="0">
                <a:latin typeface="Century Gothic"/>
                <a:cs typeface="Century Gothic"/>
              </a:rPr>
              <a:t>s of lo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-24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r>
              <a:rPr sz="2400" spc="-34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4" dirty="0" smtClean="0">
                <a:latin typeface="Century Gothic"/>
                <a:cs typeface="Century Gothic"/>
              </a:rPr>
              <a:t>b</a:t>
            </a:r>
            <a:r>
              <a:rPr sz="2400" spc="0" dirty="0" smtClean="0">
                <a:latin typeface="Century Gothic"/>
                <a:cs typeface="Century Gothic"/>
              </a:rPr>
              <a:t>o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t 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o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leter</a:t>
            </a:r>
            <a:r>
              <a:rPr sz="2400" spc="4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o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eten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endParaRPr sz="2400">
              <a:latin typeface="Century Gothic"/>
              <a:cs typeface="Century Gothic"/>
            </a:endParaRPr>
          </a:p>
          <a:p>
            <a:pPr marL="12700">
              <a:lnSpc>
                <a:spcPts val="2880"/>
              </a:lnSpc>
              <a:spcBef>
                <a:spcPts val="576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Focus</a:t>
            </a:r>
            <a:r>
              <a:rPr sz="2400" b="1" spc="-9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latin typeface="Century Gothic"/>
                <a:cs typeface="Century Gothic"/>
              </a:rPr>
              <a:t>on use</a:t>
            </a:r>
            <a:r>
              <a:rPr sz="2400" b="1" spc="-1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of e</a:t>
            </a:r>
            <a:r>
              <a:rPr sz="2400" spc="25" dirty="0" smtClean="0">
                <a:latin typeface="Century Gothic"/>
                <a:cs typeface="Century Gothic"/>
              </a:rPr>
              <a:t>vi</a:t>
            </a:r>
            <a:r>
              <a:rPr sz="2400" spc="0" dirty="0" smtClean="0">
                <a:latin typeface="Century Gothic"/>
                <a:cs typeface="Century Gothic"/>
              </a:rPr>
              <a:t>den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de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on</a:t>
            </a:r>
            <a:r>
              <a:rPr sz="2400" spc="-4" dirty="0" smtClean="0">
                <a:latin typeface="Century Gothic"/>
                <a:cs typeface="Century Gothic"/>
              </a:rPr>
              <a:t>-</a:t>
            </a:r>
            <a:r>
              <a:rPr sz="2400" spc="4" dirty="0" smtClean="0">
                <a:latin typeface="Century Gothic"/>
                <a:cs typeface="Century Gothic"/>
              </a:rPr>
              <a:t>ma</a:t>
            </a:r>
            <a:r>
              <a:rPr sz="2400" spc="-14" dirty="0" smtClean="0">
                <a:latin typeface="Century Gothic"/>
                <a:cs typeface="Century Gothic"/>
              </a:rPr>
              <a:t>k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ng</a:t>
            </a:r>
            <a:r>
              <a:rPr sz="2400" spc="-5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nd 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ro</a:t>
            </a:r>
            <a:r>
              <a:rPr sz="2400" spc="4" dirty="0" smtClean="0">
                <a:latin typeface="Century Gothic"/>
                <a:cs typeface="Century Gothic"/>
              </a:rPr>
              <a:t>g</a:t>
            </a:r>
            <a:r>
              <a:rPr sz="2400" spc="0" dirty="0" smtClean="0">
                <a:latin typeface="Century Gothic"/>
                <a:cs typeface="Century Gothic"/>
              </a:rPr>
              <a:t>r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m</a:t>
            </a:r>
            <a:r>
              <a:rPr sz="2400" spc="-9" dirty="0" smtClean="0">
                <a:latin typeface="Century Gothic"/>
                <a:cs typeface="Century Gothic"/>
              </a:rPr>
              <a:t> 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ro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4" dirty="0" smtClean="0">
                <a:latin typeface="Century Gothic"/>
                <a:cs typeface="Century Gothic"/>
              </a:rPr>
              <a:t>m</a:t>
            </a:r>
            <a:r>
              <a:rPr sz="2400" spc="0" dirty="0" smtClean="0">
                <a:latin typeface="Century Gothic"/>
                <a:cs typeface="Century Gothic"/>
              </a:rPr>
              <a:t>ent</a:t>
            </a:r>
            <a:r>
              <a:rPr sz="2400" spc="-4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(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</a:t>
            </a:r>
            <a:r>
              <a:rPr sz="2400" spc="-2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ter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0" dirty="0" smtClean="0">
                <a:latin typeface="Century Gothic"/>
                <a:cs typeface="Century Gothic"/>
              </a:rPr>
              <a:t>s of effe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14" dirty="0" smtClean="0">
                <a:latin typeface="Century Gothic"/>
                <a:cs typeface="Century Gothic"/>
              </a:rPr>
              <a:t>v</a:t>
            </a:r>
            <a:r>
              <a:rPr sz="2400" spc="0" dirty="0" smtClean="0">
                <a:latin typeface="Century Gothic"/>
                <a:cs typeface="Century Gothic"/>
              </a:rPr>
              <a:t>ene</a:t>
            </a:r>
            <a:r>
              <a:rPr sz="2400" spc="4" dirty="0" smtClean="0">
                <a:latin typeface="Century Gothic"/>
                <a:cs typeface="Century Gothic"/>
              </a:rPr>
              <a:t>ss</a:t>
            </a:r>
            <a:r>
              <a:rPr sz="2400" spc="0" dirty="0" smtClean="0">
                <a:latin typeface="Century Gothic"/>
                <a:cs typeface="Century Gothic"/>
              </a:rPr>
              <a:t>, 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t,</a:t>
            </a:r>
            <a:r>
              <a:rPr sz="2400" spc="-5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eff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en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y,</a:t>
            </a:r>
            <a:r>
              <a:rPr sz="2400" spc="-4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et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-14" dirty="0" smtClean="0">
                <a:latin typeface="Century Gothic"/>
                <a:cs typeface="Century Gothic"/>
              </a:rPr>
              <a:t>.</a:t>
            </a:r>
            <a:r>
              <a:rPr sz="2400" spc="0" dirty="0" smtClean="0">
                <a:latin typeface="Century Gothic"/>
                <a:cs typeface="Century Gothic"/>
              </a:rPr>
              <a:t>)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3554" y="4138961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3554" y="4943633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163930" y="4942155"/>
            <a:ext cx="45852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0" dirty="0" smtClean="0">
                <a:latin typeface="Century Gothic"/>
                <a:cs typeface="Century Gothic"/>
              </a:rPr>
              <a:t>for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19" name="Picture 18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490235" y="440684"/>
            <a:ext cx="4470869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nqu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y</a:t>
            </a:r>
            <a:r>
              <a:rPr sz="3200" b="1" spc="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B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ief</a:t>
            </a:r>
            <a:r>
              <a:rPr sz="3200" b="1" spc="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(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B)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Gu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de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3554" y="1531608"/>
            <a:ext cx="674466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75"/>
              </a:lnSpc>
              <a:spcBef>
                <a:spcPts val="108"/>
              </a:spcBef>
            </a:pPr>
            <a:r>
              <a:rPr sz="2000" spc="0" dirty="0" smtClean="0">
                <a:latin typeface="Century Gothic"/>
                <a:cs typeface="Century Gothic"/>
              </a:rPr>
              <a:t>Cha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ac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eri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cs</a:t>
            </a:r>
            <a:r>
              <a:rPr sz="2000" spc="-44" dirty="0" smtClean="0">
                <a:latin typeface="Century Gothic"/>
                <a:cs typeface="Century Gothic"/>
              </a:rPr>
              <a:t> 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0" dirty="0" smtClean="0">
                <a:latin typeface="Century Gothic"/>
                <a:cs typeface="Century Gothic"/>
              </a:rPr>
              <a:t>f</a:t>
            </a:r>
            <a:r>
              <a:rPr sz="2000" spc="-4" dirty="0" smtClean="0">
                <a:latin typeface="Century Gothic"/>
                <a:cs typeface="Century Gothic"/>
              </a:rPr>
              <a:t> 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he</a:t>
            </a:r>
            <a:r>
              <a:rPr sz="2000" spc="-19" dirty="0" smtClean="0">
                <a:latin typeface="Century Gothic"/>
                <a:cs typeface="Century Gothic"/>
              </a:rPr>
              <a:t> </a:t>
            </a:r>
            <a:r>
              <a:rPr sz="2000" spc="1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nq</a:t>
            </a:r>
            <a:r>
              <a:rPr sz="2000" spc="4" dirty="0" smtClean="0">
                <a:latin typeface="Century Gothic"/>
                <a:cs typeface="Century Gothic"/>
              </a:rPr>
              <a:t>u</a:t>
            </a:r>
            <a:r>
              <a:rPr sz="2000" spc="-4" dirty="0" smtClean="0">
                <a:latin typeface="Century Gothic"/>
                <a:cs typeface="Century Gothic"/>
              </a:rPr>
              <a:t>ir</a:t>
            </a:r>
            <a:r>
              <a:rPr sz="2000" spc="0" dirty="0" smtClean="0">
                <a:latin typeface="Century Gothic"/>
                <a:cs typeface="Century Gothic"/>
              </a:rPr>
              <a:t>y</a:t>
            </a:r>
            <a:r>
              <a:rPr sz="2000" spc="-4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B</a:t>
            </a:r>
            <a:r>
              <a:rPr sz="2000" spc="-4" dirty="0" smtClean="0">
                <a:latin typeface="Century Gothic"/>
                <a:cs typeface="Century Gothic"/>
              </a:rPr>
              <a:t>ri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f</a:t>
            </a:r>
            <a:r>
              <a:rPr sz="2000" spc="-4" dirty="0" smtClean="0">
                <a:latin typeface="Century Gothic"/>
                <a:cs typeface="Century Gothic"/>
              </a:rPr>
              <a:t> </a:t>
            </a:r>
            <a:r>
              <a:rPr sz="2000" spc="-44" dirty="0" smtClean="0">
                <a:latin typeface="Century Gothic"/>
                <a:cs typeface="Century Gothic"/>
              </a:rPr>
              <a:t>(</a:t>
            </a:r>
            <a:r>
              <a:rPr sz="2000" spc="1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B)</a:t>
            </a:r>
            <a:r>
              <a:rPr sz="2000" spc="1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pa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hway</a:t>
            </a:r>
            <a:r>
              <a:rPr sz="2000" spc="-44" dirty="0" smtClean="0">
                <a:latin typeface="Century Gothic"/>
                <a:cs typeface="Century Gothic"/>
              </a:rPr>
              <a:t> (</a:t>
            </a:r>
            <a:r>
              <a:rPr sz="2000" spc="0" dirty="0" smtClean="0">
                <a:latin typeface="Century Gothic"/>
                <a:cs typeface="Century Gothic"/>
              </a:rPr>
              <a:t>c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0" dirty="0" smtClean="0">
                <a:latin typeface="Century Gothic"/>
                <a:cs typeface="Century Gothic"/>
              </a:rPr>
              <a:t>n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-14" dirty="0" smtClean="0">
                <a:latin typeface="Century Gothic"/>
                <a:cs typeface="Century Gothic"/>
              </a:rPr>
              <a:t>.</a:t>
            </a:r>
            <a:r>
              <a:rPr sz="2000" spc="4" dirty="0" smtClean="0">
                <a:latin typeface="Century Gothic"/>
                <a:cs typeface="Century Gothic"/>
              </a:rPr>
              <a:t>)</a:t>
            </a:r>
            <a:r>
              <a:rPr sz="2000" spc="0" dirty="0" smtClean="0">
                <a:latin typeface="Century Gothic"/>
                <a:cs typeface="Century Gothic"/>
              </a:rPr>
              <a:t>: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83554" y="2357768"/>
            <a:ext cx="5299964" cy="6949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r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ny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of the E</a:t>
            </a:r>
            <a:r>
              <a:rPr sz="2400" spc="-4" dirty="0" smtClean="0">
                <a:latin typeface="Century Gothic"/>
                <a:cs typeface="Century Gothic"/>
              </a:rPr>
              <a:t>PP</a:t>
            </a:r>
            <a:r>
              <a:rPr sz="2400" spc="0" dirty="0" smtClean="0">
                <a:latin typeface="Century Gothic"/>
                <a:cs typeface="Century Gothic"/>
              </a:rPr>
              <a:t>’s</a:t>
            </a:r>
            <a:r>
              <a:rPr sz="2400" spc="2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Q</a:t>
            </a:r>
            <a:r>
              <a:rPr sz="2400" spc="4" dirty="0" smtClean="0">
                <a:latin typeface="Century Gothic"/>
                <a:cs typeface="Century Gothic"/>
              </a:rPr>
              <a:t>ua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ty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ontrol</a:t>
            </a:r>
            <a:endParaRPr sz="2400">
              <a:latin typeface="Century Gothic"/>
              <a:cs typeface="Century Gothic"/>
            </a:endParaRPr>
          </a:p>
          <a:p>
            <a:pPr marL="187960" marR="45720">
              <a:lnSpc>
                <a:spcPts val="2880"/>
              </a:lnSpc>
              <a:spcBef>
                <a:spcPts val="14"/>
              </a:spcBef>
            </a:pPr>
            <a:r>
              <a:rPr sz="3600" b="1" spc="0" baseline="-1132" dirty="0" smtClean="0">
                <a:latin typeface="Century Gothic"/>
                <a:cs typeface="Century Gothic"/>
              </a:rPr>
              <a:t>Internal</a:t>
            </a:r>
            <a:r>
              <a:rPr sz="3600" b="1" spc="-9" baseline="-1132" dirty="0" smtClean="0">
                <a:latin typeface="Century Gothic"/>
                <a:cs typeface="Century Gothic"/>
              </a:rPr>
              <a:t> </a:t>
            </a:r>
            <a:r>
              <a:rPr sz="3600" b="1" spc="0" baseline="-1132" dirty="0" smtClean="0">
                <a:latin typeface="Century Gothic"/>
                <a:cs typeface="Century Gothic"/>
              </a:rPr>
              <a:t>Audit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94694" y="2357768"/>
            <a:ext cx="2337308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y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tem</a:t>
            </a:r>
            <a:r>
              <a:rPr sz="2400" spc="1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thro</a:t>
            </a:r>
            <a:r>
              <a:rPr sz="2400" spc="4" dirty="0" smtClean="0">
                <a:latin typeface="Century Gothic"/>
                <a:cs typeface="Century Gothic"/>
              </a:rPr>
              <a:t>ug</a:t>
            </a:r>
            <a:r>
              <a:rPr sz="2400" spc="0" dirty="0" smtClean="0">
                <a:latin typeface="Century Gothic"/>
                <a:cs typeface="Century Gothic"/>
              </a:rPr>
              <a:t>h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243178" y="2357768"/>
            <a:ext cx="46583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3554" y="3529678"/>
            <a:ext cx="177800" cy="12080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568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96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8814" y="3528200"/>
            <a:ext cx="5163488" cy="12080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356">
              <a:lnSpc>
                <a:spcPts val="2585"/>
              </a:lnSpc>
              <a:spcBef>
                <a:spcPts val="129"/>
              </a:spcBef>
            </a:pP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-9" dirty="0" smtClean="0">
                <a:latin typeface="Century Gothic"/>
                <a:cs typeface="Century Gothic"/>
              </a:rPr>
              <a:t>f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9" dirty="0" smtClean="0">
                <a:latin typeface="Century Gothic"/>
                <a:cs typeface="Century Gothic"/>
              </a:rPr>
              <a:t>t</a:t>
            </a:r>
            <a:r>
              <a:rPr sz="2400" spc="0" dirty="0" smtClean="0">
                <a:latin typeface="Century Gothic"/>
                <a:cs typeface="Century Gothic"/>
              </a:rPr>
              <a:t>ion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of the 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y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te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0" dirty="0" smtClean="0">
                <a:latin typeface="Century Gothic"/>
                <a:cs typeface="Century Gothic"/>
              </a:rPr>
              <a:t>,</a:t>
            </a:r>
            <a:endParaRPr sz="2400">
              <a:latin typeface="Century Gothic"/>
              <a:cs typeface="Century Gothic"/>
            </a:endParaRPr>
          </a:p>
          <a:p>
            <a:pPr marL="12700">
              <a:lnSpc>
                <a:spcPct val="119791"/>
              </a:lnSpc>
              <a:spcBef>
                <a:spcPts val="535"/>
              </a:spcBef>
            </a:pP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ro</a:t>
            </a:r>
            <a:r>
              <a:rPr sz="2400" spc="-4" dirty="0" smtClean="0">
                <a:latin typeface="Century Gothic"/>
                <a:cs typeface="Century Gothic"/>
              </a:rPr>
              <a:t>b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ng</a:t>
            </a:r>
            <a:r>
              <a:rPr sz="2400" spc="-1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to 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0" dirty="0" smtClean="0">
                <a:latin typeface="Century Gothic"/>
                <a:cs typeface="Century Gothic"/>
              </a:rPr>
              <a:t>er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-9" dirty="0" smtClean="0">
                <a:latin typeface="Century Gothic"/>
                <a:cs typeface="Century Gothic"/>
              </a:rPr>
              <a:t>f</a:t>
            </a:r>
            <a:r>
              <a:rPr sz="2400" spc="0" dirty="0" smtClean="0">
                <a:latin typeface="Century Gothic"/>
                <a:cs typeface="Century Gothic"/>
              </a:rPr>
              <a:t>y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effe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14" dirty="0" smtClean="0">
                <a:latin typeface="Century Gothic"/>
                <a:cs typeface="Century Gothic"/>
              </a:rPr>
              <a:t>v</a:t>
            </a:r>
            <a:r>
              <a:rPr sz="2400" spc="0" dirty="0" smtClean="0">
                <a:latin typeface="Century Gothic"/>
                <a:cs typeface="Century Gothic"/>
              </a:rPr>
              <a:t>ene</a:t>
            </a:r>
            <a:r>
              <a:rPr sz="2400" spc="4" dirty="0" smtClean="0">
                <a:latin typeface="Century Gothic"/>
                <a:cs typeface="Century Gothic"/>
              </a:rPr>
              <a:t>ss</a:t>
            </a:r>
            <a:r>
              <a:rPr sz="2400" spc="0" dirty="0" smtClean="0">
                <a:latin typeface="Century Gothic"/>
                <a:cs typeface="Century Gothic"/>
              </a:rPr>
              <a:t>, </a:t>
            </a:r>
            <a:r>
              <a:rPr sz="2400" spc="-25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nder</a:t>
            </a:r>
            <a:r>
              <a:rPr sz="2400" spc="1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AEP 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nd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rd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, enh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ed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37366" y="4406024"/>
            <a:ext cx="180695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ttent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on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to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1110" y="4771784"/>
            <a:ext cx="7369251" cy="1061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0" dirty="0" smtClean="0">
                <a:latin typeface="Century Gothic"/>
                <a:cs typeface="Century Gothic"/>
              </a:rPr>
              <a:t>— </a:t>
            </a:r>
            <a:r>
              <a:rPr sz="2400" spc="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-4" dirty="0" smtClean="0">
                <a:latin typeface="Century Gothic"/>
                <a:cs typeface="Century Gothic"/>
              </a:rPr>
              <a:t>ca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-50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rtner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h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r>
              <a:rPr sz="2400" spc="-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nd 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r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2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(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nd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rd 2)</a:t>
            </a:r>
            <a:endParaRPr sz="2400">
              <a:latin typeface="Century Gothic"/>
              <a:cs typeface="Century Gothic"/>
            </a:endParaRPr>
          </a:p>
          <a:p>
            <a:pPr marL="12700" marR="31726">
              <a:lnSpc>
                <a:spcPts val="2880"/>
              </a:lnSpc>
              <a:spcBef>
                <a:spcPts val="14"/>
              </a:spcBef>
            </a:pPr>
            <a:r>
              <a:rPr sz="3600" spc="0" baseline="-1132" dirty="0" smtClean="0">
                <a:latin typeface="Century Gothic"/>
                <a:cs typeface="Century Gothic"/>
              </a:rPr>
              <a:t>— </a:t>
            </a:r>
            <a:r>
              <a:rPr sz="3600" spc="4" baseline="-1132" dirty="0" smtClean="0">
                <a:latin typeface="Century Gothic"/>
                <a:cs typeface="Century Gothic"/>
              </a:rPr>
              <a:t>Ca</a:t>
            </a:r>
            <a:r>
              <a:rPr sz="3600" spc="0" baseline="-1132" dirty="0" smtClean="0">
                <a:latin typeface="Century Gothic"/>
                <a:cs typeface="Century Gothic"/>
              </a:rPr>
              <a:t>nd</a:t>
            </a:r>
            <a:r>
              <a:rPr sz="3600" spc="25" baseline="-1132" dirty="0" smtClean="0">
                <a:latin typeface="Century Gothic"/>
                <a:cs typeface="Century Gothic"/>
              </a:rPr>
              <a:t>i</a:t>
            </a:r>
            <a:r>
              <a:rPr sz="3600" spc="0" baseline="-1132" dirty="0" smtClean="0">
                <a:latin typeface="Century Gothic"/>
                <a:cs typeface="Century Gothic"/>
              </a:rPr>
              <a:t>d</a:t>
            </a:r>
            <a:r>
              <a:rPr sz="3600" spc="4" baseline="-1132" dirty="0" smtClean="0">
                <a:latin typeface="Century Gothic"/>
                <a:cs typeface="Century Gothic"/>
              </a:rPr>
              <a:t>a</a:t>
            </a:r>
            <a:r>
              <a:rPr sz="3600" spc="0" baseline="-1132" dirty="0" smtClean="0">
                <a:latin typeface="Century Gothic"/>
                <a:cs typeface="Century Gothic"/>
              </a:rPr>
              <a:t>te</a:t>
            </a:r>
            <a:r>
              <a:rPr sz="3600" spc="-39" baseline="-1132" dirty="0" smtClean="0">
                <a:latin typeface="Century Gothic"/>
                <a:cs typeface="Century Gothic"/>
              </a:rPr>
              <a:t> </a:t>
            </a:r>
            <a:r>
              <a:rPr sz="3600" spc="-4" baseline="-1132" dirty="0" smtClean="0">
                <a:latin typeface="Century Gothic"/>
                <a:cs typeface="Century Gothic"/>
              </a:rPr>
              <a:t>q</a:t>
            </a:r>
            <a:r>
              <a:rPr sz="3600" spc="4" baseline="-1132" dirty="0" smtClean="0">
                <a:latin typeface="Century Gothic"/>
                <a:cs typeface="Century Gothic"/>
              </a:rPr>
              <a:t>ua</a:t>
            </a:r>
            <a:r>
              <a:rPr sz="3600" spc="0" baseline="-1132" dirty="0" smtClean="0">
                <a:latin typeface="Century Gothic"/>
                <a:cs typeface="Century Gothic"/>
              </a:rPr>
              <a:t>l</a:t>
            </a:r>
            <a:r>
              <a:rPr sz="3600" spc="25" baseline="-1132" dirty="0" smtClean="0">
                <a:latin typeface="Century Gothic"/>
                <a:cs typeface="Century Gothic"/>
              </a:rPr>
              <a:t>i</a:t>
            </a:r>
            <a:r>
              <a:rPr sz="3600" spc="0" baseline="-1132" dirty="0" smtClean="0">
                <a:latin typeface="Century Gothic"/>
                <a:cs typeface="Century Gothic"/>
              </a:rPr>
              <a:t>ty,</a:t>
            </a:r>
            <a:r>
              <a:rPr sz="3600" spc="-29" baseline="-1132" dirty="0" smtClean="0">
                <a:latin typeface="Century Gothic"/>
                <a:cs typeface="Century Gothic"/>
              </a:rPr>
              <a:t> </a:t>
            </a:r>
            <a:r>
              <a:rPr sz="3600" spc="0" baseline="-1132" dirty="0" smtClean="0">
                <a:latin typeface="Century Gothic"/>
                <a:cs typeface="Century Gothic"/>
              </a:rPr>
              <a:t>re</a:t>
            </a:r>
            <a:r>
              <a:rPr sz="3600" spc="-4" baseline="-1132" dirty="0" smtClean="0">
                <a:latin typeface="Century Gothic"/>
                <a:cs typeface="Century Gothic"/>
              </a:rPr>
              <a:t>c</a:t>
            </a:r>
            <a:r>
              <a:rPr sz="3600" spc="0" baseline="-1132" dirty="0" smtClean="0">
                <a:latin typeface="Century Gothic"/>
                <a:cs typeface="Century Gothic"/>
              </a:rPr>
              <a:t>r</a:t>
            </a:r>
            <a:r>
              <a:rPr sz="3600" spc="4" baseline="-1132" dirty="0" smtClean="0">
                <a:latin typeface="Century Gothic"/>
                <a:cs typeface="Century Gothic"/>
              </a:rPr>
              <a:t>u</a:t>
            </a:r>
            <a:r>
              <a:rPr sz="3600" spc="25" baseline="-1132" dirty="0" smtClean="0">
                <a:latin typeface="Century Gothic"/>
                <a:cs typeface="Century Gothic"/>
              </a:rPr>
              <a:t>i</a:t>
            </a:r>
            <a:r>
              <a:rPr sz="3600" spc="0" baseline="-1132" dirty="0" smtClean="0">
                <a:latin typeface="Century Gothic"/>
                <a:cs typeface="Century Gothic"/>
              </a:rPr>
              <a:t>t</a:t>
            </a:r>
            <a:r>
              <a:rPr sz="3600" spc="4" baseline="-1132" dirty="0" smtClean="0">
                <a:latin typeface="Century Gothic"/>
                <a:cs typeface="Century Gothic"/>
              </a:rPr>
              <a:t>m</a:t>
            </a:r>
            <a:r>
              <a:rPr sz="3600" spc="0" baseline="-1132" dirty="0" smtClean="0">
                <a:latin typeface="Century Gothic"/>
                <a:cs typeface="Century Gothic"/>
              </a:rPr>
              <a:t>ent,</a:t>
            </a:r>
            <a:r>
              <a:rPr sz="3600" spc="-29" baseline="-1132" dirty="0" smtClean="0">
                <a:latin typeface="Century Gothic"/>
                <a:cs typeface="Century Gothic"/>
              </a:rPr>
              <a:t> </a:t>
            </a:r>
            <a:r>
              <a:rPr sz="3600" spc="4" baseline="-1132" dirty="0" smtClean="0">
                <a:latin typeface="Century Gothic"/>
                <a:cs typeface="Century Gothic"/>
              </a:rPr>
              <a:t>a</a:t>
            </a:r>
            <a:r>
              <a:rPr sz="3600" spc="0" baseline="-1132" dirty="0" smtClean="0">
                <a:latin typeface="Century Gothic"/>
                <a:cs typeface="Century Gothic"/>
              </a:rPr>
              <a:t>nd </a:t>
            </a:r>
            <a:r>
              <a:rPr sz="3600" spc="4" baseline="-1132" dirty="0" smtClean="0">
                <a:latin typeface="Century Gothic"/>
                <a:cs typeface="Century Gothic"/>
              </a:rPr>
              <a:t>s</a:t>
            </a:r>
            <a:r>
              <a:rPr sz="3600" spc="0" baseline="-1132" dirty="0" smtClean="0">
                <a:latin typeface="Century Gothic"/>
                <a:cs typeface="Century Gothic"/>
              </a:rPr>
              <a:t>ele</a:t>
            </a:r>
            <a:r>
              <a:rPr sz="3600" spc="-4" baseline="-1132" dirty="0" smtClean="0">
                <a:latin typeface="Century Gothic"/>
                <a:cs typeface="Century Gothic"/>
              </a:rPr>
              <a:t>c</a:t>
            </a:r>
            <a:r>
              <a:rPr sz="3600" spc="0" baseline="-1132" dirty="0" smtClean="0">
                <a:latin typeface="Century Gothic"/>
                <a:cs typeface="Century Gothic"/>
              </a:rPr>
              <a:t>t</a:t>
            </a:r>
            <a:r>
              <a:rPr sz="3600" spc="25" baseline="-1132" dirty="0" smtClean="0">
                <a:latin typeface="Century Gothic"/>
                <a:cs typeface="Century Gothic"/>
              </a:rPr>
              <a:t>i</a:t>
            </a:r>
            <a:r>
              <a:rPr sz="3600" spc="14" baseline="-1132" dirty="0" smtClean="0">
                <a:latin typeface="Century Gothic"/>
                <a:cs typeface="Century Gothic"/>
              </a:rPr>
              <a:t>v</a:t>
            </a:r>
            <a:r>
              <a:rPr sz="3600" spc="0" baseline="-1132" dirty="0" smtClean="0">
                <a:latin typeface="Century Gothic"/>
                <a:cs typeface="Century Gothic"/>
              </a:rPr>
              <a:t>i</a:t>
            </a:r>
            <a:r>
              <a:rPr sz="3600" spc="-9" baseline="-1132" dirty="0" smtClean="0">
                <a:latin typeface="Century Gothic"/>
                <a:cs typeface="Century Gothic"/>
              </a:rPr>
              <a:t>t</a:t>
            </a:r>
            <a:r>
              <a:rPr sz="3600" spc="0" baseline="-1132" dirty="0" smtClean="0">
                <a:latin typeface="Century Gothic"/>
                <a:cs typeface="Century Gothic"/>
              </a:rPr>
              <a:t>y</a:t>
            </a:r>
            <a:endParaRPr sz="2400">
              <a:latin typeface="Century Gothic"/>
              <a:cs typeface="Century Gothic"/>
            </a:endParaRPr>
          </a:p>
          <a:p>
            <a:pPr marL="686308" marR="45720">
              <a:lnSpc>
                <a:spcPts val="2880"/>
              </a:lnSpc>
            </a:pPr>
            <a:r>
              <a:rPr sz="3600" spc="0" baseline="-1132" dirty="0" smtClean="0">
                <a:latin typeface="Century Gothic"/>
                <a:cs typeface="Century Gothic"/>
              </a:rPr>
              <a:t>(</a:t>
            </a:r>
            <a:r>
              <a:rPr sz="3600" spc="4" baseline="-1132" dirty="0" smtClean="0">
                <a:latin typeface="Century Gothic"/>
                <a:cs typeface="Century Gothic"/>
              </a:rPr>
              <a:t>S</a:t>
            </a:r>
            <a:r>
              <a:rPr sz="3600" spc="0" baseline="-1132" dirty="0" smtClean="0">
                <a:latin typeface="Century Gothic"/>
                <a:cs typeface="Century Gothic"/>
              </a:rPr>
              <a:t>t</a:t>
            </a:r>
            <a:r>
              <a:rPr sz="3600" spc="4" baseline="-1132" dirty="0" smtClean="0">
                <a:latin typeface="Century Gothic"/>
                <a:cs typeface="Century Gothic"/>
              </a:rPr>
              <a:t>a</a:t>
            </a:r>
            <a:r>
              <a:rPr sz="3600" spc="0" baseline="-1132" dirty="0" smtClean="0">
                <a:latin typeface="Century Gothic"/>
                <a:cs typeface="Century Gothic"/>
              </a:rPr>
              <a:t>nd</a:t>
            </a:r>
            <a:r>
              <a:rPr sz="3600" spc="4" baseline="-1132" dirty="0" smtClean="0">
                <a:latin typeface="Century Gothic"/>
                <a:cs typeface="Century Gothic"/>
              </a:rPr>
              <a:t>a</a:t>
            </a:r>
            <a:r>
              <a:rPr sz="3600" spc="0" baseline="-1132" dirty="0" smtClean="0">
                <a:latin typeface="Century Gothic"/>
                <a:cs typeface="Century Gothic"/>
              </a:rPr>
              <a:t>rd 3)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20" name="Picture 19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96252" y="6835489"/>
            <a:ext cx="106679" cy="0"/>
          </a:xfrm>
          <a:custGeom>
            <a:avLst/>
            <a:gdLst/>
            <a:ahLst/>
            <a:cxnLst/>
            <a:rect l="l" t="t" r="r" b="b"/>
            <a:pathLst>
              <a:path w="106679">
                <a:moveTo>
                  <a:pt x="0" y="0"/>
                </a:moveTo>
                <a:lnTo>
                  <a:pt x="106679" y="0"/>
                </a:lnTo>
              </a:path>
            </a:pathLst>
          </a:custGeom>
          <a:ln w="4629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294061" y="686050"/>
            <a:ext cx="6754437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Trans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f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m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tion</a:t>
            </a:r>
            <a:r>
              <a:rPr sz="3200" b="1" spc="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iti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ti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(T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)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Gu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3554" y="1532842"/>
            <a:ext cx="1526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58814" y="1531608"/>
            <a:ext cx="7773525" cy="16210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6713">
              <a:lnSpc>
                <a:spcPts val="2175"/>
              </a:lnSpc>
              <a:spcBef>
                <a:spcPts val="108"/>
              </a:spcBef>
            </a:pPr>
            <a:r>
              <a:rPr sz="2000" spc="-4" dirty="0" smtClean="0">
                <a:latin typeface="Century Gothic"/>
                <a:cs typeface="Century Gothic"/>
              </a:rPr>
              <a:t>Di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nc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4" dirty="0" smtClean="0">
                <a:latin typeface="Century Gothic"/>
                <a:cs typeface="Century Gothic"/>
              </a:rPr>
              <a:t>v</a:t>
            </a:r>
            <a:r>
              <a:rPr sz="2000" spc="0" dirty="0" smtClean="0">
                <a:latin typeface="Century Gothic"/>
                <a:cs typeface="Century Gothic"/>
              </a:rPr>
              <a:t>e</a:t>
            </a:r>
            <a:r>
              <a:rPr sz="2000" spc="-5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cha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ac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-4" dirty="0" smtClean="0">
                <a:latin typeface="Century Gothic"/>
                <a:cs typeface="Century Gothic"/>
              </a:rPr>
              <a:t>ri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cs</a:t>
            </a:r>
            <a:r>
              <a:rPr sz="2000" spc="-44" dirty="0" smtClean="0">
                <a:latin typeface="Century Gothic"/>
                <a:cs typeface="Century Gothic"/>
              </a:rPr>
              <a:t> 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0" dirty="0" smtClean="0">
                <a:latin typeface="Century Gothic"/>
                <a:cs typeface="Century Gothic"/>
              </a:rPr>
              <a:t>f</a:t>
            </a:r>
            <a:r>
              <a:rPr sz="2000" spc="-4" dirty="0" smtClean="0">
                <a:latin typeface="Century Gothic"/>
                <a:cs typeface="Century Gothic"/>
              </a:rPr>
              <a:t> 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he</a:t>
            </a:r>
            <a:r>
              <a:rPr sz="2000" spc="-19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ans</a:t>
            </a:r>
            <a:r>
              <a:rPr sz="2000" spc="-4" dirty="0" smtClean="0">
                <a:latin typeface="Century Gothic"/>
                <a:cs typeface="Century Gothic"/>
              </a:rPr>
              <a:t>for</a:t>
            </a:r>
            <a:r>
              <a:rPr sz="2000" spc="4" dirty="0" smtClean="0">
                <a:latin typeface="Century Gothic"/>
                <a:cs typeface="Century Gothic"/>
              </a:rPr>
              <a:t>m</a:t>
            </a:r>
            <a:r>
              <a:rPr sz="2000" spc="0" dirty="0" smtClean="0">
                <a:latin typeface="Century Gothic"/>
                <a:cs typeface="Century Gothic"/>
              </a:rPr>
              <a:t>a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io</a:t>
            </a:r>
            <a:r>
              <a:rPr sz="2000" spc="0" dirty="0" smtClean="0">
                <a:latin typeface="Century Gothic"/>
                <a:cs typeface="Century Gothic"/>
              </a:rPr>
              <a:t>n</a:t>
            </a:r>
            <a:r>
              <a:rPr sz="2000" spc="-34" dirty="0" smtClean="0">
                <a:latin typeface="Century Gothic"/>
                <a:cs typeface="Century Gothic"/>
              </a:rPr>
              <a:t> </a:t>
            </a:r>
            <a:r>
              <a:rPr sz="2000" spc="1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n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a</a:t>
            </a:r>
            <a:r>
              <a:rPr sz="2000" spc="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4" dirty="0" smtClean="0">
                <a:latin typeface="Century Gothic"/>
                <a:cs typeface="Century Gothic"/>
              </a:rPr>
              <a:t>v</a:t>
            </a:r>
            <a:r>
              <a:rPr sz="2000" spc="0" dirty="0" smtClean="0">
                <a:latin typeface="Century Gothic"/>
                <a:cs typeface="Century Gothic"/>
              </a:rPr>
              <a:t>e</a:t>
            </a:r>
            <a:r>
              <a:rPr sz="2000" spc="-54" dirty="0" smtClean="0">
                <a:latin typeface="Century Gothic"/>
                <a:cs typeface="Century Gothic"/>
              </a:rPr>
              <a:t> </a:t>
            </a:r>
            <a:r>
              <a:rPr sz="2000" spc="-44" dirty="0" smtClean="0">
                <a:latin typeface="Century Gothic"/>
                <a:cs typeface="Century Gothic"/>
              </a:rPr>
              <a:t>(</a:t>
            </a:r>
            <a:r>
              <a:rPr sz="2000" spc="0" dirty="0" smtClean="0">
                <a:latin typeface="Century Gothic"/>
                <a:cs typeface="Century Gothic"/>
              </a:rPr>
              <a:t>T</a:t>
            </a:r>
            <a:r>
              <a:rPr sz="2000" spc="1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)</a:t>
            </a:r>
            <a:endParaRPr sz="2000">
              <a:latin typeface="Century Gothic"/>
              <a:cs typeface="Century Gothic"/>
            </a:endParaRPr>
          </a:p>
          <a:p>
            <a:pPr marL="12700">
              <a:lnSpc>
                <a:spcPts val="2400"/>
              </a:lnSpc>
              <a:spcBef>
                <a:spcPts val="11"/>
              </a:spcBef>
            </a:pPr>
            <a:r>
              <a:rPr sz="3000" spc="0" baseline="-1359" dirty="0" smtClean="0">
                <a:latin typeface="Century Gothic"/>
                <a:cs typeface="Century Gothic"/>
              </a:rPr>
              <a:t>acc</a:t>
            </a:r>
            <a:r>
              <a:rPr sz="3000" spc="-4" baseline="-1359" dirty="0" smtClean="0">
                <a:latin typeface="Century Gothic"/>
                <a:cs typeface="Century Gothic"/>
              </a:rPr>
              <a:t>r</a:t>
            </a:r>
            <a:r>
              <a:rPr sz="3000" spc="4" baseline="-1359" dirty="0" smtClean="0">
                <a:latin typeface="Century Gothic"/>
                <a:cs typeface="Century Gothic"/>
              </a:rPr>
              <a:t>e</a:t>
            </a:r>
            <a:r>
              <a:rPr sz="3000" spc="-4" baseline="-1359" dirty="0" smtClean="0">
                <a:latin typeface="Century Gothic"/>
                <a:cs typeface="Century Gothic"/>
              </a:rPr>
              <a:t>di</a:t>
            </a:r>
            <a:r>
              <a:rPr sz="3000" spc="14" baseline="-1359" dirty="0" smtClean="0">
                <a:latin typeface="Century Gothic"/>
                <a:cs typeface="Century Gothic"/>
              </a:rPr>
              <a:t>t</a:t>
            </a:r>
            <a:r>
              <a:rPr sz="3000" spc="0" baseline="-1359" dirty="0" smtClean="0">
                <a:latin typeface="Century Gothic"/>
                <a:cs typeface="Century Gothic"/>
              </a:rPr>
              <a:t>a</a:t>
            </a:r>
            <a:r>
              <a:rPr sz="3000" spc="4" baseline="-1359" dirty="0" smtClean="0">
                <a:latin typeface="Century Gothic"/>
                <a:cs typeface="Century Gothic"/>
              </a:rPr>
              <a:t>t</a:t>
            </a:r>
            <a:r>
              <a:rPr sz="3000" spc="-4" baseline="-1359" dirty="0" smtClean="0">
                <a:latin typeface="Century Gothic"/>
                <a:cs typeface="Century Gothic"/>
              </a:rPr>
              <a:t>io</a:t>
            </a:r>
            <a:r>
              <a:rPr sz="3000" spc="0" baseline="-1359" dirty="0" smtClean="0">
                <a:latin typeface="Century Gothic"/>
                <a:cs typeface="Century Gothic"/>
              </a:rPr>
              <a:t>n</a:t>
            </a:r>
            <a:r>
              <a:rPr sz="3000" spc="-34" baseline="-1359" dirty="0" smtClean="0">
                <a:latin typeface="Century Gothic"/>
                <a:cs typeface="Century Gothic"/>
              </a:rPr>
              <a:t> </a:t>
            </a:r>
            <a:r>
              <a:rPr sz="3000" spc="0" baseline="-1359" dirty="0" smtClean="0">
                <a:latin typeface="Century Gothic"/>
                <a:cs typeface="Century Gothic"/>
              </a:rPr>
              <a:t>pa</a:t>
            </a:r>
            <a:r>
              <a:rPr sz="3000" spc="14" baseline="-1359" dirty="0" smtClean="0">
                <a:latin typeface="Century Gothic"/>
                <a:cs typeface="Century Gothic"/>
              </a:rPr>
              <a:t>t</a:t>
            </a:r>
            <a:r>
              <a:rPr sz="3000" spc="0" baseline="-1359" dirty="0" smtClean="0">
                <a:latin typeface="Century Gothic"/>
                <a:cs typeface="Century Gothic"/>
              </a:rPr>
              <a:t>hway</a:t>
            </a:r>
            <a:r>
              <a:rPr sz="3000" spc="-44" baseline="-1359" dirty="0" smtClean="0">
                <a:latin typeface="Century Gothic"/>
                <a:cs typeface="Century Gothic"/>
              </a:rPr>
              <a:t> </a:t>
            </a:r>
            <a:r>
              <a:rPr sz="3000" spc="0" baseline="-1359" dirty="0" smtClean="0">
                <a:latin typeface="Century Gothic"/>
                <a:cs typeface="Century Gothic"/>
              </a:rPr>
              <a:t>wh</a:t>
            </a:r>
            <a:r>
              <a:rPr sz="3000" spc="-4" baseline="-1359" dirty="0" smtClean="0">
                <a:latin typeface="Century Gothic"/>
                <a:cs typeface="Century Gothic"/>
              </a:rPr>
              <a:t>i</a:t>
            </a:r>
            <a:r>
              <a:rPr sz="3000" spc="0" baseline="-1359" dirty="0" smtClean="0">
                <a:latin typeface="Century Gothic"/>
                <a:cs typeface="Century Gothic"/>
              </a:rPr>
              <a:t>ch </a:t>
            </a:r>
            <a:r>
              <a:rPr sz="3000" spc="-4" baseline="-1359" dirty="0" smtClean="0">
                <a:latin typeface="Century Gothic"/>
                <a:cs typeface="Century Gothic"/>
              </a:rPr>
              <a:t>i</a:t>
            </a:r>
            <a:r>
              <a:rPr sz="3000" spc="0" baseline="-1359" dirty="0" smtClean="0">
                <a:latin typeface="Century Gothic"/>
                <a:cs typeface="Century Gothic"/>
              </a:rPr>
              <a:t>s a</a:t>
            </a:r>
            <a:r>
              <a:rPr sz="3000" spc="-14" baseline="-1359" dirty="0" smtClean="0">
                <a:latin typeface="Century Gothic"/>
                <a:cs typeface="Century Gothic"/>
              </a:rPr>
              <a:t> </a:t>
            </a:r>
            <a:r>
              <a:rPr sz="3000" spc="-4" baseline="-1359" dirty="0" smtClean="0">
                <a:latin typeface="Century Gothic"/>
                <a:cs typeface="Century Gothic"/>
              </a:rPr>
              <a:t>R</a:t>
            </a:r>
            <a:r>
              <a:rPr sz="3000" spc="4" baseline="-1359" dirty="0" smtClean="0">
                <a:latin typeface="Century Gothic"/>
                <a:cs typeface="Century Gothic"/>
              </a:rPr>
              <a:t>e</a:t>
            </a:r>
            <a:r>
              <a:rPr sz="3000" spc="0" baseline="-1359" dirty="0" smtClean="0">
                <a:latin typeface="Century Gothic"/>
                <a:cs typeface="Century Gothic"/>
              </a:rPr>
              <a:t>s</a:t>
            </a:r>
            <a:r>
              <a:rPr sz="3000" spc="4" baseline="-1359" dirty="0" smtClean="0">
                <a:latin typeface="Century Gothic"/>
                <a:cs typeface="Century Gothic"/>
              </a:rPr>
              <a:t>e</a:t>
            </a:r>
            <a:r>
              <a:rPr sz="3000" spc="0" baseline="-1359" dirty="0" smtClean="0">
                <a:latin typeface="Century Gothic"/>
                <a:cs typeface="Century Gothic"/>
              </a:rPr>
              <a:t>a</a:t>
            </a:r>
            <a:r>
              <a:rPr sz="3000" spc="-4" baseline="-1359" dirty="0" smtClean="0">
                <a:latin typeface="Century Gothic"/>
                <a:cs typeface="Century Gothic"/>
              </a:rPr>
              <a:t>r</a:t>
            </a:r>
            <a:r>
              <a:rPr sz="3000" spc="0" baseline="-1359" dirty="0" smtClean="0">
                <a:latin typeface="Century Gothic"/>
                <a:cs typeface="Century Gothic"/>
              </a:rPr>
              <a:t>ch</a:t>
            </a:r>
            <a:r>
              <a:rPr sz="3000" spc="-25" baseline="-1359" dirty="0" smtClean="0">
                <a:latin typeface="Century Gothic"/>
                <a:cs typeface="Century Gothic"/>
              </a:rPr>
              <a:t> </a:t>
            </a:r>
            <a:r>
              <a:rPr sz="3000" spc="0" baseline="-1359" dirty="0" smtClean="0">
                <a:latin typeface="Century Gothic"/>
                <a:cs typeface="Century Gothic"/>
              </a:rPr>
              <a:t>and</a:t>
            </a:r>
            <a:r>
              <a:rPr sz="3000" spc="4" baseline="-1359" dirty="0" smtClean="0">
                <a:latin typeface="Century Gothic"/>
                <a:cs typeface="Century Gothic"/>
              </a:rPr>
              <a:t> </a:t>
            </a:r>
            <a:r>
              <a:rPr sz="3000" spc="-4" baseline="-1359" dirty="0" smtClean="0">
                <a:latin typeface="Century Gothic"/>
                <a:cs typeface="Century Gothic"/>
              </a:rPr>
              <a:t>D</a:t>
            </a:r>
            <a:r>
              <a:rPr sz="3000" spc="4" baseline="-1359" dirty="0" smtClean="0">
                <a:latin typeface="Century Gothic"/>
                <a:cs typeface="Century Gothic"/>
              </a:rPr>
              <a:t>e</a:t>
            </a:r>
            <a:r>
              <a:rPr sz="3000" spc="19" baseline="-1359" dirty="0" smtClean="0">
                <a:latin typeface="Century Gothic"/>
                <a:cs typeface="Century Gothic"/>
              </a:rPr>
              <a:t>v</a:t>
            </a:r>
            <a:r>
              <a:rPr sz="3000" spc="4" baseline="-1359" dirty="0" smtClean="0">
                <a:latin typeface="Century Gothic"/>
                <a:cs typeface="Century Gothic"/>
              </a:rPr>
              <a:t>e</a:t>
            </a:r>
            <a:r>
              <a:rPr sz="3000" spc="9" baseline="-1359" dirty="0" smtClean="0">
                <a:latin typeface="Century Gothic"/>
                <a:cs typeface="Century Gothic"/>
              </a:rPr>
              <a:t>l</a:t>
            </a:r>
            <a:r>
              <a:rPr sz="3000" spc="-4" baseline="-1359" dirty="0" smtClean="0">
                <a:latin typeface="Century Gothic"/>
                <a:cs typeface="Century Gothic"/>
              </a:rPr>
              <a:t>o</a:t>
            </a:r>
            <a:r>
              <a:rPr sz="3000" spc="0" baseline="-1359" dirty="0" smtClean="0">
                <a:latin typeface="Century Gothic"/>
                <a:cs typeface="Century Gothic"/>
              </a:rPr>
              <a:t>p</a:t>
            </a:r>
            <a:r>
              <a:rPr sz="3000" spc="-9" baseline="-1359" dirty="0" smtClean="0">
                <a:latin typeface="Century Gothic"/>
                <a:cs typeface="Century Gothic"/>
              </a:rPr>
              <a:t>m</a:t>
            </a:r>
            <a:r>
              <a:rPr sz="3000" spc="4" baseline="-1359" dirty="0" smtClean="0">
                <a:latin typeface="Century Gothic"/>
                <a:cs typeface="Century Gothic"/>
              </a:rPr>
              <a:t>e</a:t>
            </a:r>
            <a:r>
              <a:rPr sz="3000" spc="-9" baseline="-1359" dirty="0" smtClean="0">
                <a:latin typeface="Century Gothic"/>
                <a:cs typeface="Century Gothic"/>
              </a:rPr>
              <a:t>n</a:t>
            </a:r>
            <a:r>
              <a:rPr sz="3000" spc="0" baseline="-1359" dirty="0" smtClean="0">
                <a:latin typeface="Century Gothic"/>
                <a:cs typeface="Century Gothic"/>
              </a:rPr>
              <a:t>t</a:t>
            </a:r>
            <a:endParaRPr sz="2000">
              <a:latin typeface="Century Gothic"/>
              <a:cs typeface="Century Gothic"/>
            </a:endParaRPr>
          </a:p>
          <a:p>
            <a:pPr marL="12700" marR="46713">
              <a:lnSpc>
                <a:spcPts val="2400"/>
              </a:lnSpc>
            </a:pPr>
            <a:r>
              <a:rPr sz="3000" spc="-44" baseline="-1359" dirty="0" smtClean="0">
                <a:latin typeface="Century Gothic"/>
                <a:cs typeface="Century Gothic"/>
              </a:rPr>
              <a:t>(</a:t>
            </a:r>
            <a:r>
              <a:rPr sz="3000" spc="-4" baseline="-1359" dirty="0" smtClean="0">
                <a:latin typeface="Century Gothic"/>
                <a:cs typeface="Century Gothic"/>
              </a:rPr>
              <a:t>R&amp;D</a:t>
            </a:r>
            <a:r>
              <a:rPr sz="3000" spc="0" baseline="-1359" dirty="0" smtClean="0">
                <a:latin typeface="Century Gothic"/>
                <a:cs typeface="Century Gothic"/>
              </a:rPr>
              <a:t>)</a:t>
            </a:r>
            <a:r>
              <a:rPr sz="3000" spc="25" baseline="-1359" dirty="0" smtClean="0">
                <a:latin typeface="Century Gothic"/>
                <a:cs typeface="Century Gothic"/>
              </a:rPr>
              <a:t> </a:t>
            </a:r>
            <a:r>
              <a:rPr sz="3000" spc="0" baseline="-1359" dirty="0" smtClean="0">
                <a:latin typeface="Century Gothic"/>
                <a:cs typeface="Century Gothic"/>
              </a:rPr>
              <a:t>app</a:t>
            </a:r>
            <a:r>
              <a:rPr sz="3000" spc="-4" baseline="-1359" dirty="0" smtClean="0">
                <a:latin typeface="Century Gothic"/>
                <a:cs typeface="Century Gothic"/>
              </a:rPr>
              <a:t>ro</a:t>
            </a:r>
            <a:r>
              <a:rPr sz="3000" spc="0" baseline="-1359" dirty="0" smtClean="0">
                <a:latin typeface="Century Gothic"/>
                <a:cs typeface="Century Gothic"/>
              </a:rPr>
              <a:t>ach</a:t>
            </a:r>
            <a:r>
              <a:rPr sz="3000" spc="-9" baseline="-1359" dirty="0" smtClean="0">
                <a:latin typeface="Century Gothic"/>
                <a:cs typeface="Century Gothic"/>
              </a:rPr>
              <a:t> </a:t>
            </a:r>
            <a:r>
              <a:rPr sz="3000" spc="14" baseline="-1359" dirty="0" smtClean="0">
                <a:latin typeface="Century Gothic"/>
                <a:cs typeface="Century Gothic"/>
              </a:rPr>
              <a:t>t</a:t>
            </a:r>
            <a:r>
              <a:rPr sz="3000" spc="0" baseline="-1359" dirty="0" smtClean="0">
                <a:latin typeface="Century Gothic"/>
                <a:cs typeface="Century Gothic"/>
              </a:rPr>
              <a:t>o</a:t>
            </a:r>
            <a:r>
              <a:rPr sz="3000" spc="-29" baseline="-1359" dirty="0" smtClean="0">
                <a:latin typeface="Century Gothic"/>
                <a:cs typeface="Century Gothic"/>
              </a:rPr>
              <a:t> </a:t>
            </a:r>
            <a:r>
              <a:rPr sz="3000" spc="0" baseline="-1359" dirty="0" smtClean="0">
                <a:latin typeface="Century Gothic"/>
                <a:cs typeface="Century Gothic"/>
              </a:rPr>
              <a:t>acc</a:t>
            </a:r>
            <a:r>
              <a:rPr sz="3000" spc="-4" baseline="-1359" dirty="0" smtClean="0">
                <a:latin typeface="Century Gothic"/>
                <a:cs typeface="Century Gothic"/>
              </a:rPr>
              <a:t>r</a:t>
            </a:r>
            <a:r>
              <a:rPr sz="3000" spc="4" baseline="-1359" dirty="0" smtClean="0">
                <a:latin typeface="Century Gothic"/>
                <a:cs typeface="Century Gothic"/>
              </a:rPr>
              <a:t>e</a:t>
            </a:r>
            <a:r>
              <a:rPr sz="3000" spc="-4" baseline="-1359" dirty="0" smtClean="0">
                <a:latin typeface="Century Gothic"/>
                <a:cs typeface="Century Gothic"/>
              </a:rPr>
              <a:t>di</a:t>
            </a:r>
            <a:r>
              <a:rPr sz="3000" spc="14" baseline="-1359" dirty="0" smtClean="0">
                <a:latin typeface="Century Gothic"/>
                <a:cs typeface="Century Gothic"/>
              </a:rPr>
              <a:t>t</a:t>
            </a:r>
            <a:r>
              <a:rPr sz="3000" spc="0" baseline="-1359" dirty="0" smtClean="0">
                <a:latin typeface="Century Gothic"/>
                <a:cs typeface="Century Gothic"/>
              </a:rPr>
              <a:t>a</a:t>
            </a:r>
            <a:r>
              <a:rPr sz="3000" spc="14" baseline="-1359" dirty="0" smtClean="0">
                <a:latin typeface="Century Gothic"/>
                <a:cs typeface="Century Gothic"/>
              </a:rPr>
              <a:t>t</a:t>
            </a:r>
            <a:r>
              <a:rPr sz="3000" spc="-4" baseline="-1359" dirty="0" smtClean="0">
                <a:latin typeface="Century Gothic"/>
                <a:cs typeface="Century Gothic"/>
              </a:rPr>
              <a:t>io</a:t>
            </a:r>
            <a:r>
              <a:rPr sz="3000" spc="0" baseline="-1359" dirty="0" smtClean="0">
                <a:latin typeface="Century Gothic"/>
                <a:cs typeface="Century Gothic"/>
              </a:rPr>
              <a:t>n</a:t>
            </a:r>
            <a:r>
              <a:rPr sz="3000" spc="516" baseline="-1359" dirty="0" smtClean="0">
                <a:latin typeface="Century Gothic"/>
                <a:cs typeface="Century Gothic"/>
              </a:rPr>
              <a:t> </a:t>
            </a:r>
            <a:r>
              <a:rPr sz="3000" spc="-4" baseline="-1359" dirty="0" smtClean="0">
                <a:latin typeface="Century Gothic"/>
                <a:cs typeface="Century Gothic"/>
              </a:rPr>
              <a:t>i</a:t>
            </a:r>
            <a:r>
              <a:rPr sz="3000" spc="0" baseline="-1359" dirty="0" smtClean="0">
                <a:latin typeface="Century Gothic"/>
                <a:cs typeface="Century Gothic"/>
              </a:rPr>
              <a:t>nc</a:t>
            </a:r>
            <a:r>
              <a:rPr sz="3000" spc="9" baseline="-1359" dirty="0" smtClean="0">
                <a:latin typeface="Century Gothic"/>
                <a:cs typeface="Century Gothic"/>
              </a:rPr>
              <a:t>l</a:t>
            </a:r>
            <a:r>
              <a:rPr sz="3000" spc="4" baseline="-1359" dirty="0" smtClean="0">
                <a:latin typeface="Century Gothic"/>
                <a:cs typeface="Century Gothic"/>
              </a:rPr>
              <a:t>u</a:t>
            </a:r>
            <a:r>
              <a:rPr sz="3000" spc="-4" baseline="-1359" dirty="0" smtClean="0">
                <a:latin typeface="Century Gothic"/>
                <a:cs typeface="Century Gothic"/>
              </a:rPr>
              <a:t>d</a:t>
            </a:r>
            <a:r>
              <a:rPr sz="3000" spc="4" baseline="-1359" dirty="0" smtClean="0">
                <a:latin typeface="Century Gothic"/>
                <a:cs typeface="Century Gothic"/>
              </a:rPr>
              <a:t>e</a:t>
            </a:r>
            <a:r>
              <a:rPr sz="3000" spc="0" baseline="-1359" dirty="0" smtClean="0">
                <a:latin typeface="Century Gothic"/>
                <a:cs typeface="Century Gothic"/>
              </a:rPr>
              <a:t>:</a:t>
            </a:r>
            <a:endParaRPr sz="2000">
              <a:latin typeface="Century Gothic"/>
              <a:cs typeface="Century Gothic"/>
            </a:endParaRPr>
          </a:p>
          <a:p>
            <a:pPr marL="12700" marR="46713">
              <a:lnSpc>
                <a:spcPct val="102172"/>
              </a:lnSpc>
              <a:spcBef>
                <a:spcPts val="305"/>
              </a:spcBef>
            </a:pPr>
            <a:r>
              <a:rPr sz="2000" spc="4" dirty="0" smtClean="0">
                <a:latin typeface="Century Gothic"/>
                <a:cs typeface="Century Gothic"/>
              </a:rPr>
              <a:t>Gu</a:t>
            </a:r>
            <a:r>
              <a:rPr sz="2000" spc="-4" dirty="0" smtClean="0">
                <a:latin typeface="Century Gothic"/>
                <a:cs typeface="Century Gothic"/>
              </a:rPr>
              <a:t>id</a:t>
            </a:r>
            <a:r>
              <a:rPr sz="2000" spc="0" dirty="0" smtClean="0">
                <a:latin typeface="Century Gothic"/>
                <a:cs typeface="Century Gothic"/>
              </a:rPr>
              <a:t>ance</a:t>
            </a:r>
            <a:r>
              <a:rPr sz="2000" spc="-19" dirty="0" smtClean="0">
                <a:latin typeface="Century Gothic"/>
                <a:cs typeface="Century Gothic"/>
              </a:rPr>
              <a:t> 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0" dirty="0" smtClean="0">
                <a:latin typeface="Century Gothic"/>
                <a:cs typeface="Century Gothic"/>
              </a:rPr>
              <a:t>n p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pa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a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io</a:t>
            </a:r>
            <a:r>
              <a:rPr sz="2000" spc="0" dirty="0" smtClean="0">
                <a:latin typeface="Century Gothic"/>
                <a:cs typeface="Century Gothic"/>
              </a:rPr>
              <a:t>n</a:t>
            </a:r>
            <a:r>
              <a:rPr sz="2000" spc="-34" dirty="0" smtClean="0">
                <a:latin typeface="Century Gothic"/>
                <a:cs typeface="Century Gothic"/>
              </a:rPr>
              <a:t> 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0" dirty="0" smtClean="0">
                <a:latin typeface="Century Gothic"/>
                <a:cs typeface="Century Gothic"/>
              </a:rPr>
              <a:t>f</a:t>
            </a:r>
            <a:r>
              <a:rPr sz="2000" spc="-4" dirty="0" smtClean="0">
                <a:latin typeface="Century Gothic"/>
                <a:cs typeface="Century Gothic"/>
              </a:rPr>
              <a:t> 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he</a:t>
            </a:r>
            <a:r>
              <a:rPr sz="2000" spc="-29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TI p</a:t>
            </a:r>
            <a:r>
              <a:rPr sz="2000" spc="-4" dirty="0" smtClean="0">
                <a:latin typeface="Century Gothic"/>
                <a:cs typeface="Century Gothic"/>
              </a:rPr>
              <a:t>ro</a:t>
            </a:r>
            <a:r>
              <a:rPr sz="2000" spc="0" dirty="0" smtClean="0">
                <a:latin typeface="Century Gothic"/>
                <a:cs typeface="Century Gothic"/>
              </a:rPr>
              <a:t>p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0" dirty="0" smtClean="0">
                <a:latin typeface="Century Gothic"/>
                <a:cs typeface="Century Gothic"/>
              </a:rPr>
              <a:t>sal</a:t>
            </a:r>
            <a:endParaRPr sz="2000">
              <a:latin typeface="Century Gothic"/>
              <a:cs typeface="Century Gothic"/>
            </a:endParaRPr>
          </a:p>
          <a:p>
            <a:pPr marL="12700" marR="46713">
              <a:lnSpc>
                <a:spcPct val="102172"/>
              </a:lnSpc>
              <a:spcBef>
                <a:spcPts val="425"/>
              </a:spcBef>
            </a:pPr>
            <a:r>
              <a:rPr sz="2000" spc="0" dirty="0" smtClean="0">
                <a:latin typeface="Century Gothic"/>
                <a:cs typeface="Century Gothic"/>
              </a:rPr>
              <a:t>C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0" dirty="0" smtClean="0">
                <a:latin typeface="Century Gothic"/>
                <a:cs typeface="Century Gothic"/>
              </a:rPr>
              <a:t>n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n</a:t>
            </a:r>
            <a:r>
              <a:rPr sz="2000" spc="4" dirty="0" smtClean="0">
                <a:latin typeface="Century Gothic"/>
                <a:cs typeface="Century Gothic"/>
              </a:rPr>
              <a:t>u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4" dirty="0" smtClean="0">
                <a:latin typeface="Century Gothic"/>
                <a:cs typeface="Century Gothic"/>
              </a:rPr>
              <a:t>u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-59" dirty="0" smtClean="0">
                <a:latin typeface="Century Gothic"/>
                <a:cs typeface="Century Gothic"/>
              </a:rPr>
              <a:t> 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4" dirty="0" smtClean="0">
                <a:latin typeface="Century Gothic"/>
                <a:cs typeface="Century Gothic"/>
              </a:rPr>
              <a:t>m</a:t>
            </a:r>
            <a:r>
              <a:rPr sz="2000" spc="0" dirty="0" smtClean="0">
                <a:latin typeface="Century Gothic"/>
                <a:cs typeface="Century Gothic"/>
              </a:rPr>
              <a:t>p</a:t>
            </a:r>
            <a:r>
              <a:rPr sz="2000" spc="-4" dirty="0" smtClean="0">
                <a:latin typeface="Century Gothic"/>
                <a:cs typeface="Century Gothic"/>
              </a:rPr>
              <a:t>ro</a:t>
            </a:r>
            <a:r>
              <a:rPr sz="2000" spc="19" dirty="0" smtClean="0">
                <a:latin typeface="Century Gothic"/>
                <a:cs typeface="Century Gothic"/>
              </a:rPr>
              <a:t>v</a:t>
            </a:r>
            <a:r>
              <a:rPr sz="2000" spc="4" dirty="0" smtClean="0">
                <a:latin typeface="Century Gothic"/>
                <a:cs typeface="Century Gothic"/>
              </a:rPr>
              <a:t>eme</a:t>
            </a:r>
            <a:r>
              <a:rPr sz="2000" spc="0" dirty="0" smtClean="0">
                <a:latin typeface="Century Gothic"/>
                <a:cs typeface="Century Gothic"/>
              </a:rPr>
              <a:t>nt</a:t>
            </a:r>
            <a:r>
              <a:rPr sz="2000" spc="-4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p</a:t>
            </a:r>
            <a:r>
              <a:rPr sz="2000" spc="9" dirty="0" smtClean="0">
                <a:latin typeface="Century Gothic"/>
                <a:cs typeface="Century Gothic"/>
              </a:rPr>
              <a:t>l</a:t>
            </a:r>
            <a:r>
              <a:rPr sz="2000" spc="0" dirty="0" smtClean="0">
                <a:latin typeface="Century Gothic"/>
                <a:cs typeface="Century Gothic"/>
              </a:rPr>
              <a:t>an: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3554" y="2508202"/>
            <a:ext cx="152654" cy="6456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472"/>
              </a:spcBef>
            </a:pPr>
            <a:r>
              <a:rPr sz="20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1194" y="3230321"/>
            <a:ext cx="1643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36182" y="3229128"/>
            <a:ext cx="7578572" cy="27777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gu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 an</a:t>
            </a:r>
            <a:r>
              <a:rPr sz="1800" spc="0" dirty="0" smtClean="0">
                <a:latin typeface="Century Gothic"/>
                <a:cs typeface="Century Gothic"/>
              </a:rPr>
              <a:t>d</a:t>
            </a:r>
            <a:r>
              <a:rPr sz="1800" spc="25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4" dirty="0" smtClean="0">
                <a:latin typeface="Century Gothic"/>
                <a:cs typeface="Century Gothic"/>
              </a:rPr>
              <a:t>y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1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pe</a:t>
            </a:r>
            <a:r>
              <a:rPr sz="1800" spc="0" dirty="0" smtClean="0">
                <a:latin typeface="Century Gothic"/>
                <a:cs typeface="Century Gothic"/>
              </a:rPr>
              <a:t>rf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an</a:t>
            </a:r>
            <a:r>
              <a:rPr sz="1800" spc="0" dirty="0" smtClean="0">
                <a:latin typeface="Century Gothic"/>
                <a:cs typeface="Century Gothic"/>
              </a:rPr>
              <a:t>ce</a:t>
            </a:r>
            <a:r>
              <a:rPr sz="1800" spc="1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ss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ss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4" dirty="0" smtClean="0">
                <a:latin typeface="Century Gothic"/>
                <a:cs typeface="Century Gothic"/>
              </a:rPr>
              <a:t>n</a:t>
            </a:r>
            <a:r>
              <a:rPr sz="1800" spc="0" dirty="0" smtClean="0">
                <a:latin typeface="Century Gothic"/>
                <a:cs typeface="Century Gothic"/>
              </a:rPr>
              <a:t>t</a:t>
            </a:r>
            <a:r>
              <a:rPr sz="1800" spc="2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g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n</a:t>
            </a:r>
            <a:r>
              <a:rPr sz="1800" spc="0" dirty="0" smtClean="0">
                <a:latin typeface="Century Gothic"/>
                <a:cs typeface="Century Gothic"/>
              </a:rPr>
              <a:t>st 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PPs</a:t>
            </a:r>
            <a:r>
              <a:rPr sz="1800" spc="4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g</a:t>
            </a:r>
            <a:r>
              <a:rPr sz="1800" spc="-4" dirty="0" smtClean="0">
                <a:latin typeface="Century Gothic"/>
                <a:cs typeface="Century Gothic"/>
              </a:rPr>
              <a:t>oa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endParaRPr sz="1800">
              <a:latin typeface="Century Gothic"/>
              <a:cs typeface="Century Gothic"/>
            </a:endParaRPr>
          </a:p>
          <a:p>
            <a:pPr marL="12700" marR="398139">
              <a:lnSpc>
                <a:spcPts val="2160"/>
              </a:lnSpc>
              <a:spcBef>
                <a:spcPts val="44"/>
              </a:spcBef>
            </a:pPr>
            <a:r>
              <a:rPr sz="1800" spc="-4" dirty="0" smtClean="0">
                <a:latin typeface="Century Gothic"/>
                <a:cs typeface="Century Gothic"/>
              </a:rPr>
              <a:t>an</a:t>
            </a:r>
            <a:r>
              <a:rPr sz="1800" spc="0" dirty="0" smtClean="0">
                <a:latin typeface="Century Gothic"/>
                <a:cs typeface="Century Gothic"/>
              </a:rPr>
              <a:t>d</a:t>
            </a:r>
            <a:r>
              <a:rPr sz="1800" spc="9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25" dirty="0" smtClean="0">
                <a:latin typeface="Century Gothic"/>
                <a:cs typeface="Century Gothic"/>
              </a:rPr>
              <a:t>v</a:t>
            </a:r>
            <a:r>
              <a:rPr sz="1800" spc="-4" dirty="0" smtClean="0">
                <a:latin typeface="Century Gothic"/>
                <a:cs typeface="Century Gothic"/>
              </a:rPr>
              <a:t>an</a:t>
            </a:r>
            <a:r>
              <a:rPr sz="1800" spc="0" dirty="0" smtClean="0">
                <a:latin typeface="Century Gothic"/>
                <a:cs typeface="Century Gothic"/>
              </a:rPr>
              <a:t>t s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an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0" dirty="0" smtClean="0">
                <a:latin typeface="Century Gothic"/>
                <a:cs typeface="Century Gothic"/>
              </a:rPr>
              <a:t>s,</a:t>
            </a:r>
            <a:r>
              <a:rPr sz="1800" spc="39" dirty="0" smtClean="0">
                <a:latin typeface="Century Gothic"/>
                <a:cs typeface="Century Gothic"/>
              </a:rPr>
              <a:t> 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4" dirty="0" smtClean="0">
                <a:latin typeface="Century Gothic"/>
                <a:cs typeface="Century Gothic"/>
              </a:rPr>
              <a:t>k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19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su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2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25" dirty="0" smtClean="0">
                <a:latin typeface="Century Gothic"/>
                <a:cs typeface="Century Gothic"/>
              </a:rPr>
              <a:t>v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19" dirty="0" smtClean="0">
                <a:latin typeface="Century Gothic"/>
                <a:cs typeface="Century Gothic"/>
              </a:rPr>
              <a:t> 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,</a:t>
            </a:r>
            <a:r>
              <a:rPr sz="1800" spc="14" dirty="0" smtClean="0">
                <a:latin typeface="Century Gothic"/>
                <a:cs typeface="Century Gothic"/>
              </a:rPr>
              <a:t> 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39" dirty="0" smtClean="0">
                <a:latin typeface="Century Gothic"/>
                <a:cs typeface="Century Gothic"/>
              </a:rPr>
              <a:t> 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nno</a:t>
            </a:r>
            <a:r>
              <a:rPr sz="1800" spc="25" dirty="0" smtClean="0">
                <a:latin typeface="Century Gothic"/>
                <a:cs typeface="Century Gothic"/>
              </a:rPr>
              <a:t>v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ons an</a:t>
            </a:r>
            <a:r>
              <a:rPr sz="1800" spc="0" dirty="0" smtClean="0">
                <a:latin typeface="Century Gothic"/>
                <a:cs typeface="Century Gothic"/>
              </a:rPr>
              <a:t>d</a:t>
            </a:r>
            <a:r>
              <a:rPr sz="1800" spc="9" dirty="0" smtClean="0">
                <a:latin typeface="Century Gothic"/>
                <a:cs typeface="Century Gothic"/>
              </a:rPr>
              <a:t> 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h</a:t>
            </a:r>
            <a:r>
              <a:rPr sz="1800" spc="0" dirty="0" smtClean="0">
                <a:latin typeface="Century Gothic"/>
                <a:cs typeface="Century Gothic"/>
              </a:rPr>
              <a:t>e</a:t>
            </a:r>
            <a:r>
              <a:rPr sz="1800" spc="25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ff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2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f</a:t>
            </a:r>
            <a:r>
              <a:rPr sz="1800" spc="4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r>
              <a:rPr sz="1800" spc="14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cr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a</a:t>
            </a:r>
            <a:r>
              <a:rPr sz="1800" spc="-3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n su</a:t>
            </a:r>
            <a:r>
              <a:rPr sz="1800" spc="-4" dirty="0" smtClean="0">
                <a:latin typeface="Century Gothic"/>
                <a:cs typeface="Century Gothic"/>
              </a:rPr>
              <a:t>b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4" dirty="0" smtClean="0">
                <a:latin typeface="Century Gothic"/>
                <a:cs typeface="Century Gothic"/>
              </a:rPr>
              <a:t>eq</a:t>
            </a:r>
            <a:r>
              <a:rPr sz="1800" spc="0" dirty="0" smtClean="0">
                <a:latin typeface="Century Gothic"/>
                <a:cs typeface="Century Gothic"/>
              </a:rPr>
              <a:t>u</a:t>
            </a:r>
            <a:r>
              <a:rPr sz="1800" spc="4" dirty="0" smtClean="0">
                <a:latin typeface="Century Gothic"/>
                <a:cs typeface="Century Gothic"/>
              </a:rPr>
              <a:t>en</a:t>
            </a:r>
            <a:r>
              <a:rPr sz="1800" spc="0" dirty="0" smtClean="0">
                <a:latin typeface="Century Gothic"/>
                <a:cs typeface="Century Gothic"/>
              </a:rPr>
              <a:t>t</a:t>
            </a:r>
            <a:r>
              <a:rPr sz="1800" spc="4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p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gr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ss</a:t>
            </a:r>
            <a:r>
              <a:rPr sz="1800" spc="1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an</a:t>
            </a:r>
            <a:r>
              <a:rPr sz="1800" spc="0" dirty="0" smtClean="0">
                <a:latin typeface="Century Gothic"/>
                <a:cs typeface="Century Gothic"/>
              </a:rPr>
              <a:t>d c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p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on</a:t>
            </a:r>
            <a:r>
              <a:rPr sz="1800" spc="0" dirty="0" smtClean="0">
                <a:latin typeface="Century Gothic"/>
                <a:cs typeface="Century Gothic"/>
              </a:rPr>
              <a:t>,</a:t>
            </a:r>
            <a:r>
              <a:rPr sz="1800" spc="-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an</a:t>
            </a:r>
            <a:r>
              <a:rPr sz="1800" spc="0" dirty="0" smtClean="0">
                <a:latin typeface="Century Gothic"/>
                <a:cs typeface="Century Gothic"/>
              </a:rPr>
              <a:t>d</a:t>
            </a:r>
            <a:r>
              <a:rPr sz="1800" spc="9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us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29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su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29" dirty="0" smtClean="0">
                <a:latin typeface="Century Gothic"/>
                <a:cs typeface="Century Gothic"/>
              </a:rPr>
              <a:t> 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o</a:t>
            </a:r>
            <a:r>
              <a:rPr sz="1800" spc="14" dirty="0" smtClean="0">
                <a:latin typeface="Century Gothic"/>
                <a:cs typeface="Century Gothic"/>
              </a:rPr>
              <a:t> 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p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25" dirty="0" smtClean="0">
                <a:latin typeface="Century Gothic"/>
                <a:cs typeface="Century Gothic"/>
              </a:rPr>
              <a:t>v</a:t>
            </a:r>
            <a:r>
              <a:rPr sz="1800" spc="0" dirty="0" smtClean="0">
                <a:latin typeface="Century Gothic"/>
                <a:cs typeface="Century Gothic"/>
              </a:rPr>
              <a:t>e</a:t>
            </a:r>
            <a:r>
              <a:rPr sz="1800" spc="-4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p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gr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m 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en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5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an</a:t>
            </a:r>
            <a:r>
              <a:rPr sz="1800" spc="0" dirty="0" smtClean="0">
                <a:latin typeface="Century Gothic"/>
                <a:cs typeface="Century Gothic"/>
              </a:rPr>
              <a:t>d </a:t>
            </a:r>
            <a:r>
              <a:rPr sz="1800" spc="-4" dirty="0" smtClean="0">
                <a:latin typeface="Century Gothic"/>
                <a:cs typeface="Century Gothic"/>
              </a:rPr>
              <a:t>p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ss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9" dirty="0" smtClean="0">
                <a:latin typeface="Century Gothic"/>
                <a:cs typeface="Century Gothic"/>
              </a:rPr>
              <a:t>s</a:t>
            </a:r>
            <a:r>
              <a:rPr sz="1800" spc="-39" dirty="0" smtClean="0">
                <a:latin typeface="Century Gothic"/>
                <a:cs typeface="Century Gothic"/>
              </a:rPr>
              <a:t>(</a:t>
            </a:r>
            <a:r>
              <a:rPr sz="1800" spc="14" dirty="0" smtClean="0">
                <a:latin typeface="Century Gothic"/>
                <a:cs typeface="Century Gothic"/>
              </a:rPr>
              <a:t>S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4" dirty="0" smtClean="0">
                <a:latin typeface="Century Gothic"/>
                <a:cs typeface="Century Gothic"/>
              </a:rPr>
              <a:t>a</a:t>
            </a:r>
            <a:r>
              <a:rPr sz="1800" spc="-4" dirty="0" smtClean="0">
                <a:latin typeface="Century Gothic"/>
                <a:cs typeface="Century Gothic"/>
              </a:rPr>
              <a:t>n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rd</a:t>
            </a:r>
            <a:r>
              <a:rPr sz="1800" spc="44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5</a:t>
            </a:r>
            <a:r>
              <a:rPr sz="1800" spc="-19" dirty="0" smtClean="0">
                <a:latin typeface="Century Gothic"/>
                <a:cs typeface="Century Gothic"/>
              </a:rPr>
              <a:t>.</a:t>
            </a:r>
            <a:r>
              <a:rPr sz="1800" spc="9" dirty="0" smtClean="0">
                <a:latin typeface="Century Gothic"/>
                <a:cs typeface="Century Gothic"/>
              </a:rPr>
              <a:t>3</a:t>
            </a:r>
            <a:r>
              <a:rPr sz="1800" spc="0" dirty="0" smtClean="0">
                <a:latin typeface="Century Gothic"/>
                <a:cs typeface="Century Gothic"/>
              </a:rPr>
              <a:t>)</a:t>
            </a:r>
            <a:endParaRPr sz="1800">
              <a:latin typeface="Century Gothic"/>
              <a:cs typeface="Century Gothic"/>
            </a:endParaRPr>
          </a:p>
          <a:p>
            <a:pPr marL="12700" marR="167482">
              <a:lnSpc>
                <a:spcPts val="2160"/>
              </a:lnSpc>
              <a:spcBef>
                <a:spcPts val="430"/>
              </a:spcBef>
            </a:pPr>
            <a:r>
              <a:rPr sz="1800" spc="1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ea</a:t>
            </a:r>
            <a:r>
              <a:rPr sz="1800" spc="0" dirty="0" smtClean="0">
                <a:latin typeface="Century Gothic"/>
                <a:cs typeface="Century Gothic"/>
              </a:rPr>
              <a:t>sur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f</a:t>
            </a:r>
            <a:r>
              <a:rPr sz="1800" spc="4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p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19" dirty="0" smtClean="0">
                <a:latin typeface="Century Gothic"/>
                <a:cs typeface="Century Gothic"/>
              </a:rPr>
              <a:t> 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pa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,</a:t>
            </a:r>
            <a:r>
              <a:rPr sz="1800" spc="-9" dirty="0" smtClean="0">
                <a:latin typeface="Century Gothic"/>
                <a:cs typeface="Century Gothic"/>
              </a:rPr>
              <a:t> 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n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0" dirty="0" smtClean="0">
                <a:latin typeface="Century Gothic"/>
                <a:cs typeface="Century Gothic"/>
              </a:rPr>
              <a:t>u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n</a:t>
            </a:r>
            <a:r>
              <a:rPr sz="1800" spc="0" dirty="0" smtClean="0">
                <a:latin typeface="Century Gothic"/>
                <a:cs typeface="Century Gothic"/>
              </a:rPr>
              <a:t>g</a:t>
            </a:r>
            <a:r>
              <a:rPr sz="1800" spc="-2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25" dirty="0" smtClean="0">
                <a:latin typeface="Century Gothic"/>
                <a:cs typeface="Century Gothic"/>
              </a:rPr>
              <a:t>v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4" dirty="0" smtClean="0">
                <a:latin typeface="Century Gothic"/>
                <a:cs typeface="Century Gothic"/>
              </a:rPr>
              <a:t>ab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0" dirty="0" smtClean="0">
                <a:latin typeface="Century Gothic"/>
                <a:cs typeface="Century Gothic"/>
              </a:rPr>
              <a:t>e</a:t>
            </a:r>
            <a:r>
              <a:rPr sz="1800" spc="-4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u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0" dirty="0" smtClean="0">
                <a:latin typeface="Century Gothic"/>
                <a:cs typeface="Century Gothic"/>
              </a:rPr>
              <a:t>e</a:t>
            </a:r>
            <a:r>
              <a:rPr sz="1800" spc="24" dirty="0" smtClean="0">
                <a:latin typeface="Century Gothic"/>
                <a:cs typeface="Century Gothic"/>
              </a:rPr>
              <a:t> 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a 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r>
              <a:rPr sz="1800" spc="-9" dirty="0" smtClean="0">
                <a:latin typeface="Century Gothic"/>
                <a:cs typeface="Century Gothic"/>
              </a:rPr>
              <a:t> </a:t>
            </a:r>
            <a:r>
              <a:rPr sz="1800" spc="4" dirty="0" smtClean="0">
                <a:latin typeface="Century Gothic"/>
                <a:cs typeface="Century Gothic"/>
              </a:rPr>
              <a:t>P</a:t>
            </a:r>
            <a:r>
              <a:rPr sz="1800" spc="0" dirty="0" smtClean="0">
                <a:latin typeface="Century Gothic"/>
                <a:cs typeface="Century Gothic"/>
              </a:rPr>
              <a:t>-12</a:t>
            </a:r>
            <a:r>
              <a:rPr sz="1800" spc="4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u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4" dirty="0" smtClean="0">
                <a:latin typeface="Century Gothic"/>
                <a:cs typeface="Century Gothic"/>
              </a:rPr>
              <a:t>n</a:t>
            </a:r>
            <a:r>
              <a:rPr sz="1800" spc="0" dirty="0" smtClean="0">
                <a:latin typeface="Century Gothic"/>
                <a:cs typeface="Century Gothic"/>
              </a:rPr>
              <a:t>t</a:t>
            </a:r>
            <a:r>
              <a:rPr sz="1800" spc="44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gr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-29" dirty="0" smtClean="0">
                <a:latin typeface="Century Gothic"/>
                <a:cs typeface="Century Gothic"/>
              </a:rPr>
              <a:t>w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4" dirty="0" smtClean="0">
                <a:latin typeface="Century Gothic"/>
                <a:cs typeface="Century Gothic"/>
              </a:rPr>
              <a:t>h</a:t>
            </a:r>
            <a:r>
              <a:rPr sz="1800" spc="0" dirty="0" smtClean="0">
                <a:latin typeface="Century Gothic"/>
                <a:cs typeface="Century Gothic"/>
              </a:rPr>
              <a:t>,</a:t>
            </a:r>
            <a:r>
              <a:rPr sz="1800" spc="3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re</a:t>
            </a:r>
            <a:r>
              <a:rPr sz="1800" spc="14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su</a:t>
            </a:r>
            <a:r>
              <a:rPr sz="1800" spc="4" dirty="0" smtClean="0">
                <a:latin typeface="Century Gothic"/>
                <a:cs typeface="Century Gothic"/>
              </a:rPr>
              <a:t>mm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4" dirty="0" smtClean="0">
                <a:latin typeface="Century Gothic"/>
                <a:cs typeface="Century Gothic"/>
              </a:rPr>
              <a:t>z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0" dirty="0" smtClean="0">
                <a:latin typeface="Century Gothic"/>
                <a:cs typeface="Century Gothic"/>
              </a:rPr>
              <a:t>,</a:t>
            </a:r>
            <a:r>
              <a:rPr sz="1800" spc="-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x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na</a:t>
            </a:r>
            <a:r>
              <a:rPr sz="1800" spc="14" dirty="0" smtClean="0">
                <a:latin typeface="Century Gothic"/>
                <a:cs typeface="Century Gothic"/>
              </a:rPr>
              <a:t>ll</a:t>
            </a:r>
            <a:r>
              <a:rPr sz="1800" spc="0" dirty="0" smtClean="0">
                <a:latin typeface="Century Gothic"/>
                <a:cs typeface="Century Gothic"/>
              </a:rPr>
              <a:t>y</a:t>
            </a:r>
            <a:r>
              <a:rPr sz="1800" spc="25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ben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4" dirty="0" smtClean="0">
                <a:latin typeface="Century Gothic"/>
                <a:cs typeface="Century Gothic"/>
              </a:rPr>
              <a:t>h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ke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0" dirty="0" smtClean="0">
                <a:latin typeface="Century Gothic"/>
                <a:cs typeface="Century Gothic"/>
              </a:rPr>
              <a:t>, </a:t>
            </a:r>
            <a:r>
              <a:rPr sz="1800" spc="-4" dirty="0" smtClean="0">
                <a:latin typeface="Century Gothic"/>
                <a:cs typeface="Century Gothic"/>
              </a:rPr>
              <a:t>ana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4" dirty="0" smtClean="0">
                <a:latin typeface="Century Gothic"/>
                <a:cs typeface="Century Gothic"/>
              </a:rPr>
              <a:t>y</a:t>
            </a:r>
            <a:r>
              <a:rPr sz="1800" spc="4" dirty="0" smtClean="0">
                <a:latin typeface="Century Gothic"/>
                <a:cs typeface="Century Gothic"/>
              </a:rPr>
              <a:t>z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0" dirty="0" smtClean="0">
                <a:latin typeface="Century Gothic"/>
                <a:cs typeface="Century Gothic"/>
              </a:rPr>
              <a:t>, s</a:t>
            </a:r>
            <a:r>
              <a:rPr sz="1800" spc="-4" dirty="0" smtClean="0">
                <a:latin typeface="Century Gothic"/>
                <a:cs typeface="Century Gothic"/>
              </a:rPr>
              <a:t>ha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d</a:t>
            </a:r>
            <a:r>
              <a:rPr sz="1800" spc="34" dirty="0" smtClean="0">
                <a:latin typeface="Century Gothic"/>
                <a:cs typeface="Century Gothic"/>
              </a:rPr>
              <a:t> </a:t>
            </a:r>
            <a:r>
              <a:rPr sz="1800" spc="-29" dirty="0" smtClean="0">
                <a:latin typeface="Century Gothic"/>
                <a:cs typeface="Century Gothic"/>
              </a:rPr>
              <a:t>w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4" dirty="0" smtClean="0">
                <a:latin typeface="Century Gothic"/>
                <a:cs typeface="Century Gothic"/>
              </a:rPr>
              <a:t>y</a:t>
            </a:r>
            <a:r>
              <a:rPr sz="1800" spc="0" dirty="0" smtClean="0">
                <a:latin typeface="Century Gothic"/>
                <a:cs typeface="Century Gothic"/>
              </a:rPr>
              <a:t>,</a:t>
            </a:r>
            <a:r>
              <a:rPr sz="1800" spc="2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an</a:t>
            </a:r>
            <a:r>
              <a:rPr sz="1800" spc="0" dirty="0" smtClean="0">
                <a:latin typeface="Century Gothic"/>
                <a:cs typeface="Century Gothic"/>
              </a:rPr>
              <a:t>d</a:t>
            </a:r>
            <a:r>
              <a:rPr sz="1800" spc="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d</a:t>
            </a:r>
            <a:r>
              <a:rPr sz="1800" spc="34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u</a:t>
            </a:r>
            <a:r>
              <a:rPr sz="1800" spc="-4" dirty="0" smtClean="0">
                <a:latin typeface="Century Gothic"/>
                <a:cs typeface="Century Gothic"/>
              </a:rPr>
              <a:t>po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r>
              <a:rPr sz="1800" spc="14" dirty="0" smtClean="0">
                <a:latin typeface="Century Gothic"/>
                <a:cs typeface="Century Gothic"/>
              </a:rPr>
              <a:t> 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r>
              <a:rPr sz="1800" spc="-9" dirty="0" smtClean="0">
                <a:latin typeface="Century Gothic"/>
                <a:cs typeface="Century Gothic"/>
              </a:rPr>
              <a:t> 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on-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ak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ng 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d</a:t>
            </a:r>
            <a:r>
              <a:rPr sz="1800" spc="25" dirty="0" smtClean="0">
                <a:latin typeface="Century Gothic"/>
                <a:cs typeface="Century Gothic"/>
              </a:rPr>
              <a:t> 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o </a:t>
            </a:r>
            <a:r>
              <a:rPr sz="1800" spc="-4" dirty="0" smtClean="0">
                <a:latin typeface="Century Gothic"/>
                <a:cs typeface="Century Gothic"/>
              </a:rPr>
              <a:t>p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gr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0" dirty="0" smtClean="0">
                <a:latin typeface="Century Gothic"/>
                <a:cs typeface="Century Gothic"/>
              </a:rPr>
              <a:t>s, 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urce</a:t>
            </a:r>
            <a:r>
              <a:rPr sz="1800" spc="25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14" dirty="0" smtClean="0">
                <a:latin typeface="Century Gothic"/>
                <a:cs typeface="Century Gothic"/>
              </a:rPr>
              <a:t>ll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on</a:t>
            </a:r>
            <a:r>
              <a:rPr sz="1800" spc="0" dirty="0" smtClean="0">
                <a:latin typeface="Century Gothic"/>
                <a:cs typeface="Century Gothic"/>
              </a:rPr>
              <a:t>,</a:t>
            </a:r>
            <a:r>
              <a:rPr sz="1800" spc="-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an</a:t>
            </a:r>
            <a:r>
              <a:rPr sz="1800" spc="0" dirty="0" smtClean="0">
                <a:latin typeface="Century Gothic"/>
                <a:cs typeface="Century Gothic"/>
              </a:rPr>
              <a:t>d</a:t>
            </a:r>
            <a:r>
              <a:rPr sz="1800" spc="9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fu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ure</a:t>
            </a:r>
            <a:r>
              <a:rPr sz="1800" spc="39" dirty="0" smtClean="0">
                <a:latin typeface="Century Gothic"/>
                <a:cs typeface="Century Gothic"/>
              </a:rPr>
              <a:t> 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n </a:t>
            </a:r>
            <a:r>
              <a:rPr sz="1800" spc="-39" dirty="0" smtClean="0">
                <a:latin typeface="Century Gothic"/>
                <a:cs typeface="Century Gothic"/>
              </a:rPr>
              <a:t>(</a:t>
            </a:r>
            <a:r>
              <a:rPr sz="1800" spc="4" dirty="0" smtClean="0">
                <a:latin typeface="Century Gothic"/>
                <a:cs typeface="Century Gothic"/>
              </a:rPr>
              <a:t>S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an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rd</a:t>
            </a:r>
            <a:r>
              <a:rPr sz="1800" spc="59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5</a:t>
            </a:r>
            <a:r>
              <a:rPr sz="1800" spc="-19" dirty="0" smtClean="0">
                <a:latin typeface="Century Gothic"/>
                <a:cs typeface="Century Gothic"/>
              </a:rPr>
              <a:t>.</a:t>
            </a:r>
            <a:r>
              <a:rPr sz="1800" spc="0" dirty="0" smtClean="0">
                <a:latin typeface="Century Gothic"/>
                <a:cs typeface="Century Gothic"/>
              </a:rPr>
              <a:t>4</a:t>
            </a:r>
            <a:r>
              <a:rPr sz="1800" spc="-14" dirty="0" smtClean="0">
                <a:latin typeface="Century Gothic"/>
                <a:cs typeface="Century Gothic"/>
              </a:rPr>
              <a:t>)</a:t>
            </a:r>
            <a:r>
              <a:rPr sz="1800" spc="0" dirty="0" smtClean="0">
                <a:latin typeface="Century Gothic"/>
                <a:cs typeface="Century Gothic"/>
              </a:rPr>
              <a:t>.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1194" y="4656785"/>
            <a:ext cx="1643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19" name="Picture 18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147757" y="686050"/>
            <a:ext cx="7046597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AE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sz="3200" b="1" spc="-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ha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ngru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b="1" spc="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sp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ns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b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ilities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83554" y="1717718"/>
            <a:ext cx="158750" cy="2921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45"/>
              </a:lnSpc>
              <a:spcBef>
                <a:spcPts val="112"/>
              </a:spcBef>
            </a:pPr>
            <a:r>
              <a:rPr sz="21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1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8814" y="1716424"/>
            <a:ext cx="1872030" cy="2921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75"/>
              </a:lnSpc>
              <a:spcBef>
                <a:spcPts val="113"/>
              </a:spcBef>
            </a:pPr>
            <a:r>
              <a:rPr sz="2100" spc="-19" dirty="0" smtClean="0">
                <a:latin typeface="Century Gothic"/>
                <a:cs typeface="Century Gothic"/>
              </a:rPr>
              <a:t>A</a:t>
            </a:r>
            <a:r>
              <a:rPr sz="2100" spc="0" dirty="0" smtClean="0">
                <a:latin typeface="Century Gothic"/>
                <a:cs typeface="Century Gothic"/>
              </a:rPr>
              <a:t>.</a:t>
            </a:r>
            <a:r>
              <a:rPr sz="2100" spc="14" dirty="0" smtClean="0">
                <a:latin typeface="Century Gothic"/>
                <a:cs typeface="Century Gothic"/>
              </a:rPr>
              <a:t> </a:t>
            </a:r>
            <a:r>
              <a:rPr sz="2100" spc="-9" dirty="0" smtClean="0">
                <a:latin typeface="Century Gothic"/>
                <a:cs typeface="Century Gothic"/>
              </a:rPr>
              <a:t>U</a:t>
            </a:r>
            <a:r>
              <a:rPr sz="2100" spc="0" dirty="0" smtClean="0">
                <a:latin typeface="Century Gothic"/>
                <a:cs typeface="Century Gothic"/>
              </a:rPr>
              <a:t>sing</a:t>
            </a:r>
            <a:r>
              <a:rPr sz="2100" spc="9" dirty="0" smtClean="0">
                <a:latin typeface="Century Gothic"/>
                <a:cs typeface="Century Gothic"/>
              </a:rPr>
              <a:t> </a:t>
            </a:r>
            <a:r>
              <a:rPr sz="2100" spc="0" dirty="0" smtClean="0">
                <a:latin typeface="Century Gothic"/>
                <a:cs typeface="Century Gothic"/>
              </a:rPr>
              <a:t>d</a:t>
            </a:r>
            <a:r>
              <a:rPr sz="2100" spc="4" dirty="0" smtClean="0">
                <a:latin typeface="Century Gothic"/>
                <a:cs typeface="Century Gothic"/>
              </a:rPr>
              <a:t>a</a:t>
            </a:r>
            <a:r>
              <a:rPr sz="2100" spc="9" dirty="0" smtClean="0">
                <a:latin typeface="Century Gothic"/>
                <a:cs typeface="Century Gothic"/>
              </a:rPr>
              <a:t>t</a:t>
            </a:r>
            <a:r>
              <a:rPr sz="2100" spc="4" dirty="0" smtClean="0">
                <a:latin typeface="Century Gothic"/>
                <a:cs typeface="Century Gothic"/>
              </a:rPr>
              <a:t>a</a:t>
            </a:r>
            <a:r>
              <a:rPr sz="2100" spc="0" dirty="0" smtClean="0">
                <a:latin typeface="Century Gothic"/>
                <a:cs typeface="Century Gothic"/>
              </a:rPr>
              <a:t>:</a:t>
            </a:r>
            <a:endParaRPr sz="21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51194" y="2092369"/>
            <a:ext cx="171801" cy="2661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5"/>
              </a:lnSpc>
              <a:spcBef>
                <a:spcPts val="101"/>
              </a:spcBef>
            </a:pPr>
            <a:r>
              <a:rPr sz="19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19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36182" y="2090341"/>
            <a:ext cx="7591218" cy="37417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677">
              <a:lnSpc>
                <a:spcPts val="2070"/>
              </a:lnSpc>
              <a:spcBef>
                <a:spcPts val="103"/>
              </a:spcBef>
            </a:pP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-4" dirty="0" smtClean="0">
                <a:latin typeface="Century Gothic"/>
                <a:cs typeface="Century Gothic"/>
              </a:rPr>
              <a:t>nh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4" dirty="0" smtClean="0">
                <a:latin typeface="Century Gothic"/>
                <a:cs typeface="Century Gothic"/>
              </a:rPr>
              <a:t>n</a:t>
            </a:r>
            <a:r>
              <a:rPr sz="1900" spc="0" dirty="0" smtClean="0">
                <a:latin typeface="Century Gothic"/>
                <a:cs typeface="Century Gothic"/>
              </a:rPr>
              <a:t>ce</a:t>
            </a:r>
            <a:r>
              <a:rPr sz="1900" spc="-62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4" dirty="0" smtClean="0">
                <a:latin typeface="Century Gothic"/>
                <a:cs typeface="Century Gothic"/>
              </a:rPr>
              <a:t>n</a:t>
            </a:r>
            <a:r>
              <a:rPr sz="1900" spc="0" dirty="0" smtClean="0">
                <a:latin typeface="Century Gothic"/>
                <a:cs typeface="Century Gothic"/>
              </a:rPr>
              <a:t>d</a:t>
            </a:r>
            <a:r>
              <a:rPr sz="1900" spc="-12" dirty="0" smtClean="0">
                <a:latin typeface="Century Gothic"/>
                <a:cs typeface="Century Gothic"/>
              </a:rPr>
              <a:t> </a:t>
            </a:r>
            <a:r>
              <a:rPr sz="1900" spc="4" dirty="0" smtClean="0">
                <a:latin typeface="Century Gothic"/>
                <a:cs typeface="Century Gothic"/>
              </a:rPr>
              <a:t>f</a:t>
            </a:r>
            <a:r>
              <a:rPr sz="1900" spc="0" dirty="0" smtClean="0">
                <a:latin typeface="Century Gothic"/>
                <a:cs typeface="Century Gothic"/>
              </a:rPr>
              <a:t>u</a:t>
            </a:r>
            <a:r>
              <a:rPr sz="1900" spc="-9" dirty="0" smtClean="0">
                <a:latin typeface="Century Gothic"/>
                <a:cs typeface="Century Gothic"/>
              </a:rPr>
              <a:t>ll</a:t>
            </a:r>
            <a:r>
              <a:rPr sz="1900" spc="0" dirty="0" smtClean="0">
                <a:latin typeface="Century Gothic"/>
                <a:cs typeface="Century Gothic"/>
              </a:rPr>
              <a:t>y</a:t>
            </a:r>
            <a:r>
              <a:rPr sz="1900" spc="-29" dirty="0" smtClean="0">
                <a:latin typeface="Century Gothic"/>
                <a:cs typeface="Century Gothic"/>
              </a:rPr>
              <a:t> </a:t>
            </a:r>
            <a:r>
              <a:rPr sz="1900" spc="-4" dirty="0" smtClean="0">
                <a:latin typeface="Century Gothic"/>
                <a:cs typeface="Century Gothic"/>
              </a:rPr>
              <a:t>d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14" dirty="0" smtClean="0">
                <a:latin typeface="Century Gothic"/>
                <a:cs typeface="Century Gothic"/>
              </a:rPr>
              <a:t>v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-9" dirty="0" smtClean="0">
                <a:latin typeface="Century Gothic"/>
                <a:cs typeface="Century Gothic"/>
              </a:rPr>
              <a:t>l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0" dirty="0" smtClean="0">
                <a:latin typeface="Century Gothic"/>
                <a:cs typeface="Century Gothic"/>
              </a:rPr>
              <a:t>p</a:t>
            </a:r>
            <a:r>
              <a:rPr sz="1900" spc="-57" dirty="0" smtClean="0">
                <a:latin typeface="Century Gothic"/>
                <a:cs typeface="Century Gothic"/>
              </a:rPr>
              <a:t> 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v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d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ence-in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f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o</a:t>
            </a:r>
            <a:r>
              <a:rPr sz="19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rm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ed</a:t>
            </a:r>
            <a:r>
              <a:rPr sz="1900" b="1" spc="-135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cc</a:t>
            </a:r>
            <a:r>
              <a:rPr sz="19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d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tat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ion</a:t>
            </a:r>
            <a:endParaRPr sz="1900">
              <a:latin typeface="Century Gothic"/>
              <a:cs typeface="Century Gothic"/>
            </a:endParaRPr>
          </a:p>
          <a:p>
            <a:pPr marL="12700" marR="31677">
              <a:lnSpc>
                <a:spcPts val="2290"/>
              </a:lnSpc>
              <a:spcBef>
                <a:spcPts val="11"/>
              </a:spcBef>
            </a:pPr>
            <a:r>
              <a:rPr sz="2850" b="1" spc="-4" baseline="-1430" dirty="0" smtClean="0">
                <a:solidFill>
                  <a:srgbClr val="047D57"/>
                </a:solidFill>
                <a:latin typeface="Century Gothic"/>
                <a:cs typeface="Century Gothic"/>
              </a:rPr>
              <a:t>p</a:t>
            </a:r>
            <a:r>
              <a:rPr sz="2850" b="1" spc="4" baseline="-1430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850" b="1" spc="0" baseline="-1430" dirty="0" smtClean="0">
                <a:solidFill>
                  <a:srgbClr val="047D57"/>
                </a:solidFill>
                <a:latin typeface="Century Gothic"/>
                <a:cs typeface="Century Gothic"/>
              </a:rPr>
              <a:t>oce</a:t>
            </a:r>
            <a:r>
              <a:rPr sz="2850" b="1" spc="-4" baseline="-1430" dirty="0" smtClean="0">
                <a:solidFill>
                  <a:srgbClr val="047D57"/>
                </a:solidFill>
                <a:latin typeface="Century Gothic"/>
                <a:cs typeface="Century Gothic"/>
              </a:rPr>
              <a:t>d</a:t>
            </a:r>
            <a:r>
              <a:rPr sz="2850" b="1" spc="0" baseline="-1430" dirty="0" smtClean="0">
                <a:solidFill>
                  <a:srgbClr val="047D57"/>
                </a:solidFill>
                <a:latin typeface="Century Gothic"/>
                <a:cs typeface="Century Gothic"/>
              </a:rPr>
              <a:t>u</a:t>
            </a:r>
            <a:r>
              <a:rPr sz="2850" b="1" spc="4" baseline="-1430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850" b="1" spc="0" baseline="-1430" dirty="0" smtClean="0">
                <a:solidFill>
                  <a:srgbClr val="047D57"/>
                </a:solidFill>
                <a:latin typeface="Century Gothic"/>
                <a:cs typeface="Century Gothic"/>
              </a:rPr>
              <a:t>es</a:t>
            </a:r>
            <a:endParaRPr sz="1900">
              <a:latin typeface="Century Gothic"/>
              <a:cs typeface="Century Gothic"/>
            </a:endParaRPr>
          </a:p>
          <a:p>
            <a:pPr marL="12700" marR="94872">
              <a:lnSpc>
                <a:spcPts val="2280"/>
              </a:lnSpc>
              <a:spcBef>
                <a:spcPts val="479"/>
              </a:spcBef>
            </a:pPr>
            <a:r>
              <a:rPr sz="1900" spc="4" dirty="0" smtClean="0">
                <a:latin typeface="Century Gothic"/>
                <a:cs typeface="Century Gothic"/>
              </a:rPr>
              <a:t>Pr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14" dirty="0" smtClean="0">
                <a:latin typeface="Century Gothic"/>
                <a:cs typeface="Century Gothic"/>
              </a:rPr>
              <a:t>vi</a:t>
            </a:r>
            <a:r>
              <a:rPr sz="1900" spc="0" dirty="0" smtClean="0">
                <a:latin typeface="Century Gothic"/>
                <a:cs typeface="Century Gothic"/>
              </a:rPr>
              <a:t>de</a:t>
            </a:r>
            <a:r>
              <a:rPr sz="1900" spc="-98" dirty="0" smtClean="0">
                <a:latin typeface="Century Gothic"/>
                <a:cs typeface="Century Gothic"/>
              </a:rPr>
              <a:t> 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g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ui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d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elines</a:t>
            </a:r>
            <a:r>
              <a:rPr sz="1900" b="1" spc="-95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f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or</a:t>
            </a:r>
            <a:r>
              <a:rPr sz="1900" b="1" spc="6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PP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1900" b="1" spc="3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0" dirty="0" smtClean="0">
                <a:latin typeface="Century Gothic"/>
                <a:cs typeface="Century Gothic"/>
              </a:rPr>
              <a:t>n</a:t>
            </a:r>
            <a:r>
              <a:rPr sz="1900" spc="-13" dirty="0" smtClean="0">
                <a:latin typeface="Century Gothic"/>
                <a:cs typeface="Century Gothic"/>
              </a:rPr>
              <a:t> </a:t>
            </a:r>
            <a:r>
              <a:rPr sz="1900" spc="-4" dirty="0" smtClean="0">
                <a:latin typeface="Century Gothic"/>
                <a:cs typeface="Century Gothic"/>
              </a:rPr>
              <a:t>d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14" dirty="0" smtClean="0">
                <a:latin typeface="Century Gothic"/>
                <a:cs typeface="Century Gothic"/>
              </a:rPr>
              <a:t>v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-9" dirty="0" smtClean="0">
                <a:latin typeface="Century Gothic"/>
                <a:cs typeface="Century Gothic"/>
              </a:rPr>
              <a:t>l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0" dirty="0" smtClean="0">
                <a:latin typeface="Century Gothic"/>
                <a:cs typeface="Century Gothic"/>
              </a:rPr>
              <a:t>pm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-4" dirty="0" smtClean="0">
                <a:latin typeface="Century Gothic"/>
                <a:cs typeface="Century Gothic"/>
              </a:rPr>
              <a:t>n</a:t>
            </a:r>
            <a:r>
              <a:rPr sz="1900" spc="0" dirty="0" smtClean="0">
                <a:latin typeface="Century Gothic"/>
                <a:cs typeface="Century Gothic"/>
              </a:rPr>
              <a:t>t</a:t>
            </a:r>
            <a:r>
              <a:rPr sz="1900" spc="-74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4" dirty="0" smtClean="0">
                <a:latin typeface="Century Gothic"/>
                <a:cs typeface="Century Gothic"/>
              </a:rPr>
              <a:t>n</a:t>
            </a:r>
            <a:r>
              <a:rPr sz="1900" spc="0" dirty="0" smtClean="0">
                <a:latin typeface="Century Gothic"/>
                <a:cs typeface="Century Gothic"/>
              </a:rPr>
              <a:t>d</a:t>
            </a:r>
            <a:r>
              <a:rPr sz="1900" spc="-27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u</a:t>
            </a:r>
            <a:r>
              <a:rPr sz="1900" spc="-4" dirty="0" smtClean="0">
                <a:latin typeface="Century Gothic"/>
                <a:cs typeface="Century Gothic"/>
              </a:rPr>
              <a:t>s</a:t>
            </a:r>
            <a:r>
              <a:rPr sz="1900" spc="0" dirty="0" smtClean="0">
                <a:latin typeface="Century Gothic"/>
                <a:cs typeface="Century Gothic"/>
              </a:rPr>
              <a:t>e</a:t>
            </a:r>
            <a:r>
              <a:rPr sz="1900" spc="-26" dirty="0" smtClean="0">
                <a:latin typeface="Century Gothic"/>
                <a:cs typeface="Century Gothic"/>
              </a:rPr>
              <a:t> 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0" dirty="0" smtClean="0">
                <a:latin typeface="Century Gothic"/>
                <a:cs typeface="Century Gothic"/>
              </a:rPr>
              <a:t>f</a:t>
            </a:r>
            <a:r>
              <a:rPr sz="1900" spc="7" dirty="0" smtClean="0">
                <a:latin typeface="Century Gothic"/>
                <a:cs typeface="Century Gothic"/>
              </a:rPr>
              <a:t> </a:t>
            </a:r>
            <a:r>
              <a:rPr sz="1900" spc="-4" dirty="0" smtClean="0">
                <a:latin typeface="Century Gothic"/>
                <a:cs typeface="Century Gothic"/>
              </a:rPr>
              <a:t>d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30" dirty="0" smtClean="0">
                <a:latin typeface="Century Gothic"/>
                <a:cs typeface="Century Gothic"/>
              </a:rPr>
              <a:t> </a:t>
            </a:r>
            <a:r>
              <a:rPr sz="1900" spc="4" dirty="0" smtClean="0">
                <a:latin typeface="Century Gothic"/>
                <a:cs typeface="Century Gothic"/>
              </a:rPr>
              <a:t>f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0" dirty="0" smtClean="0">
                <a:latin typeface="Century Gothic"/>
                <a:cs typeface="Century Gothic"/>
              </a:rPr>
              <a:t>r p</a:t>
            </a:r>
            <a:r>
              <a:rPr sz="1900" spc="4" dirty="0" smtClean="0">
                <a:latin typeface="Century Gothic"/>
                <a:cs typeface="Century Gothic"/>
              </a:rPr>
              <a:t>rep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4" dirty="0" smtClean="0">
                <a:latin typeface="Century Gothic"/>
                <a:cs typeface="Century Gothic"/>
              </a:rPr>
              <a:t>r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14" dirty="0" smtClean="0">
                <a:latin typeface="Century Gothic"/>
                <a:cs typeface="Century Gothic"/>
              </a:rPr>
              <a:t>i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0" dirty="0" smtClean="0">
                <a:latin typeface="Century Gothic"/>
                <a:cs typeface="Century Gothic"/>
              </a:rPr>
              <a:t>n</a:t>
            </a:r>
            <a:r>
              <a:rPr sz="1900" spc="-109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4" dirty="0" smtClean="0">
                <a:latin typeface="Century Gothic"/>
                <a:cs typeface="Century Gothic"/>
              </a:rPr>
              <a:t>n</a:t>
            </a:r>
            <a:r>
              <a:rPr sz="1900" spc="0" dirty="0" smtClean="0">
                <a:latin typeface="Century Gothic"/>
                <a:cs typeface="Century Gothic"/>
              </a:rPr>
              <a:t>d</a:t>
            </a:r>
            <a:r>
              <a:rPr sz="1900" spc="-12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4" dirty="0" smtClean="0">
                <a:latin typeface="Century Gothic"/>
                <a:cs typeface="Century Gothic"/>
              </a:rPr>
              <a:t>c</a:t>
            </a:r>
            <a:r>
              <a:rPr sz="1900" spc="0" dirty="0" smtClean="0">
                <a:latin typeface="Century Gothic"/>
                <a:cs typeface="Century Gothic"/>
              </a:rPr>
              <a:t>c</a:t>
            </a:r>
            <a:r>
              <a:rPr sz="1900" spc="4" dirty="0" smtClean="0">
                <a:latin typeface="Century Gothic"/>
                <a:cs typeface="Century Gothic"/>
              </a:rPr>
              <a:t>re</a:t>
            </a:r>
            <a:r>
              <a:rPr sz="1900" spc="-4" dirty="0" smtClean="0">
                <a:latin typeface="Century Gothic"/>
                <a:cs typeface="Century Gothic"/>
              </a:rPr>
              <a:t>d</a:t>
            </a:r>
            <a:r>
              <a:rPr sz="1900" spc="14" dirty="0" smtClean="0">
                <a:latin typeface="Century Gothic"/>
                <a:cs typeface="Century Gothic"/>
              </a:rPr>
              <a:t>i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14" dirty="0" smtClean="0">
                <a:latin typeface="Century Gothic"/>
                <a:cs typeface="Century Gothic"/>
              </a:rPr>
              <a:t>i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0" dirty="0" smtClean="0">
                <a:latin typeface="Century Gothic"/>
                <a:cs typeface="Century Gothic"/>
              </a:rPr>
              <a:t>n</a:t>
            </a:r>
            <a:endParaRPr sz="1900">
              <a:latin typeface="Century Gothic"/>
              <a:cs typeface="Century Gothic"/>
            </a:endParaRPr>
          </a:p>
          <a:p>
            <a:pPr marL="12700" marR="400196">
              <a:lnSpc>
                <a:spcPts val="2280"/>
              </a:lnSpc>
              <a:spcBef>
                <a:spcPts val="455"/>
              </a:spcBef>
            </a:pPr>
            <a:r>
              <a:rPr sz="1900" spc="4" dirty="0" smtClean="0">
                <a:latin typeface="Century Gothic"/>
                <a:cs typeface="Century Gothic"/>
              </a:rPr>
              <a:t>Pr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14" dirty="0" smtClean="0">
                <a:latin typeface="Century Gothic"/>
                <a:cs typeface="Century Gothic"/>
              </a:rPr>
              <a:t>vi</a:t>
            </a:r>
            <a:r>
              <a:rPr sz="1900" spc="0" dirty="0" smtClean="0">
                <a:latin typeface="Century Gothic"/>
                <a:cs typeface="Century Gothic"/>
              </a:rPr>
              <a:t>de</a:t>
            </a:r>
            <a:r>
              <a:rPr sz="1900" spc="-98" dirty="0" smtClean="0">
                <a:latin typeface="Century Gothic"/>
                <a:cs typeface="Century Gothic"/>
              </a:rPr>
              <a:t> </a:t>
            </a:r>
            <a:r>
              <a:rPr sz="19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p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o</a:t>
            </a:r>
            <a:r>
              <a:rPr sz="19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t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1900" b="1" spc="-17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f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or</a:t>
            </a:r>
            <a:r>
              <a:rPr sz="1900" b="1" spc="-3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t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he</a:t>
            </a:r>
            <a:r>
              <a:rPr sz="1900" b="1" spc="-3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p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u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b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lic</a:t>
            </a:r>
            <a:r>
              <a:rPr sz="1900" b="1" spc="-48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4" dirty="0" smtClean="0">
                <a:latin typeface="Century Gothic"/>
                <a:cs typeface="Century Gothic"/>
              </a:rPr>
              <a:t>b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0" dirty="0" smtClean="0">
                <a:latin typeface="Century Gothic"/>
                <a:cs typeface="Century Gothic"/>
              </a:rPr>
              <a:t>ut</a:t>
            </a:r>
            <a:r>
              <a:rPr sz="1900" spc="-18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ac</a:t>
            </a:r>
            <a:r>
              <a:rPr sz="1900" spc="-4" dirty="0" smtClean="0">
                <a:latin typeface="Century Gothic"/>
                <a:cs typeface="Century Gothic"/>
              </a:rPr>
              <a:t>c</a:t>
            </a:r>
            <a:r>
              <a:rPr sz="1900" spc="4" dirty="0" smtClean="0">
                <a:latin typeface="Century Gothic"/>
                <a:cs typeface="Century Gothic"/>
              </a:rPr>
              <a:t>re</a:t>
            </a:r>
            <a:r>
              <a:rPr sz="1900" spc="0" dirty="0" smtClean="0">
                <a:latin typeface="Century Gothic"/>
                <a:cs typeface="Century Gothic"/>
              </a:rPr>
              <a:t>d</a:t>
            </a:r>
            <a:r>
              <a:rPr sz="1900" spc="14" dirty="0" smtClean="0">
                <a:latin typeface="Century Gothic"/>
                <a:cs typeface="Century Gothic"/>
              </a:rPr>
              <a:t>i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14" dirty="0" smtClean="0">
                <a:latin typeface="Century Gothic"/>
                <a:cs typeface="Century Gothic"/>
              </a:rPr>
              <a:t>i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0" dirty="0" smtClean="0">
                <a:latin typeface="Century Gothic"/>
                <a:cs typeface="Century Gothic"/>
              </a:rPr>
              <a:t>n</a:t>
            </a:r>
            <a:r>
              <a:rPr sz="1900" spc="-107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4" dirty="0" smtClean="0">
                <a:latin typeface="Century Gothic"/>
                <a:cs typeface="Century Gothic"/>
              </a:rPr>
              <a:t>n</a:t>
            </a:r>
            <a:r>
              <a:rPr sz="1900" spc="0" dirty="0" smtClean="0">
                <a:latin typeface="Century Gothic"/>
                <a:cs typeface="Century Gothic"/>
              </a:rPr>
              <a:t>d</a:t>
            </a:r>
            <a:r>
              <a:rPr sz="1900" spc="-12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4" dirty="0" smtClean="0">
                <a:latin typeface="Century Gothic"/>
                <a:cs typeface="Century Gothic"/>
              </a:rPr>
              <a:t>b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0" dirty="0" smtClean="0">
                <a:latin typeface="Century Gothic"/>
                <a:cs typeface="Century Gothic"/>
              </a:rPr>
              <a:t>ut a</a:t>
            </a:r>
            <a:r>
              <a:rPr sz="1900" spc="-4" dirty="0" smtClean="0">
                <a:latin typeface="Century Gothic"/>
                <a:cs typeface="Century Gothic"/>
              </a:rPr>
              <a:t>c</a:t>
            </a:r>
            <a:r>
              <a:rPr sz="1900" spc="0" dirty="0" smtClean="0">
                <a:latin typeface="Century Gothic"/>
                <a:cs typeface="Century Gothic"/>
              </a:rPr>
              <a:t>c</a:t>
            </a:r>
            <a:r>
              <a:rPr sz="1900" spc="4" dirty="0" smtClean="0">
                <a:latin typeface="Century Gothic"/>
                <a:cs typeface="Century Gothic"/>
              </a:rPr>
              <a:t>re</a:t>
            </a:r>
            <a:r>
              <a:rPr sz="1900" spc="0" dirty="0" smtClean="0">
                <a:latin typeface="Century Gothic"/>
                <a:cs typeface="Century Gothic"/>
              </a:rPr>
              <a:t>d</a:t>
            </a:r>
            <a:r>
              <a:rPr sz="1900" spc="14" dirty="0" smtClean="0">
                <a:latin typeface="Century Gothic"/>
                <a:cs typeface="Century Gothic"/>
              </a:rPr>
              <a:t>i</a:t>
            </a:r>
            <a:r>
              <a:rPr sz="1900" spc="4" dirty="0" smtClean="0">
                <a:latin typeface="Century Gothic"/>
                <a:cs typeface="Century Gothic"/>
              </a:rPr>
              <a:t>te</a:t>
            </a:r>
            <a:r>
              <a:rPr sz="1900" spc="0" dirty="0" smtClean="0">
                <a:latin typeface="Century Gothic"/>
                <a:cs typeface="Century Gothic"/>
              </a:rPr>
              <a:t>d</a:t>
            </a:r>
            <a:r>
              <a:rPr sz="1900" spc="-99" dirty="0" smtClean="0">
                <a:latin typeface="Century Gothic"/>
                <a:cs typeface="Century Gothic"/>
              </a:rPr>
              <a:t> </a:t>
            </a:r>
            <a:r>
              <a:rPr sz="1900" spc="4" dirty="0" smtClean="0">
                <a:latin typeface="Century Gothic"/>
                <a:cs typeface="Century Gothic"/>
              </a:rPr>
              <a:t>pr</a:t>
            </a:r>
            <a:r>
              <a:rPr sz="1900" spc="-4" dirty="0" smtClean="0">
                <a:latin typeface="Century Gothic"/>
                <a:cs typeface="Century Gothic"/>
              </a:rPr>
              <a:t>og</a:t>
            </a:r>
            <a:r>
              <a:rPr sz="1900" spc="4" dirty="0" smtClean="0">
                <a:latin typeface="Century Gothic"/>
                <a:cs typeface="Century Gothic"/>
              </a:rPr>
              <a:t>r</a:t>
            </a:r>
            <a:r>
              <a:rPr sz="1900" spc="0" dirty="0" smtClean="0">
                <a:latin typeface="Century Gothic"/>
                <a:cs typeface="Century Gothic"/>
              </a:rPr>
              <a:t>ams</a:t>
            </a:r>
            <a:endParaRPr sz="1900">
              <a:latin typeface="Century Gothic"/>
              <a:cs typeface="Century Gothic"/>
            </a:endParaRPr>
          </a:p>
          <a:p>
            <a:pPr marL="12700" marR="138214">
              <a:lnSpc>
                <a:spcPts val="2280"/>
              </a:lnSpc>
              <a:spcBef>
                <a:spcPts val="455"/>
              </a:spcBef>
            </a:pPr>
            <a:r>
              <a:rPr sz="1900" spc="4" dirty="0" smtClean="0">
                <a:latin typeface="Century Gothic"/>
                <a:cs typeface="Century Gothic"/>
              </a:rPr>
              <a:t>D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0" dirty="0" smtClean="0">
                <a:latin typeface="Century Gothic"/>
                <a:cs typeface="Century Gothic"/>
              </a:rPr>
              <a:t>cum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-4" dirty="0" smtClean="0">
                <a:latin typeface="Century Gothic"/>
                <a:cs typeface="Century Gothic"/>
              </a:rPr>
              <a:t>n</a:t>
            </a:r>
            <a:r>
              <a:rPr sz="1900" spc="0" dirty="0" smtClean="0">
                <a:latin typeface="Century Gothic"/>
                <a:cs typeface="Century Gothic"/>
              </a:rPr>
              <a:t>t</a:t>
            </a:r>
            <a:r>
              <a:rPr sz="1900" spc="-45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4" dirty="0" smtClean="0">
                <a:latin typeface="Century Gothic"/>
                <a:cs typeface="Century Gothic"/>
              </a:rPr>
              <a:t>n</a:t>
            </a:r>
            <a:r>
              <a:rPr sz="1900" spc="0" dirty="0" smtClean="0">
                <a:latin typeface="Century Gothic"/>
                <a:cs typeface="Century Gothic"/>
              </a:rPr>
              <a:t>d</a:t>
            </a:r>
            <a:r>
              <a:rPr sz="1900" spc="-22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4" dirty="0" smtClean="0">
                <a:latin typeface="Century Gothic"/>
                <a:cs typeface="Century Gothic"/>
              </a:rPr>
              <a:t>n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9" dirty="0" smtClean="0">
                <a:latin typeface="Century Gothic"/>
                <a:cs typeface="Century Gothic"/>
              </a:rPr>
              <a:t>ly</a:t>
            </a:r>
            <a:r>
              <a:rPr sz="1900" spc="0" dirty="0" smtClean="0">
                <a:latin typeface="Century Gothic"/>
                <a:cs typeface="Century Gothic"/>
              </a:rPr>
              <a:t>ze</a:t>
            </a:r>
            <a:r>
              <a:rPr sz="1900" spc="-18" dirty="0" smtClean="0">
                <a:latin typeface="Century Gothic"/>
                <a:cs typeface="Century Gothic"/>
              </a:rPr>
              <a:t> 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-4" dirty="0" smtClean="0">
                <a:latin typeface="Century Gothic"/>
                <a:cs typeface="Century Gothic"/>
              </a:rPr>
              <a:t>h</a:t>
            </a:r>
            <a:r>
              <a:rPr sz="1900" spc="0" dirty="0" smtClean="0">
                <a:latin typeface="Century Gothic"/>
                <a:cs typeface="Century Gothic"/>
              </a:rPr>
              <a:t>e</a:t>
            </a:r>
            <a:r>
              <a:rPr sz="1900" spc="-3" dirty="0" smtClean="0">
                <a:latin typeface="Century Gothic"/>
                <a:cs typeface="Century Gothic"/>
              </a:rPr>
              <a:t> 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con</a:t>
            </a:r>
            <a:r>
              <a:rPr sz="19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q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uences</a:t>
            </a:r>
            <a:r>
              <a:rPr sz="1900" b="1" spc="-128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of</a:t>
            </a:r>
            <a:r>
              <a:rPr sz="1900" b="1" spc="-12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C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AE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P’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19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ta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n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da</a:t>
            </a:r>
            <a:r>
              <a:rPr sz="19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d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s 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nd</a:t>
            </a:r>
            <a:r>
              <a:rPr sz="1900" b="1" spc="-41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cc</a:t>
            </a:r>
            <a:r>
              <a:rPr sz="19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d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tat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ion</a:t>
            </a:r>
            <a:r>
              <a:rPr sz="1900" b="1" spc="-77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p</a:t>
            </a:r>
            <a:r>
              <a:rPr sz="19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t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ices</a:t>
            </a:r>
            <a:r>
              <a:rPr sz="1900" b="1" spc="-37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4" dirty="0" smtClean="0">
                <a:latin typeface="Century Gothic"/>
                <a:cs typeface="Century Gothic"/>
              </a:rPr>
              <a:t>n</a:t>
            </a:r>
            <a:r>
              <a:rPr sz="1900" spc="0" dirty="0" smtClean="0">
                <a:latin typeface="Century Gothic"/>
                <a:cs typeface="Century Gothic"/>
              </a:rPr>
              <a:t>d</a:t>
            </a:r>
            <a:r>
              <a:rPr sz="1900" spc="-22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u</a:t>
            </a:r>
            <a:r>
              <a:rPr sz="1900" spc="-4" dirty="0" smtClean="0">
                <a:latin typeface="Century Gothic"/>
                <a:cs typeface="Century Gothic"/>
              </a:rPr>
              <a:t>s</a:t>
            </a:r>
            <a:r>
              <a:rPr sz="1900" spc="0" dirty="0" smtClean="0">
                <a:latin typeface="Century Gothic"/>
                <a:cs typeface="Century Gothic"/>
              </a:rPr>
              <a:t>e</a:t>
            </a:r>
            <a:r>
              <a:rPr sz="1900" spc="-26" dirty="0" smtClean="0">
                <a:latin typeface="Century Gothic"/>
                <a:cs typeface="Century Gothic"/>
              </a:rPr>
              <a:t> </a:t>
            </a:r>
            <a:r>
              <a:rPr sz="1900" spc="-4" dirty="0" smtClean="0">
                <a:latin typeface="Century Gothic"/>
                <a:cs typeface="Century Gothic"/>
              </a:rPr>
              <a:t>d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25" dirty="0" smtClean="0">
                <a:latin typeface="Century Gothic"/>
                <a:cs typeface="Century Gothic"/>
              </a:rPr>
              <a:t> 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0" dirty="0" smtClean="0">
                <a:latin typeface="Century Gothic"/>
                <a:cs typeface="Century Gothic"/>
              </a:rPr>
              <a:t>o</a:t>
            </a:r>
            <a:r>
              <a:rPr sz="1900" spc="-2" dirty="0" smtClean="0">
                <a:latin typeface="Century Gothic"/>
                <a:cs typeface="Century Gothic"/>
              </a:rPr>
              <a:t> </a:t>
            </a:r>
            <a:r>
              <a:rPr sz="1900" spc="14" dirty="0" smtClean="0">
                <a:latin typeface="Century Gothic"/>
                <a:cs typeface="Century Gothic"/>
              </a:rPr>
              <a:t>i</a:t>
            </a:r>
            <a:r>
              <a:rPr sz="1900" spc="0" dirty="0" smtClean="0">
                <a:latin typeface="Century Gothic"/>
                <a:cs typeface="Century Gothic"/>
              </a:rPr>
              <a:t>m</a:t>
            </a:r>
            <a:r>
              <a:rPr sz="1900" spc="4" dirty="0" smtClean="0">
                <a:latin typeface="Century Gothic"/>
                <a:cs typeface="Century Gothic"/>
              </a:rPr>
              <a:t>pr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14" dirty="0" smtClean="0">
                <a:latin typeface="Century Gothic"/>
                <a:cs typeface="Century Gothic"/>
              </a:rPr>
              <a:t>v</a:t>
            </a:r>
            <a:r>
              <a:rPr sz="1900" spc="0" dirty="0" smtClean="0">
                <a:latin typeface="Century Gothic"/>
                <a:cs typeface="Century Gothic"/>
              </a:rPr>
              <a:t>e</a:t>
            </a:r>
            <a:r>
              <a:rPr sz="1900" spc="-69" dirty="0" smtClean="0">
                <a:latin typeface="Century Gothic"/>
                <a:cs typeface="Century Gothic"/>
              </a:rPr>
              <a:t> 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-4" dirty="0" smtClean="0">
                <a:latin typeface="Century Gothic"/>
                <a:cs typeface="Century Gothic"/>
              </a:rPr>
              <a:t>h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0" dirty="0" smtClean="0">
                <a:latin typeface="Century Gothic"/>
                <a:cs typeface="Century Gothic"/>
              </a:rPr>
              <a:t>m</a:t>
            </a:r>
            <a:endParaRPr sz="1900">
              <a:latin typeface="Century Gothic"/>
              <a:cs typeface="Century Gothic"/>
            </a:endParaRPr>
          </a:p>
          <a:p>
            <a:pPr marL="12700">
              <a:lnSpc>
                <a:spcPts val="2280"/>
              </a:lnSpc>
              <a:spcBef>
                <a:spcPts val="455"/>
              </a:spcBef>
            </a:pP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P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ilot</a:t>
            </a:r>
            <a:r>
              <a:rPr sz="1900" b="1" spc="-22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p</a:t>
            </a:r>
            <a:r>
              <a:rPr sz="19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oce</a:t>
            </a:r>
            <a:r>
              <a:rPr sz="19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ss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1900" b="1" spc="9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1900" spc="0" dirty="0" smtClean="0">
                <a:latin typeface="Century Gothic"/>
                <a:cs typeface="Century Gothic"/>
              </a:rPr>
              <a:t>,</a:t>
            </a:r>
            <a:r>
              <a:rPr sz="1900" spc="-72" dirty="0" smtClean="0">
                <a:latin typeface="Century Gothic"/>
                <a:cs typeface="Century Gothic"/>
              </a:rPr>
              <a:t> </a:t>
            </a:r>
            <a:r>
              <a:rPr sz="1900" spc="-4" dirty="0" smtClean="0">
                <a:latin typeface="Century Gothic"/>
                <a:cs typeface="Century Gothic"/>
              </a:rPr>
              <a:t>s</a:t>
            </a:r>
            <a:r>
              <a:rPr sz="1900" spc="0" dirty="0" smtClean="0">
                <a:latin typeface="Century Gothic"/>
                <a:cs typeface="Century Gothic"/>
              </a:rPr>
              <a:t>uch</a:t>
            </a:r>
            <a:r>
              <a:rPr sz="1900" spc="-32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as</a:t>
            </a:r>
            <a:r>
              <a:rPr sz="1900" spc="-20" dirty="0" smtClean="0">
                <a:latin typeface="Century Gothic"/>
                <a:cs typeface="Century Gothic"/>
              </a:rPr>
              <a:t> 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-4" dirty="0" smtClean="0">
                <a:latin typeface="Century Gothic"/>
                <a:cs typeface="Century Gothic"/>
              </a:rPr>
              <a:t>h</a:t>
            </a:r>
            <a:r>
              <a:rPr sz="1900" spc="0" dirty="0" smtClean="0">
                <a:latin typeface="Century Gothic"/>
                <a:cs typeface="Century Gothic"/>
              </a:rPr>
              <a:t>e</a:t>
            </a:r>
            <a:r>
              <a:rPr sz="1900" spc="-3" dirty="0" smtClean="0">
                <a:latin typeface="Century Gothic"/>
                <a:cs typeface="Century Gothic"/>
              </a:rPr>
              <a:t> </a:t>
            </a:r>
            <a:r>
              <a:rPr sz="1900" spc="-4" dirty="0" smtClean="0">
                <a:latin typeface="Century Gothic"/>
                <a:cs typeface="Century Gothic"/>
              </a:rPr>
              <a:t>“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0" dirty="0" smtClean="0">
                <a:latin typeface="Century Gothic"/>
                <a:cs typeface="Century Gothic"/>
              </a:rPr>
              <a:t>x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0" dirty="0" smtClean="0">
                <a:latin typeface="Century Gothic"/>
                <a:cs typeface="Century Gothic"/>
              </a:rPr>
              <a:t>m</a:t>
            </a:r>
            <a:r>
              <a:rPr sz="1900" spc="4" dirty="0" smtClean="0">
                <a:latin typeface="Century Gothic"/>
                <a:cs typeface="Century Gothic"/>
              </a:rPr>
              <a:t>p</a:t>
            </a:r>
            <a:r>
              <a:rPr sz="1900" spc="-9" dirty="0" smtClean="0">
                <a:latin typeface="Century Gothic"/>
                <a:cs typeface="Century Gothic"/>
              </a:rPr>
              <a:t>l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4" dirty="0" smtClean="0">
                <a:latin typeface="Century Gothic"/>
                <a:cs typeface="Century Gothic"/>
              </a:rPr>
              <a:t>r</a:t>
            </a:r>
            <a:r>
              <a:rPr sz="1900" spc="0" dirty="0" smtClean="0">
                <a:latin typeface="Century Gothic"/>
                <a:cs typeface="Century Gothic"/>
              </a:rPr>
              <a:t>y</a:t>
            </a:r>
            <a:r>
              <a:rPr sz="1900" spc="-81" dirty="0" smtClean="0">
                <a:latin typeface="Century Gothic"/>
                <a:cs typeface="Century Gothic"/>
              </a:rPr>
              <a:t> </a:t>
            </a:r>
            <a:r>
              <a:rPr sz="1900" spc="-9" dirty="0" smtClean="0">
                <a:latin typeface="Century Gothic"/>
                <a:cs typeface="Century Gothic"/>
              </a:rPr>
              <a:t>l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14" dirty="0" smtClean="0">
                <a:latin typeface="Century Gothic"/>
                <a:cs typeface="Century Gothic"/>
              </a:rPr>
              <a:t>v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-9" dirty="0" smtClean="0">
                <a:latin typeface="Century Gothic"/>
                <a:cs typeface="Century Gothic"/>
              </a:rPr>
              <a:t>l</a:t>
            </a:r>
            <a:r>
              <a:rPr sz="1900" spc="0" dirty="0" smtClean="0">
                <a:latin typeface="Century Gothic"/>
                <a:cs typeface="Century Gothic"/>
              </a:rPr>
              <a:t>”</a:t>
            </a:r>
            <a:r>
              <a:rPr sz="1900" spc="-56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4" dirty="0" smtClean="0">
                <a:latin typeface="Century Gothic"/>
                <a:cs typeface="Century Gothic"/>
              </a:rPr>
              <a:t>c</a:t>
            </a:r>
            <a:r>
              <a:rPr sz="1900" spc="0" dirty="0" smtClean="0">
                <a:latin typeface="Century Gothic"/>
                <a:cs typeface="Century Gothic"/>
              </a:rPr>
              <a:t>c</a:t>
            </a:r>
            <a:r>
              <a:rPr sz="1900" spc="4" dirty="0" smtClean="0">
                <a:latin typeface="Century Gothic"/>
                <a:cs typeface="Century Gothic"/>
              </a:rPr>
              <a:t>re</a:t>
            </a:r>
            <a:r>
              <a:rPr sz="1900" spc="0" dirty="0" smtClean="0">
                <a:latin typeface="Century Gothic"/>
                <a:cs typeface="Century Gothic"/>
              </a:rPr>
              <a:t>d</a:t>
            </a:r>
            <a:r>
              <a:rPr sz="1900" spc="14" dirty="0" smtClean="0">
                <a:latin typeface="Century Gothic"/>
                <a:cs typeface="Century Gothic"/>
              </a:rPr>
              <a:t>i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14" dirty="0" smtClean="0">
                <a:latin typeface="Century Gothic"/>
                <a:cs typeface="Century Gothic"/>
              </a:rPr>
              <a:t>i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0" dirty="0" smtClean="0">
                <a:latin typeface="Century Gothic"/>
                <a:cs typeface="Century Gothic"/>
              </a:rPr>
              <a:t>n</a:t>
            </a:r>
            <a:r>
              <a:rPr sz="1900" spc="-95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4" dirty="0" smtClean="0">
                <a:latin typeface="Century Gothic"/>
                <a:cs typeface="Century Gothic"/>
              </a:rPr>
              <a:t>n</a:t>
            </a:r>
            <a:r>
              <a:rPr sz="1900" spc="0" dirty="0" smtClean="0">
                <a:latin typeface="Century Gothic"/>
                <a:cs typeface="Century Gothic"/>
              </a:rPr>
              <a:t>d u</a:t>
            </a:r>
            <a:r>
              <a:rPr sz="1900" spc="-4" dirty="0" smtClean="0">
                <a:latin typeface="Century Gothic"/>
                <a:cs typeface="Century Gothic"/>
              </a:rPr>
              <a:t>s</a:t>
            </a:r>
            <a:r>
              <a:rPr sz="1900" spc="0" dirty="0" smtClean="0">
                <a:latin typeface="Century Gothic"/>
                <a:cs typeface="Century Gothic"/>
              </a:rPr>
              <a:t>e</a:t>
            </a:r>
            <a:r>
              <a:rPr sz="1900" spc="-31" dirty="0" smtClean="0">
                <a:latin typeface="Century Gothic"/>
                <a:cs typeface="Century Gothic"/>
              </a:rPr>
              <a:t> </a:t>
            </a:r>
            <a:r>
              <a:rPr sz="1900" spc="4" dirty="0" smtClean="0">
                <a:latin typeface="Century Gothic"/>
                <a:cs typeface="Century Gothic"/>
              </a:rPr>
              <a:t>re</a:t>
            </a:r>
            <a:r>
              <a:rPr sz="1900" spc="-4" dirty="0" smtClean="0">
                <a:latin typeface="Century Gothic"/>
                <a:cs typeface="Century Gothic"/>
              </a:rPr>
              <a:t>s</a:t>
            </a:r>
            <a:r>
              <a:rPr sz="1900" spc="0" dirty="0" smtClean="0">
                <a:latin typeface="Century Gothic"/>
                <a:cs typeface="Century Gothic"/>
              </a:rPr>
              <a:t>u</a:t>
            </a:r>
            <a:r>
              <a:rPr sz="1900" spc="-9" dirty="0" smtClean="0">
                <a:latin typeface="Century Gothic"/>
                <a:cs typeface="Century Gothic"/>
              </a:rPr>
              <a:t>l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0" dirty="0" smtClean="0">
                <a:latin typeface="Century Gothic"/>
                <a:cs typeface="Century Gothic"/>
              </a:rPr>
              <a:t>s</a:t>
            </a:r>
            <a:r>
              <a:rPr sz="1900" spc="-32" dirty="0" smtClean="0">
                <a:latin typeface="Century Gothic"/>
                <a:cs typeface="Century Gothic"/>
              </a:rPr>
              <a:t> 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0" dirty="0" smtClean="0">
                <a:latin typeface="Century Gothic"/>
                <a:cs typeface="Century Gothic"/>
              </a:rPr>
              <a:t>o</a:t>
            </a:r>
            <a:r>
              <a:rPr sz="1900" spc="-2" dirty="0" smtClean="0">
                <a:latin typeface="Century Gothic"/>
                <a:cs typeface="Century Gothic"/>
              </a:rPr>
              <a:t> </a:t>
            </a:r>
            <a:r>
              <a:rPr sz="1900" spc="4" dirty="0" smtClean="0">
                <a:latin typeface="Century Gothic"/>
                <a:cs typeface="Century Gothic"/>
              </a:rPr>
              <a:t>re</a:t>
            </a:r>
            <a:r>
              <a:rPr sz="1900" spc="14" dirty="0" smtClean="0">
                <a:latin typeface="Century Gothic"/>
                <a:cs typeface="Century Gothic"/>
              </a:rPr>
              <a:t>vi</a:t>
            </a:r>
            <a:r>
              <a:rPr sz="1900" spc="-4" dirty="0" smtClean="0">
                <a:latin typeface="Century Gothic"/>
                <a:cs typeface="Century Gothic"/>
              </a:rPr>
              <a:t>s</a:t>
            </a:r>
            <a:r>
              <a:rPr sz="1900" spc="0" dirty="0" smtClean="0">
                <a:latin typeface="Century Gothic"/>
                <a:cs typeface="Century Gothic"/>
              </a:rPr>
              <a:t>e</a:t>
            </a:r>
            <a:r>
              <a:rPr sz="1900" spc="-76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p</a:t>
            </a:r>
            <a:r>
              <a:rPr sz="1900" spc="4" dirty="0" smtClean="0">
                <a:latin typeface="Century Gothic"/>
                <a:cs typeface="Century Gothic"/>
              </a:rPr>
              <a:t>r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0" dirty="0" smtClean="0">
                <a:latin typeface="Century Gothic"/>
                <a:cs typeface="Century Gothic"/>
              </a:rPr>
              <a:t>c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-4" dirty="0" smtClean="0">
                <a:latin typeface="Century Gothic"/>
                <a:cs typeface="Century Gothic"/>
              </a:rPr>
              <a:t>d</a:t>
            </a:r>
            <a:r>
              <a:rPr sz="1900" spc="0" dirty="0" smtClean="0">
                <a:latin typeface="Century Gothic"/>
                <a:cs typeface="Century Gothic"/>
              </a:rPr>
              <a:t>u</a:t>
            </a:r>
            <a:r>
              <a:rPr sz="1900" spc="4" dirty="0" smtClean="0">
                <a:latin typeface="Century Gothic"/>
                <a:cs typeface="Century Gothic"/>
              </a:rPr>
              <a:t>res</a:t>
            </a:r>
            <a:endParaRPr sz="1900">
              <a:latin typeface="Century Gothic"/>
              <a:cs typeface="Century Gothic"/>
            </a:endParaRPr>
          </a:p>
          <a:p>
            <a:pPr marL="12700" marR="638098">
              <a:lnSpc>
                <a:spcPts val="2280"/>
              </a:lnSpc>
              <a:spcBef>
                <a:spcPts val="455"/>
              </a:spcBef>
            </a:pPr>
            <a:r>
              <a:rPr sz="1900" spc="-14" dirty="0" smtClean="0">
                <a:latin typeface="Century Gothic"/>
                <a:cs typeface="Century Gothic"/>
              </a:rPr>
              <a:t>U</a:t>
            </a:r>
            <a:r>
              <a:rPr sz="1900" spc="-4" dirty="0" smtClean="0">
                <a:latin typeface="Century Gothic"/>
                <a:cs typeface="Century Gothic"/>
              </a:rPr>
              <a:t>s</a:t>
            </a:r>
            <a:r>
              <a:rPr sz="1900" spc="0" dirty="0" smtClean="0">
                <a:latin typeface="Century Gothic"/>
                <a:cs typeface="Century Gothic"/>
              </a:rPr>
              <a:t>e</a:t>
            </a:r>
            <a:r>
              <a:rPr sz="1900" spc="-12" dirty="0" smtClean="0">
                <a:latin typeface="Century Gothic"/>
                <a:cs typeface="Century Gothic"/>
              </a:rPr>
              <a:t> </a:t>
            </a:r>
            <a:r>
              <a:rPr sz="1900" spc="4" dirty="0" smtClean="0">
                <a:latin typeface="Century Gothic"/>
                <a:cs typeface="Century Gothic"/>
              </a:rPr>
              <a:t>re</a:t>
            </a:r>
            <a:r>
              <a:rPr sz="1900" spc="-4" dirty="0" smtClean="0">
                <a:latin typeface="Century Gothic"/>
                <a:cs typeface="Century Gothic"/>
              </a:rPr>
              <a:t>s</a:t>
            </a:r>
            <a:r>
              <a:rPr sz="1900" spc="0" dirty="0" smtClean="0">
                <a:latin typeface="Century Gothic"/>
                <a:cs typeface="Century Gothic"/>
              </a:rPr>
              <a:t>u</a:t>
            </a:r>
            <a:r>
              <a:rPr sz="1900" spc="-9" dirty="0" smtClean="0">
                <a:latin typeface="Century Gothic"/>
                <a:cs typeface="Century Gothic"/>
              </a:rPr>
              <a:t>l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0" dirty="0" smtClean="0">
                <a:latin typeface="Century Gothic"/>
                <a:cs typeface="Century Gothic"/>
              </a:rPr>
              <a:t>s</a:t>
            </a:r>
            <a:r>
              <a:rPr sz="1900" spc="-44" dirty="0" smtClean="0">
                <a:latin typeface="Century Gothic"/>
                <a:cs typeface="Century Gothic"/>
              </a:rPr>
              <a:t> </a:t>
            </a:r>
            <a:r>
              <a:rPr sz="1900" spc="4" dirty="0" smtClean="0">
                <a:latin typeface="Century Gothic"/>
                <a:cs typeface="Century Gothic"/>
              </a:rPr>
              <a:t>fr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0" dirty="0" smtClean="0">
                <a:latin typeface="Century Gothic"/>
                <a:cs typeface="Century Gothic"/>
              </a:rPr>
              <a:t>m</a:t>
            </a:r>
            <a:r>
              <a:rPr sz="1900" spc="-10" dirty="0" smtClean="0">
                <a:latin typeface="Century Gothic"/>
                <a:cs typeface="Century Gothic"/>
              </a:rPr>
              <a:t> </a:t>
            </a:r>
            <a:r>
              <a:rPr sz="1900" spc="-14" dirty="0" smtClean="0">
                <a:latin typeface="Century Gothic"/>
                <a:cs typeface="Century Gothic"/>
              </a:rPr>
              <a:t>T</a:t>
            </a:r>
            <a:r>
              <a:rPr sz="1900" spc="0" dirty="0" smtClean="0">
                <a:latin typeface="Century Gothic"/>
                <a:cs typeface="Century Gothic"/>
              </a:rPr>
              <a:t>I</a:t>
            </a:r>
            <a:r>
              <a:rPr sz="1900" spc="15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4" dirty="0" smtClean="0">
                <a:latin typeface="Century Gothic"/>
                <a:cs typeface="Century Gothic"/>
              </a:rPr>
              <a:t>c</a:t>
            </a:r>
            <a:r>
              <a:rPr sz="1900" spc="0" dirty="0" smtClean="0">
                <a:latin typeface="Century Gothic"/>
                <a:cs typeface="Century Gothic"/>
              </a:rPr>
              <a:t>c</a:t>
            </a:r>
            <a:r>
              <a:rPr sz="1900" spc="4" dirty="0" smtClean="0">
                <a:latin typeface="Century Gothic"/>
                <a:cs typeface="Century Gothic"/>
              </a:rPr>
              <a:t>re</a:t>
            </a:r>
            <a:r>
              <a:rPr sz="1900" spc="-4" dirty="0" smtClean="0">
                <a:latin typeface="Century Gothic"/>
                <a:cs typeface="Century Gothic"/>
              </a:rPr>
              <a:t>d</a:t>
            </a:r>
            <a:r>
              <a:rPr sz="1900" spc="14" dirty="0" smtClean="0">
                <a:latin typeface="Century Gothic"/>
                <a:cs typeface="Century Gothic"/>
              </a:rPr>
              <a:t>i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14" dirty="0" smtClean="0">
                <a:latin typeface="Century Gothic"/>
                <a:cs typeface="Century Gothic"/>
              </a:rPr>
              <a:t>i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0" dirty="0" smtClean="0">
                <a:latin typeface="Century Gothic"/>
                <a:cs typeface="Century Gothic"/>
              </a:rPr>
              <a:t>n</a:t>
            </a:r>
            <a:r>
              <a:rPr sz="1900" spc="-125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4" dirty="0" smtClean="0">
                <a:latin typeface="Century Gothic"/>
                <a:cs typeface="Century Gothic"/>
              </a:rPr>
              <a:t>n</a:t>
            </a:r>
            <a:r>
              <a:rPr sz="1900" spc="0" dirty="0" smtClean="0">
                <a:latin typeface="Century Gothic"/>
                <a:cs typeface="Century Gothic"/>
              </a:rPr>
              <a:t>d</a:t>
            </a:r>
            <a:r>
              <a:rPr sz="1900" spc="-27" dirty="0" smtClean="0">
                <a:latin typeface="Century Gothic"/>
                <a:cs typeface="Century Gothic"/>
              </a:rPr>
              <a:t> </a:t>
            </a:r>
            <a:r>
              <a:rPr sz="1900" spc="-9" dirty="0" smtClean="0">
                <a:latin typeface="Century Gothic"/>
                <a:cs typeface="Century Gothic"/>
              </a:rPr>
              <a:t>I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0" dirty="0" smtClean="0">
                <a:latin typeface="Century Gothic"/>
                <a:cs typeface="Century Gothic"/>
              </a:rPr>
              <a:t>S</a:t>
            </a:r>
            <a:r>
              <a:rPr sz="1900" spc="-18" dirty="0" smtClean="0">
                <a:latin typeface="Century Gothic"/>
                <a:cs typeface="Century Gothic"/>
              </a:rPr>
              <a:t> 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-4" dirty="0" smtClean="0">
                <a:latin typeface="Century Gothic"/>
                <a:cs typeface="Century Gothic"/>
              </a:rPr>
              <a:t>n</a:t>
            </a:r>
            <a:r>
              <a:rPr sz="1900" spc="0" dirty="0" smtClean="0">
                <a:latin typeface="Century Gothic"/>
                <a:cs typeface="Century Gothic"/>
              </a:rPr>
              <a:t>d</a:t>
            </a:r>
            <a:r>
              <a:rPr sz="1900" spc="-27" dirty="0" smtClean="0">
                <a:latin typeface="Century Gothic"/>
                <a:cs typeface="Century Gothic"/>
              </a:rPr>
              <a:t> </a:t>
            </a:r>
            <a:r>
              <a:rPr sz="1900" spc="-4" dirty="0" smtClean="0">
                <a:latin typeface="Century Gothic"/>
                <a:cs typeface="Century Gothic"/>
              </a:rPr>
              <a:t>o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-4" dirty="0" smtClean="0">
                <a:latin typeface="Century Gothic"/>
                <a:cs typeface="Century Gothic"/>
              </a:rPr>
              <a:t>h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0" dirty="0" smtClean="0">
                <a:latin typeface="Century Gothic"/>
                <a:cs typeface="Century Gothic"/>
              </a:rPr>
              <a:t>r</a:t>
            </a:r>
            <a:r>
              <a:rPr sz="1900" spc="10" dirty="0" smtClean="0">
                <a:latin typeface="Century Gothic"/>
                <a:cs typeface="Century Gothic"/>
              </a:rPr>
              <a:t> </a:t>
            </a:r>
            <a:r>
              <a:rPr sz="1900" spc="4" dirty="0" smtClean="0">
                <a:latin typeface="Century Gothic"/>
                <a:cs typeface="Century Gothic"/>
              </a:rPr>
              <a:t>re</a:t>
            </a:r>
            <a:r>
              <a:rPr sz="1900" spc="-4" dirty="0" smtClean="0">
                <a:latin typeface="Century Gothic"/>
                <a:cs typeface="Century Gothic"/>
              </a:rPr>
              <a:t>s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0" dirty="0" smtClean="0">
                <a:latin typeface="Century Gothic"/>
                <a:cs typeface="Century Gothic"/>
              </a:rPr>
              <a:t>a</a:t>
            </a:r>
            <a:r>
              <a:rPr sz="1900" spc="4" dirty="0" smtClean="0">
                <a:latin typeface="Century Gothic"/>
                <a:cs typeface="Century Gothic"/>
              </a:rPr>
              <a:t>r</a:t>
            </a:r>
            <a:r>
              <a:rPr sz="1900" spc="-4" dirty="0" smtClean="0">
                <a:latin typeface="Century Gothic"/>
                <a:cs typeface="Century Gothic"/>
              </a:rPr>
              <a:t>c</a:t>
            </a:r>
            <a:r>
              <a:rPr sz="1900" spc="0" dirty="0" smtClean="0">
                <a:latin typeface="Century Gothic"/>
                <a:cs typeface="Century Gothic"/>
              </a:rPr>
              <a:t>h </a:t>
            </a:r>
            <a:r>
              <a:rPr sz="1900" spc="-4" dirty="0" smtClean="0">
                <a:latin typeface="Century Gothic"/>
                <a:cs typeface="Century Gothic"/>
              </a:rPr>
              <a:t>s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0" dirty="0" smtClean="0">
                <a:latin typeface="Century Gothic"/>
                <a:cs typeface="Century Gothic"/>
              </a:rPr>
              <a:t>ud</a:t>
            </a:r>
            <a:r>
              <a:rPr sz="1900" spc="14" dirty="0" smtClean="0">
                <a:latin typeface="Century Gothic"/>
                <a:cs typeface="Century Gothic"/>
              </a:rPr>
              <a:t>i</a:t>
            </a:r>
            <a:r>
              <a:rPr sz="1900" spc="4" dirty="0" smtClean="0">
                <a:latin typeface="Century Gothic"/>
                <a:cs typeface="Century Gothic"/>
              </a:rPr>
              <a:t>e</a:t>
            </a:r>
            <a:r>
              <a:rPr sz="1900" spc="0" dirty="0" smtClean="0">
                <a:latin typeface="Century Gothic"/>
                <a:cs typeface="Century Gothic"/>
              </a:rPr>
              <a:t>s</a:t>
            </a:r>
            <a:r>
              <a:rPr sz="1900" spc="-86" dirty="0" smtClean="0">
                <a:latin typeface="Century Gothic"/>
                <a:cs typeface="Century Gothic"/>
              </a:rPr>
              <a:t> </a:t>
            </a:r>
            <a:r>
              <a:rPr sz="1900" spc="4" dirty="0" smtClean="0">
                <a:latin typeface="Century Gothic"/>
                <a:cs typeface="Century Gothic"/>
              </a:rPr>
              <a:t>t</a:t>
            </a:r>
            <a:r>
              <a:rPr sz="1900" spc="0" dirty="0" smtClean="0">
                <a:latin typeface="Century Gothic"/>
                <a:cs typeface="Century Gothic"/>
              </a:rPr>
              <a:t>o</a:t>
            </a:r>
            <a:r>
              <a:rPr sz="1900" spc="-2" dirty="0" smtClean="0">
                <a:latin typeface="Century Gothic"/>
                <a:cs typeface="Century Gothic"/>
              </a:rPr>
              <a:t> 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u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pdat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1900" b="1" spc="-36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nd</a:t>
            </a:r>
            <a:r>
              <a:rPr sz="1900" b="1" spc="-41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t</a:t>
            </a:r>
            <a:r>
              <a:rPr sz="19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en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gt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hen</a:t>
            </a:r>
            <a:r>
              <a:rPr sz="1900" b="1" spc="-41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C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AEP</a:t>
            </a:r>
            <a:r>
              <a:rPr sz="1900" b="1" spc="-3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9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ta</a:t>
            </a:r>
            <a:r>
              <a:rPr sz="19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n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da</a:t>
            </a:r>
            <a:r>
              <a:rPr sz="19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19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ds</a:t>
            </a:r>
            <a:endParaRPr sz="19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51194" y="2729401"/>
            <a:ext cx="171801" cy="2661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5"/>
              </a:lnSpc>
              <a:spcBef>
                <a:spcPts val="101"/>
              </a:spcBef>
            </a:pPr>
            <a:r>
              <a:rPr sz="19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19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51194" y="3366433"/>
            <a:ext cx="171801" cy="2661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5"/>
              </a:lnSpc>
              <a:spcBef>
                <a:spcPts val="101"/>
              </a:spcBef>
            </a:pPr>
            <a:r>
              <a:rPr sz="19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19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1194" y="4003465"/>
            <a:ext cx="171801" cy="2661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5"/>
              </a:lnSpc>
              <a:spcBef>
                <a:spcPts val="101"/>
              </a:spcBef>
            </a:pPr>
            <a:r>
              <a:rPr sz="19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19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51194" y="4640497"/>
            <a:ext cx="171801" cy="2661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5"/>
              </a:lnSpc>
              <a:spcBef>
                <a:spcPts val="101"/>
              </a:spcBef>
            </a:pPr>
            <a:r>
              <a:rPr sz="19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1900">
              <a:latin typeface="Wingdings"/>
              <a:cs typeface="Wingding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1194" y="5277529"/>
            <a:ext cx="171801" cy="2661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5"/>
              </a:lnSpc>
              <a:spcBef>
                <a:spcPts val="101"/>
              </a:spcBef>
            </a:pPr>
            <a:r>
              <a:rPr sz="19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19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20" name="Picture 19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1846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112705" y="442208"/>
            <a:ext cx="7086067" cy="9197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425"/>
              </a:lnSpc>
              <a:spcBef>
                <a:spcPts val="171"/>
              </a:spcBef>
            </a:pPr>
            <a:r>
              <a:rPr lang="en-US" sz="3200" b="1" dirty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lang="en-US" sz="3200" b="1" dirty="0" smtClean="0">
                <a:solidFill>
                  <a:srgbClr val="FEFFFF"/>
                </a:solidFill>
                <a:latin typeface="Century Gothic"/>
                <a:cs typeface="Century Gothic"/>
              </a:rPr>
              <a:t>rogram</a:t>
            </a:r>
            <a:r>
              <a:rPr lang="en-US" sz="3200" dirty="0" smtClean="0">
                <a:latin typeface="Century Gothic"/>
                <a:cs typeface="Century Gothic"/>
              </a:rPr>
              <a:t> </a:t>
            </a:r>
            <a:r>
              <a:rPr lang="en-US" sz="3200" b="1" dirty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lang="en-US" sz="3200" b="1" dirty="0" smtClean="0">
                <a:solidFill>
                  <a:srgbClr val="FEFFFF"/>
                </a:solidFill>
                <a:latin typeface="Century Gothic"/>
                <a:cs typeface="Century Gothic"/>
              </a:rPr>
              <a:t>eview </a:t>
            </a:r>
            <a:r>
              <a:rPr lang="en-US" sz="3200" b="1" dirty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lang="en-US" sz="3200" b="1" dirty="0" smtClean="0">
                <a:solidFill>
                  <a:srgbClr val="FEFFFF"/>
                </a:solidFill>
                <a:latin typeface="Century Gothic"/>
                <a:cs typeface="Century Gothic"/>
              </a:rPr>
              <a:t>rocess </a:t>
            </a:r>
            <a:endParaRPr sz="3200" b="1" dirty="0">
              <a:solidFill>
                <a:srgbClr val="FEFFFF"/>
              </a:solidFill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83554" y="1724945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58814" y="1722490"/>
            <a:ext cx="7927986" cy="37639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110000"/>
              </a:lnSpc>
              <a:spcBef>
                <a:spcPts val="129"/>
              </a:spcBef>
            </a:pPr>
            <a:r>
              <a:rPr lang="en-US" sz="2800" dirty="0" smtClean="0">
                <a:latin typeface="Century Gothic"/>
                <a:cs typeface="Century Gothic"/>
              </a:rPr>
              <a:t>A </a:t>
            </a:r>
            <a:r>
              <a:rPr lang="en-US" sz="2800" dirty="0">
                <a:latin typeface="Century Gothic"/>
                <a:cs typeface="Century Gothic"/>
              </a:rPr>
              <a:t>program review process consistent with the state partnership agreement must be </a:t>
            </a:r>
            <a:r>
              <a:rPr lang="en-US" sz="2800" dirty="0" smtClean="0">
                <a:latin typeface="Century Gothic"/>
                <a:cs typeface="Century Gothic"/>
              </a:rPr>
              <a:t>completed </a:t>
            </a:r>
            <a:r>
              <a:rPr lang="en-US" sz="2800" dirty="0">
                <a:latin typeface="Century Gothic"/>
                <a:cs typeface="Century Gothic"/>
              </a:rPr>
              <a:t>as part of the self-study process; timing and process vary according to </a:t>
            </a:r>
            <a:r>
              <a:rPr lang="en-US" sz="2800" dirty="0" smtClean="0">
                <a:latin typeface="Century Gothic"/>
                <a:cs typeface="Century Gothic"/>
              </a:rPr>
              <a:t>program </a:t>
            </a:r>
            <a:r>
              <a:rPr lang="en-US" sz="2800" dirty="0">
                <a:latin typeface="Century Gothic"/>
                <a:cs typeface="Century Gothic"/>
              </a:rPr>
              <a:t>review option and accreditation pathway selected. </a:t>
            </a:r>
          </a:p>
          <a:p>
            <a:pPr marL="12700">
              <a:lnSpc>
                <a:spcPct val="110000"/>
              </a:lnSpc>
              <a:spcBef>
                <a:spcPts val="129"/>
              </a:spcBef>
            </a:pPr>
            <a:r>
              <a:rPr lang="en-US" sz="2800" dirty="0" smtClean="0">
                <a:latin typeface="Century Gothic"/>
                <a:cs typeface="Century Gothic"/>
              </a:rPr>
              <a:t> </a:t>
            </a:r>
            <a:endParaRPr lang="en-US" sz="2800" dirty="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22" name="Picture 21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6609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112705" y="442208"/>
            <a:ext cx="7086067" cy="9197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425"/>
              </a:lnSpc>
              <a:spcBef>
                <a:spcPts val="171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b="1" spc="-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h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mo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b="1" spc="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im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qu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tion</a:t>
            </a:r>
            <a:r>
              <a:rPr sz="3200" b="1" spc="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f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or</a:t>
            </a:r>
            <a:endParaRPr sz="3200" dirty="0">
              <a:latin typeface="Century Gothic"/>
              <a:cs typeface="Century Gothic"/>
            </a:endParaRPr>
          </a:p>
          <a:p>
            <a:pPr marL="574554" marR="606292" algn="ctr">
              <a:lnSpc>
                <a:spcPts val="3815"/>
              </a:lnSpc>
              <a:spcBef>
                <a:spcPts val="19"/>
              </a:spcBef>
            </a:pP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co</a:t>
            </a:r>
            <a:r>
              <a:rPr sz="48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ti</a:t>
            </a:r>
            <a:r>
              <a:rPr sz="48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nu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48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u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4800" b="1" spc="1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im</a:t>
            </a:r>
            <a:r>
              <a:rPr sz="48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pr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4800" b="1" spc="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eme</a:t>
            </a:r>
            <a:r>
              <a:rPr sz="48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t .</a:t>
            </a:r>
            <a:r>
              <a:rPr sz="4800" b="1" spc="9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.</a:t>
            </a:r>
            <a:r>
              <a:rPr sz="4800" b="1" spc="9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.</a:t>
            </a:r>
            <a:r>
              <a:rPr sz="4800" b="1" spc="9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.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83554" y="1724945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58814" y="1722491"/>
            <a:ext cx="564895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How have</a:t>
            </a:r>
            <a:r>
              <a:rPr sz="2400" b="1" spc="14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latin typeface="Century Gothic"/>
                <a:cs typeface="Century Gothic"/>
              </a:rPr>
              <a:t>you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used </a:t>
            </a:r>
            <a:r>
              <a:rPr sz="2400" b="1" spc="0" dirty="0" smtClean="0">
                <a:latin typeface="Century Gothic"/>
                <a:cs typeface="Century Gothic"/>
              </a:rPr>
              <a:t>the</a:t>
            </a:r>
            <a:r>
              <a:rPr sz="2400" b="1" spc="14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latin typeface="Century Gothic"/>
                <a:cs typeface="Century Gothic"/>
              </a:rPr>
              <a:t>data</a:t>
            </a:r>
            <a:r>
              <a:rPr sz="2400" b="1" spc="14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latin typeface="Century Gothic"/>
                <a:cs typeface="Century Gothic"/>
              </a:rPr>
              <a:t>to</a:t>
            </a:r>
            <a:r>
              <a:rPr sz="2400" b="1" spc="14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latin typeface="Century Gothic"/>
                <a:cs typeface="Century Gothic"/>
              </a:rPr>
              <a:t>make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421998" y="1722491"/>
            <a:ext cx="205841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modifications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8814" y="2088251"/>
            <a:ext cx="2427223" cy="695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in</a:t>
            </a:r>
            <a:r>
              <a:rPr sz="2400" b="1" spc="-9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latin typeface="Century Gothic"/>
                <a:cs typeface="Century Gothic"/>
              </a:rPr>
              <a:t>your</a:t>
            </a:r>
            <a:r>
              <a:rPr sz="2400" b="1" spc="-9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latin typeface="Century Gothic"/>
                <a:cs typeface="Century Gothic"/>
              </a:rPr>
              <a:t>program</a:t>
            </a:r>
            <a:endParaRPr sz="2400">
              <a:latin typeface="Century Gothic"/>
              <a:cs typeface="Century Gothic"/>
            </a:endParaRPr>
          </a:p>
          <a:p>
            <a:pPr marL="12700" marR="45719">
              <a:lnSpc>
                <a:spcPts val="2880"/>
              </a:lnSpc>
              <a:spcBef>
                <a:spcPts val="14"/>
              </a:spcBef>
            </a:pPr>
            <a:r>
              <a:rPr sz="3600" b="1" spc="0" baseline="-1132" dirty="0" smtClean="0">
                <a:latin typeface="Century Gothic"/>
                <a:cs typeface="Century Gothic"/>
              </a:rPr>
              <a:t>modifications?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00262" y="2088251"/>
            <a:ext cx="65633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and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72346" y="2088251"/>
            <a:ext cx="72339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then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09962" y="2088251"/>
            <a:ext cx="122936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tracked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55070" y="2088251"/>
            <a:ext cx="54051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the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409806" y="2088251"/>
            <a:ext cx="97942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results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401930" y="2088251"/>
            <a:ext cx="35153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of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69214" y="2088251"/>
            <a:ext cx="8696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those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22" name="Picture 21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3763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19112" y="2458592"/>
            <a:ext cx="0" cy="192024"/>
          </a:xfrm>
          <a:custGeom>
            <a:avLst/>
            <a:gdLst/>
            <a:ahLst/>
            <a:cxnLst/>
            <a:rect l="l" t="t" r="r" b="b"/>
            <a:pathLst>
              <a:path h="192024">
                <a:moveTo>
                  <a:pt x="0" y="0"/>
                </a:moveTo>
                <a:lnTo>
                  <a:pt x="0" y="192024"/>
                </a:lnTo>
              </a:path>
            </a:pathLst>
          </a:custGeom>
          <a:ln w="4699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18350" y="3325749"/>
            <a:ext cx="0" cy="182879"/>
          </a:xfrm>
          <a:custGeom>
            <a:avLst/>
            <a:gdLst/>
            <a:ahLst/>
            <a:cxnLst/>
            <a:rect l="l" t="t" r="r" b="b"/>
            <a:pathLst>
              <a:path h="182879">
                <a:moveTo>
                  <a:pt x="0" y="0"/>
                </a:moveTo>
                <a:lnTo>
                  <a:pt x="0" y="182879"/>
                </a:lnTo>
              </a:path>
            </a:pathLst>
          </a:custGeom>
          <a:ln w="4546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18350" y="4483989"/>
            <a:ext cx="0" cy="182880"/>
          </a:xfrm>
          <a:custGeom>
            <a:avLst/>
            <a:gdLst/>
            <a:ahLst/>
            <a:cxnLst/>
            <a:rect l="l" t="t" r="r" b="b"/>
            <a:pathLst>
              <a:path h="182880">
                <a:moveTo>
                  <a:pt x="0" y="0"/>
                </a:moveTo>
                <a:lnTo>
                  <a:pt x="0" y="182880"/>
                </a:lnTo>
              </a:path>
            </a:pathLst>
          </a:custGeom>
          <a:ln w="4546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18350" y="5105781"/>
            <a:ext cx="0" cy="182880"/>
          </a:xfrm>
          <a:custGeom>
            <a:avLst/>
            <a:gdLst/>
            <a:ahLst/>
            <a:cxnLst/>
            <a:rect l="l" t="t" r="r" b="b"/>
            <a:pathLst>
              <a:path h="182879">
                <a:moveTo>
                  <a:pt x="0" y="0"/>
                </a:moveTo>
                <a:lnTo>
                  <a:pt x="0" y="182880"/>
                </a:lnTo>
              </a:path>
            </a:pathLst>
          </a:custGeom>
          <a:ln w="4546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855905" y="442208"/>
            <a:ext cx="163187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ur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ces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83554" y="1724945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58814" y="1722491"/>
            <a:ext cx="7187521" cy="5774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CAEP Standards,</a:t>
            </a:r>
            <a:r>
              <a:rPr sz="24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2013</a:t>
            </a:r>
            <a:endParaRPr sz="2400">
              <a:latin typeface="Century Gothic"/>
              <a:cs typeface="Century Gothic"/>
            </a:endParaRPr>
          </a:p>
          <a:p>
            <a:pPr marL="12700">
              <a:lnSpc>
                <a:spcPts val="1910"/>
              </a:lnSpc>
            </a:pP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h</a:t>
            </a:r>
            <a:r>
              <a:rPr sz="2400" u="sng" spc="-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tt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2400" u="sng" spc="-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: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//ca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2400" u="sng" spc="-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2400" u="sng" spc="-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fi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l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s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2400" u="sng" spc="-1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or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d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ess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.co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m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/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201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3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/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09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/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fi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na</a:t>
            </a:r>
            <a:r>
              <a:rPr sz="2400" u="sng" spc="1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l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_b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oard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_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pp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ro</a:t>
            </a:r>
            <a:r>
              <a:rPr sz="2400" u="sng" spc="25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v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d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1</a:t>
            </a:r>
            <a:r>
              <a:rPr sz="2400" u="sng" spc="-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df</a:t>
            </a:r>
            <a:endParaRPr sz="160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83554" y="2599721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8814" y="2597267"/>
            <a:ext cx="7230492" cy="5774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CAEP Evidence</a:t>
            </a:r>
            <a:r>
              <a:rPr sz="24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Guide</a:t>
            </a:r>
            <a:endParaRPr sz="2400">
              <a:latin typeface="Century Gothic"/>
              <a:cs typeface="Century Gothic"/>
            </a:endParaRPr>
          </a:p>
          <a:p>
            <a:pPr marL="12700">
              <a:lnSpc>
                <a:spcPts val="1910"/>
              </a:lnSpc>
            </a:pP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h</a:t>
            </a:r>
            <a:r>
              <a:rPr sz="2400" u="sng" spc="-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tt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2400" u="sng" spc="-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: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//ca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n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-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2400" u="sng" spc="-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fi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l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s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2400" u="sng" spc="-1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w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or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r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ess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.co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m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/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201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4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/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02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/ca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p_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25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v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i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nc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1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_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g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u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i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1</a:t>
            </a:r>
            <a:r>
              <a:rPr sz="2400" u="sng" spc="-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df</a:t>
            </a:r>
            <a:endParaRPr sz="16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83554" y="3465353"/>
            <a:ext cx="177799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8814" y="3462899"/>
            <a:ext cx="7341973" cy="8700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WASC 2013</a:t>
            </a:r>
            <a:r>
              <a:rPr sz="2400" b="1" spc="2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Handbook</a:t>
            </a:r>
            <a:r>
              <a:rPr sz="24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and</a:t>
            </a:r>
            <a:r>
              <a:rPr sz="24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evidence</a:t>
            </a:r>
            <a:r>
              <a:rPr sz="24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guide:</a:t>
            </a:r>
            <a:endParaRPr sz="2400">
              <a:latin typeface="Century Gothic"/>
              <a:cs typeface="Century Gothic"/>
            </a:endParaRPr>
          </a:p>
          <a:p>
            <a:pPr marL="12700" marR="30403">
              <a:lnSpc>
                <a:spcPts val="1910"/>
              </a:lnSpc>
            </a:pP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h</a:t>
            </a:r>
            <a:r>
              <a:rPr sz="2400" u="sng" spc="-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tt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p</a:t>
            </a:r>
            <a:r>
              <a:rPr sz="2400" u="sng" spc="-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: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//</a:t>
            </a:r>
            <a:r>
              <a:rPr sz="2400" u="sng" spc="-1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w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ww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.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w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a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s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c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se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n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i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o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r.o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r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g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/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r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es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o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u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r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c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e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s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/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hand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b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o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ok-a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c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c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r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e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d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i</a:t>
            </a:r>
            <a:r>
              <a:rPr sz="2400" u="sng" spc="-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t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a</a:t>
            </a:r>
            <a:r>
              <a:rPr sz="2400" u="sng" spc="-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t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i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o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n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-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201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3</a:t>
            </a:r>
            <a:r>
              <a:rPr sz="2400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 </a:t>
            </a:r>
            <a:r>
              <a:rPr sz="2400" spc="0" baseline="-1699" dirty="0" smtClean="0">
                <a:latin typeface="Century Gothic"/>
                <a:cs typeface="Century Gothic"/>
                <a:hlinkClick r:id="rId5"/>
              </a:rPr>
              <a:t>and</a:t>
            </a:r>
            <a:endParaRPr sz="1600">
              <a:latin typeface="Century Gothic"/>
              <a:cs typeface="Century Gothic"/>
            </a:endParaRPr>
          </a:p>
          <a:p>
            <a:pPr marL="12700">
              <a:lnSpc>
                <a:spcPct val="102172"/>
              </a:lnSpc>
              <a:spcBef>
                <a:spcPts val="244"/>
              </a:spcBef>
            </a:pP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h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tt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p</a:t>
            </a:r>
            <a:r>
              <a:rPr sz="16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: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//</a:t>
            </a:r>
            <a:r>
              <a:rPr sz="1600" u="sng" spc="-1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w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ww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.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w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a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s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c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se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n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i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o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r.o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r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g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/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s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e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a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r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ch/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s</a:t>
            </a:r>
            <a:r>
              <a:rPr sz="16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i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t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e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/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g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u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i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d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e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%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2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0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t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o%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2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0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u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si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n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g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%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20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e</a:t>
            </a:r>
            <a:r>
              <a:rPr sz="1600" u="sng" spc="25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v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i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d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e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nce</a:t>
            </a:r>
            <a:endParaRPr sz="16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83554" y="4105876"/>
            <a:ext cx="12674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3554" y="4623593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8814" y="4621139"/>
            <a:ext cx="5427018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Baldrige</a:t>
            </a:r>
            <a:r>
              <a:rPr sz="24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criteria: </a:t>
            </a:r>
            <a:r>
              <a:rPr sz="1600" spc="-65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h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tt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p</a:t>
            </a:r>
            <a:r>
              <a:rPr sz="16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: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/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/</a:t>
            </a:r>
            <a:r>
              <a:rPr sz="1600" u="sng" spc="-19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w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ww</a:t>
            </a:r>
            <a:r>
              <a:rPr sz="16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.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n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i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s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t</a:t>
            </a:r>
            <a:r>
              <a:rPr sz="16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.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g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o</a:t>
            </a:r>
            <a:r>
              <a:rPr sz="1600" u="sng" spc="25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v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/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b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a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l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dr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i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g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e</a:t>
            </a:r>
            <a:endParaRPr sz="16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3554" y="5245385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8814" y="5242931"/>
            <a:ext cx="7814390" cy="8213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67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Carnegie:</a:t>
            </a:r>
            <a:endParaRPr sz="2400">
              <a:latin typeface="Century Gothic"/>
              <a:cs typeface="Century Gothic"/>
            </a:endParaRPr>
          </a:p>
          <a:p>
            <a:pPr marL="12700">
              <a:lnSpc>
                <a:spcPts val="1920"/>
              </a:lnSpc>
            </a:pP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h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tt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p</a:t>
            </a:r>
            <a:r>
              <a:rPr sz="16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: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//</a:t>
            </a:r>
            <a:r>
              <a:rPr sz="1600" u="sng" spc="-1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w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ww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.car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n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eg</a:t>
            </a:r>
            <a:r>
              <a:rPr sz="16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i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f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o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u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nd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a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t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i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o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n</a:t>
            </a:r>
            <a:r>
              <a:rPr sz="16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.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or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g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/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s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i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t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s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/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d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f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au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l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t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/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fi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l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s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/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imp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ro</a:t>
            </a:r>
            <a:r>
              <a:rPr sz="1600" u="sng" spc="25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v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m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n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t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_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r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s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a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rch_</a:t>
            </a:r>
            <a:r>
              <a:rPr sz="1600" spc="0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N</a:t>
            </a:r>
            <a:r>
              <a:rPr sz="16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I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C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s_b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r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y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k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-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y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a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ge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r</a:t>
            </a:r>
            <a:r>
              <a:rPr sz="16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.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p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df</a:t>
            </a:r>
            <a:endParaRPr sz="16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9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9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26" name="Picture 25" descr="caep-logo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5821997"/>
            <a:ext cx="9144000" cy="103600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549140" y="6595694"/>
            <a:ext cx="48767" cy="0"/>
          </a:xfrm>
          <a:custGeom>
            <a:avLst/>
            <a:gdLst/>
            <a:ahLst/>
            <a:cxnLst/>
            <a:rect l="l" t="t" r="r" b="b"/>
            <a:pathLst>
              <a:path w="48767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71600" y="6299165"/>
            <a:ext cx="7772400" cy="1587"/>
          </a:xfrm>
          <a:custGeom>
            <a:avLst/>
            <a:gdLst/>
            <a:ahLst/>
            <a:cxnLst/>
            <a:rect l="l" t="t" r="r" b="b"/>
            <a:pathLst>
              <a:path w="7772400" h="1587">
                <a:moveTo>
                  <a:pt x="0" y="0"/>
                </a:moveTo>
                <a:lnTo>
                  <a:pt x="7772400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1628" y="789"/>
            <a:ext cx="1587" cy="2351176"/>
          </a:xfrm>
          <a:custGeom>
            <a:avLst/>
            <a:gdLst/>
            <a:ahLst/>
            <a:cxnLst/>
            <a:rect l="l" t="t" r="r" b="b"/>
            <a:pathLst>
              <a:path w="1587" h="2351176">
                <a:moveTo>
                  <a:pt x="0" y="2351176"/>
                </a:moveTo>
                <a:lnTo>
                  <a:pt x="1587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787"/>
            <a:ext cx="9144000" cy="12987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77417" y="2667000"/>
            <a:ext cx="3484983" cy="1066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chemeClr val="accent4">
                    <a:lumMod val="50000"/>
                  </a:schemeClr>
                </a:solidFill>
                <a:latin typeface="Century Gothic"/>
                <a:cs typeface="Century Gothic"/>
              </a:rPr>
              <a:t>Overview</a:t>
            </a:r>
            <a:r>
              <a:rPr sz="3600" b="1" spc="-19" dirty="0" smtClean="0">
                <a:solidFill>
                  <a:schemeClr val="accent4">
                    <a:lumMod val="50000"/>
                  </a:schemeClr>
                </a:solidFill>
                <a:latin typeface="Century Gothic"/>
                <a:cs typeface="Century Gothic"/>
              </a:rPr>
              <a:t> </a:t>
            </a:r>
            <a:r>
              <a:rPr sz="3600" b="1" spc="0" dirty="0" smtClean="0">
                <a:solidFill>
                  <a:schemeClr val="accent4">
                    <a:lumMod val="50000"/>
                  </a:schemeClr>
                </a:solidFill>
                <a:latin typeface="Century Gothic"/>
                <a:cs typeface="Century Gothic"/>
              </a:rPr>
              <a:t>of </a:t>
            </a:r>
            <a:endParaRPr lang="x-none" sz="3600" b="1" spc="0" dirty="0" smtClean="0">
              <a:solidFill>
                <a:schemeClr val="accent4">
                  <a:lumMod val="50000"/>
                </a:schemeClr>
              </a:solidFill>
              <a:latin typeface="Century Gothic"/>
              <a:cs typeface="Century Gothic"/>
            </a:endParaRPr>
          </a:p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lang="x-none" sz="3600" b="1" spc="0" dirty="0" smtClean="0">
                <a:solidFill>
                  <a:schemeClr val="accent4">
                    <a:lumMod val="50000"/>
                  </a:schemeClr>
                </a:solidFill>
                <a:latin typeface="Century Gothic"/>
                <a:cs typeface="Century Gothic"/>
              </a:rPr>
              <a:t>InTASC</a:t>
            </a:r>
            <a:endParaRPr sz="3600" dirty="0">
              <a:solidFill>
                <a:schemeClr val="accent4">
                  <a:lumMod val="50000"/>
                </a:schemeClr>
              </a:solidFill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29000" y="3505200"/>
            <a:ext cx="2195165" cy="9123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935"/>
              </a:lnSpc>
              <a:spcBef>
                <a:spcPts val="96"/>
              </a:spcBef>
            </a:pPr>
            <a:endParaRPr sz="1800" dirty="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358900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16" name="Picture 15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152401"/>
            <a:ext cx="2057400" cy="1416324"/>
          </a:xfrm>
          <a:prstGeom prst="rect">
            <a:avLst/>
          </a:prstGeom>
        </p:spPr>
      </p:pic>
      <p:pic>
        <p:nvPicPr>
          <p:cNvPr id="18" name="Picture 3" descr="CCSSO_full_colo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712" y="3657600"/>
            <a:ext cx="3441700" cy="1913921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8200" y="148011"/>
            <a:ext cx="4270711" cy="5338389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22468150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3" descr="Students at the cen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5" y="228600"/>
            <a:ext cx="8002588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CCSSO_full_col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62800" y="5833946"/>
            <a:ext cx="1841500" cy="10240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Title 1"/>
          <p:cNvSpPr>
            <a:spLocks noGrp="1"/>
          </p:cNvSpPr>
          <p:nvPr>
            <p:ph type="title" idx="4294967295"/>
          </p:nvPr>
        </p:nvSpPr>
        <p:spPr>
          <a:xfrm>
            <a:off x="450850" y="7778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sz="32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Key Changes </a:t>
            </a:r>
            <a:r>
              <a:rPr lang="en-US" sz="3200" dirty="0" smtClean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from the </a:t>
            </a:r>
            <a:r>
              <a:rPr lang="en-US" sz="32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1992 </a:t>
            </a:r>
            <a:r>
              <a:rPr lang="en-US" sz="3200" dirty="0" smtClean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Standards to 2011</a:t>
            </a:r>
            <a:endParaRPr lang="en-US" sz="3200" dirty="0">
              <a:solidFill>
                <a:srgbClr val="403152"/>
              </a:solidFill>
              <a:latin typeface="Arial Black" charset="0"/>
              <a:ea typeface="ＭＳ Ｐゴシック" charset="0"/>
            </a:endParaRPr>
          </a:p>
        </p:txBody>
      </p:sp>
      <p:sp>
        <p:nvSpPr>
          <p:cNvPr id="121858" name="Content Placeholder 2"/>
          <p:cNvSpPr>
            <a:spLocks noGrp="1"/>
          </p:cNvSpPr>
          <p:nvPr>
            <p:ph idx="4294967295"/>
          </p:nvPr>
        </p:nvSpPr>
        <p:spPr>
          <a:xfrm>
            <a:off x="425450" y="1408113"/>
            <a:ext cx="8229600" cy="4886325"/>
          </a:xfrm>
          <a:prstGeom prst="rect">
            <a:avLst/>
          </a:prstGeom>
        </p:spPr>
        <p:txBody>
          <a:bodyPr/>
          <a:lstStyle/>
          <a:p>
            <a:r>
              <a:rPr lang="en-US" sz="2400" u="sng" dirty="0">
                <a:latin typeface="Arial" charset="0"/>
                <a:ea typeface="ＭＳ Ｐゴシック" charset="0"/>
              </a:rPr>
              <a:t>Developmental Continuum</a:t>
            </a:r>
            <a:r>
              <a:rPr lang="en-US" sz="2400" dirty="0">
                <a:latin typeface="Arial" charset="0"/>
                <a:ea typeface="ＭＳ Ｐゴシック" charset="0"/>
              </a:rPr>
              <a:t>: Standards no longer just for beginning teachers but ALL teachers. </a:t>
            </a:r>
          </a:p>
          <a:p>
            <a:pPr lvl="1"/>
            <a:r>
              <a:rPr lang="en-US" sz="2000" dirty="0">
                <a:latin typeface="Arial" charset="0"/>
                <a:ea typeface="ＭＳ Ｐゴシック" charset="0"/>
              </a:rPr>
              <a:t>INTASC becomes </a:t>
            </a:r>
            <a:r>
              <a:rPr lang="en-US" sz="2000" dirty="0" err="1">
                <a:latin typeface="Arial" charset="0"/>
                <a:ea typeface="ＭＳ Ｐゴシック" charset="0"/>
              </a:rPr>
              <a:t>InTASC</a:t>
            </a:r>
            <a:r>
              <a:rPr lang="en-US" sz="2000" dirty="0">
                <a:latin typeface="Arial" charset="0"/>
                <a:ea typeface="ＭＳ Ｐゴシック" charset="0"/>
              </a:rPr>
              <a:t> (Interstate Teacher Assessment and Support)</a:t>
            </a:r>
          </a:p>
          <a:p>
            <a:pPr lvl="1">
              <a:buFont typeface="Wingdings" charset="0"/>
              <a:buNone/>
            </a:pPr>
            <a:endParaRPr lang="en-US" sz="800" dirty="0">
              <a:latin typeface="Arial" charset="0"/>
              <a:ea typeface="ＭＳ Ｐゴシック" charset="0"/>
            </a:endParaRPr>
          </a:p>
          <a:p>
            <a:r>
              <a:rPr lang="en-US" sz="2400" u="sng" dirty="0">
                <a:latin typeface="Arial" charset="0"/>
                <a:ea typeface="ＭＳ Ｐゴシック" charset="0"/>
              </a:rPr>
              <a:t>A Focus on 21st Century Knowledge and Skills</a:t>
            </a:r>
            <a:r>
              <a:rPr lang="en-US" sz="2400" dirty="0">
                <a:latin typeface="Arial" charset="0"/>
                <a:ea typeface="ＭＳ Ｐゴシック" charset="0"/>
              </a:rPr>
              <a:t>: Problem solving, curiosity, creativity, innovation, communication, interpersonal skills, the ability to synthesize across disciplines, global literacy, ethics, and technological expertise. </a:t>
            </a:r>
          </a:p>
          <a:p>
            <a:pPr>
              <a:buFont typeface="Wingdings" charset="0"/>
              <a:buNone/>
            </a:pPr>
            <a:endParaRPr lang="en-US" sz="800" dirty="0">
              <a:latin typeface="Arial" charset="0"/>
              <a:ea typeface="ＭＳ Ｐゴシック" charset="0"/>
            </a:endParaRPr>
          </a:p>
          <a:p>
            <a:r>
              <a:rPr lang="en-US" sz="2400" u="sng" dirty="0">
                <a:latin typeface="Arial" charset="0"/>
                <a:ea typeface="ＭＳ Ｐゴシック" charset="0"/>
              </a:rPr>
              <a:t>Personalized Learning for Diverse Learners</a:t>
            </a:r>
            <a:r>
              <a:rPr lang="en-US" sz="2400" dirty="0">
                <a:latin typeface="Arial" charset="0"/>
                <a:ea typeface="ＭＳ Ｐゴシック" charset="0"/>
              </a:rPr>
              <a:t>: Teachers need knowledge and skills to customize learning for learners with a range of individual differences</a:t>
            </a:r>
            <a:r>
              <a:rPr lang="en-US" sz="2400" dirty="0" smtClean="0">
                <a:latin typeface="Arial" charset="0"/>
                <a:ea typeface="ＭＳ Ｐゴシック" charset="0"/>
              </a:rPr>
              <a:t>.</a:t>
            </a:r>
            <a:endParaRPr lang="en-US" sz="2400" dirty="0">
              <a:latin typeface="Arial" charset="0"/>
              <a:ea typeface="ＭＳ Ｐゴシック" charset="0"/>
            </a:endParaRPr>
          </a:p>
          <a:p>
            <a:endParaRPr lang="en-US" sz="2400" dirty="0">
              <a:latin typeface="Arial" charset="0"/>
              <a:ea typeface="ＭＳ Ｐゴシック" charset="0"/>
            </a:endParaRPr>
          </a:p>
        </p:txBody>
      </p:sp>
      <p:sp>
        <p:nvSpPr>
          <p:cNvPr id="4" name="object 13"/>
          <p:cNvSpPr/>
          <p:nvPr/>
        </p:nvSpPr>
        <p:spPr>
          <a:xfrm>
            <a:off x="0" y="6400799"/>
            <a:ext cx="9144000" cy="4571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Content Placeholder 2"/>
          <p:cNvSpPr>
            <a:spLocks noGrp="1"/>
          </p:cNvSpPr>
          <p:nvPr>
            <p:ph idx="4294967295"/>
          </p:nvPr>
        </p:nvSpPr>
        <p:spPr>
          <a:xfrm>
            <a:off x="290513" y="1184275"/>
            <a:ext cx="8534400" cy="5187950"/>
          </a:xfrm>
          <a:prstGeom prst="rect">
            <a:avLst/>
          </a:prstGeom>
        </p:spPr>
        <p:txBody>
          <a:bodyPr/>
          <a:lstStyle/>
          <a:p>
            <a:pPr>
              <a:buFont typeface="Wingdings" charset="0"/>
              <a:buNone/>
            </a:pPr>
            <a:endParaRPr lang="en-US" sz="800" dirty="0">
              <a:latin typeface="Arial" charset="0"/>
              <a:ea typeface="ＭＳ Ｐゴシック" charset="0"/>
            </a:endParaRPr>
          </a:p>
          <a:p>
            <a:r>
              <a:rPr lang="en-US" sz="2400" u="sng" dirty="0">
                <a:latin typeface="Arial" charset="0"/>
                <a:ea typeface="ＭＳ Ｐゴシック" charset="0"/>
              </a:rPr>
              <a:t>Increased Emphasis on</a:t>
            </a:r>
            <a:r>
              <a:rPr lang="en-US" sz="2400" dirty="0">
                <a:latin typeface="Arial" charset="0"/>
                <a:ea typeface="ＭＳ Ｐゴシック" charset="0"/>
              </a:rPr>
              <a:t> </a:t>
            </a:r>
            <a:r>
              <a:rPr lang="en-US" sz="2400" u="sng" dirty="0">
                <a:latin typeface="Arial" charset="0"/>
                <a:ea typeface="ＭＳ Ｐゴシック" charset="0"/>
              </a:rPr>
              <a:t>Assessment Literacy</a:t>
            </a:r>
            <a:r>
              <a:rPr lang="en-US" sz="2400" dirty="0">
                <a:latin typeface="Arial" charset="0"/>
                <a:ea typeface="ＭＳ Ｐゴシック" charset="0"/>
              </a:rPr>
              <a:t>: Teachers need to have greater knowledge and skill around how to develop a range of assessments and how to use assessment data to improve instruction and support learner success. </a:t>
            </a:r>
          </a:p>
          <a:p>
            <a:pPr>
              <a:buFont typeface="Wingdings" charset="0"/>
              <a:buNone/>
            </a:pPr>
            <a:endParaRPr lang="en-US" sz="800" dirty="0">
              <a:latin typeface="Arial" charset="0"/>
              <a:ea typeface="ＭＳ Ｐゴシック" charset="0"/>
            </a:endParaRPr>
          </a:p>
          <a:p>
            <a:r>
              <a:rPr lang="en-US" sz="2400" u="sng" dirty="0">
                <a:latin typeface="Arial" charset="0"/>
                <a:ea typeface="ＭＳ Ｐゴシック" charset="0"/>
              </a:rPr>
              <a:t>A Collaborative Professional Culture</a:t>
            </a:r>
            <a:r>
              <a:rPr lang="en-US" sz="2400" dirty="0">
                <a:latin typeface="Arial" charset="0"/>
                <a:ea typeface="ＭＳ Ｐゴシック" charset="0"/>
              </a:rPr>
              <a:t>:  Teaching is no longer a private act. </a:t>
            </a:r>
          </a:p>
          <a:p>
            <a:pPr>
              <a:buFont typeface="Wingdings" charset="0"/>
              <a:buNone/>
            </a:pPr>
            <a:endParaRPr lang="en-US" sz="1100" dirty="0">
              <a:latin typeface="Arial" charset="0"/>
              <a:ea typeface="ＭＳ Ｐゴシック" charset="0"/>
            </a:endParaRPr>
          </a:p>
          <a:p>
            <a:pPr>
              <a:spcBef>
                <a:spcPct val="0"/>
              </a:spcBef>
            </a:pPr>
            <a:r>
              <a:rPr lang="en-US" sz="2400" u="sng" dirty="0">
                <a:latin typeface="Arial" charset="0"/>
                <a:ea typeface="ＭＳ Ｐゴシック" charset="0"/>
              </a:rPr>
              <a:t>New Leadership Roles for Teachers and Administrators</a:t>
            </a:r>
            <a:r>
              <a:rPr lang="en-US" sz="2400" dirty="0">
                <a:latin typeface="Arial" charset="0"/>
                <a:ea typeface="ＭＳ Ｐゴシック" charset="0"/>
              </a:rPr>
              <a:t>:</a:t>
            </a:r>
          </a:p>
          <a:p>
            <a:pPr>
              <a:spcBef>
                <a:spcPct val="0"/>
              </a:spcBef>
              <a:buFont typeface="Wingdings" charset="0"/>
              <a:buNone/>
            </a:pPr>
            <a:r>
              <a:rPr lang="en-US" sz="2400" dirty="0">
                <a:latin typeface="Arial" charset="0"/>
                <a:ea typeface="ＭＳ Ｐゴシック" charset="0"/>
              </a:rPr>
              <a:t>	A shift in leadership from teachers working autonomously in their classrooms to administrators, teachers, and others sharing leadership roles and responsibilities for student learning. </a:t>
            </a:r>
          </a:p>
        </p:txBody>
      </p:sp>
      <p:sp>
        <p:nvSpPr>
          <p:cNvPr id="4" name="object 13"/>
          <p:cNvSpPr/>
          <p:nvPr/>
        </p:nvSpPr>
        <p:spPr>
          <a:xfrm>
            <a:off x="0" y="6400799"/>
            <a:ext cx="9144000" cy="4571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Key Changes from the 1992 Standards to 2011</a:t>
            </a:r>
            <a:endParaRPr lang="en-US" sz="3200" dirty="0">
              <a:solidFill>
                <a:srgbClr val="403152"/>
              </a:solidFill>
              <a:latin typeface="Arial Black" charset="0"/>
              <a:ea typeface="ＭＳ Ｐゴシック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Rectangle 2"/>
          <p:cNvSpPr>
            <a:spLocks noChangeArrowheads="1"/>
          </p:cNvSpPr>
          <p:nvPr/>
        </p:nvSpPr>
        <p:spPr bwMode="auto">
          <a:xfrm>
            <a:off x="615950" y="1390651"/>
            <a:ext cx="8054975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3200" b="1" u="sng" dirty="0">
                <a:solidFill>
                  <a:schemeClr val="accent5">
                    <a:lumMod val="50000"/>
                  </a:schemeClr>
                </a:solidFill>
              </a:rPr>
              <a:t>The Learner and Learning</a:t>
            </a:r>
            <a:endParaRPr lang="en-US" sz="3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US" sz="3200" dirty="0">
                <a:solidFill>
                  <a:srgbClr val="000000"/>
                </a:solidFill>
              </a:rPr>
              <a:t>Standard #1: Learner Development  </a:t>
            </a:r>
          </a:p>
          <a:p>
            <a:r>
              <a:rPr lang="en-US" sz="3200" dirty="0">
                <a:solidFill>
                  <a:srgbClr val="000000"/>
                </a:solidFill>
              </a:rPr>
              <a:t>Standard #2: Learning Differences  </a:t>
            </a:r>
          </a:p>
          <a:p>
            <a:r>
              <a:rPr lang="en-US" sz="3200" dirty="0">
                <a:solidFill>
                  <a:srgbClr val="000000"/>
                </a:solidFill>
              </a:rPr>
              <a:t>Standard #3: Learning Environments </a:t>
            </a:r>
          </a:p>
          <a:p>
            <a:r>
              <a:rPr lang="en-US" sz="3200" b="1" dirty="0">
                <a:solidFill>
                  <a:srgbClr val="000000"/>
                </a:solidFill>
              </a:rPr>
              <a:t>    </a:t>
            </a:r>
            <a:endParaRPr lang="en-US" sz="3200" dirty="0">
              <a:solidFill>
                <a:srgbClr val="000000"/>
              </a:solidFill>
            </a:endParaRPr>
          </a:p>
          <a:p>
            <a:r>
              <a:rPr lang="en-US" sz="3200" b="1" u="sng" dirty="0">
                <a:solidFill>
                  <a:srgbClr val="215968"/>
                </a:solidFill>
              </a:rPr>
              <a:t>Content Knowledge</a:t>
            </a:r>
            <a:endParaRPr lang="en-US" sz="3200" dirty="0">
              <a:solidFill>
                <a:srgbClr val="215968"/>
              </a:solidFill>
            </a:endParaRPr>
          </a:p>
          <a:p>
            <a:r>
              <a:rPr lang="en-US" sz="3200" dirty="0">
                <a:solidFill>
                  <a:srgbClr val="000000"/>
                </a:solidFill>
              </a:rPr>
              <a:t>Standard #4: Content Knowledge    </a:t>
            </a:r>
          </a:p>
          <a:p>
            <a:r>
              <a:rPr lang="en-US" sz="3200" dirty="0">
                <a:solidFill>
                  <a:srgbClr val="000000"/>
                </a:solidFill>
              </a:rPr>
              <a:t>Standard #5: Application of Content</a:t>
            </a:r>
          </a:p>
          <a:p>
            <a:endParaRPr lang="en-US" sz="2000" dirty="0">
              <a:solidFill>
                <a:srgbClr val="000000"/>
              </a:solidFill>
            </a:endParaRPr>
          </a:p>
          <a:p>
            <a:pPr algn="ctr"/>
            <a:endParaRPr lang="en-US" sz="2000" dirty="0">
              <a:solidFill>
                <a:srgbClr val="000000"/>
              </a:solidFill>
            </a:endParaRPr>
          </a:p>
          <a:p>
            <a:pPr algn="ctr"/>
            <a:r>
              <a:rPr lang="en-US" sz="2000" dirty="0">
                <a:solidFill>
                  <a:srgbClr val="000000"/>
                </a:solidFill>
              </a:rPr>
              <a:t>   </a:t>
            </a:r>
          </a:p>
        </p:txBody>
      </p:sp>
      <p:sp>
        <p:nvSpPr>
          <p:cNvPr id="125954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 Black" charset="0"/>
                <a:ea typeface="ＭＳ Ｐゴシック" charset="0"/>
              </a:rPr>
              <a:t>Groupings of Standards</a:t>
            </a:r>
          </a:p>
        </p:txBody>
      </p:sp>
      <p:sp>
        <p:nvSpPr>
          <p:cNvPr id="4" name="object 13"/>
          <p:cNvSpPr/>
          <p:nvPr/>
        </p:nvSpPr>
        <p:spPr>
          <a:xfrm>
            <a:off x="0" y="6400799"/>
            <a:ext cx="9144000" cy="4571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Groupings of Standards</a:t>
            </a:r>
          </a:p>
        </p:txBody>
      </p:sp>
      <p:sp>
        <p:nvSpPr>
          <p:cNvPr id="128002" name="Rectangle 3"/>
          <p:cNvSpPr>
            <a:spLocks noChangeArrowheads="1"/>
          </p:cNvSpPr>
          <p:nvPr/>
        </p:nvSpPr>
        <p:spPr bwMode="auto">
          <a:xfrm>
            <a:off x="711200" y="1617663"/>
            <a:ext cx="790575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 b="1" u="sng" dirty="0">
                <a:solidFill>
                  <a:srgbClr val="000000"/>
                </a:solidFill>
              </a:rPr>
              <a:t>Instructional Practice</a:t>
            </a:r>
            <a:endParaRPr lang="en-US" sz="3200" dirty="0">
              <a:solidFill>
                <a:srgbClr val="000000"/>
              </a:solidFill>
            </a:endParaRPr>
          </a:p>
          <a:p>
            <a:r>
              <a:rPr lang="en-US" sz="3200" dirty="0">
                <a:solidFill>
                  <a:srgbClr val="000000"/>
                </a:solidFill>
              </a:rPr>
              <a:t>Standard #6: Assessment     </a:t>
            </a:r>
          </a:p>
          <a:p>
            <a:r>
              <a:rPr lang="en-US" sz="3200" dirty="0">
                <a:solidFill>
                  <a:srgbClr val="000000"/>
                </a:solidFill>
              </a:rPr>
              <a:t>Standard #7: Planning for Instruction   </a:t>
            </a:r>
          </a:p>
          <a:p>
            <a:r>
              <a:rPr lang="en-US" sz="3200" dirty="0">
                <a:solidFill>
                  <a:srgbClr val="000000"/>
                </a:solidFill>
              </a:rPr>
              <a:t>Standard #8: Instructional Strategies</a:t>
            </a:r>
            <a:r>
              <a:rPr lang="en-US" sz="3200" b="1" dirty="0">
                <a:solidFill>
                  <a:srgbClr val="000000"/>
                </a:solidFill>
              </a:rPr>
              <a:t> </a:t>
            </a:r>
          </a:p>
          <a:p>
            <a:r>
              <a:rPr lang="en-US" sz="3200" b="1" dirty="0">
                <a:solidFill>
                  <a:srgbClr val="000000"/>
                </a:solidFill>
              </a:rPr>
              <a:t>   </a:t>
            </a:r>
            <a:endParaRPr lang="en-US" sz="3200" dirty="0">
              <a:solidFill>
                <a:srgbClr val="000000"/>
              </a:solidFill>
            </a:endParaRPr>
          </a:p>
          <a:p>
            <a:r>
              <a:rPr lang="en-US" sz="3200" b="1" u="sng" dirty="0">
                <a:solidFill>
                  <a:srgbClr val="000000"/>
                </a:solidFill>
              </a:rPr>
              <a:t>Professional Responsibility</a:t>
            </a:r>
            <a:endParaRPr lang="en-US" sz="3200" dirty="0">
              <a:solidFill>
                <a:srgbClr val="000000"/>
              </a:solidFill>
            </a:endParaRPr>
          </a:p>
          <a:p>
            <a:r>
              <a:rPr lang="en-US" sz="3200" dirty="0">
                <a:solidFill>
                  <a:srgbClr val="000000"/>
                </a:solidFill>
              </a:rPr>
              <a:t>Standard #9: Professional Learning and Ethical 			Practice</a:t>
            </a:r>
          </a:p>
          <a:p>
            <a:r>
              <a:rPr lang="en-US" sz="3200" dirty="0">
                <a:solidFill>
                  <a:srgbClr val="000000"/>
                </a:solidFill>
              </a:rPr>
              <a:t>Standard #10: Leadership and Collaboration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4" name="object 13"/>
          <p:cNvSpPr/>
          <p:nvPr/>
        </p:nvSpPr>
        <p:spPr>
          <a:xfrm>
            <a:off x="0" y="6400799"/>
            <a:ext cx="9144000" cy="4571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8915400" cy="914400"/>
          </a:xfrm>
        </p:spPr>
        <p:txBody>
          <a:bodyPr/>
          <a:lstStyle/>
          <a:p>
            <a:r>
              <a:rPr lang="es-PR" sz="40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For</a:t>
            </a:r>
            <a:r>
              <a:rPr lang="es-PR" sz="4000" dirty="0" smtClean="0"/>
              <a:t> </a:t>
            </a:r>
            <a:r>
              <a:rPr lang="es-PR" sz="40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each and every standard</a:t>
            </a:r>
          </a:p>
        </p:txBody>
      </p:sp>
      <p:sp>
        <p:nvSpPr>
          <p:cNvPr id="4" name="object 13"/>
          <p:cNvSpPr/>
          <p:nvPr/>
        </p:nvSpPr>
        <p:spPr>
          <a:xfrm>
            <a:off x="0" y="6400799"/>
            <a:ext cx="9144000" cy="4571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430650876"/>
              </p:ext>
            </p:extLst>
          </p:nvPr>
        </p:nvGraphicFramePr>
        <p:xfrm>
          <a:off x="-533400" y="762000"/>
          <a:ext cx="9906000" cy="571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721913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dirty="0" smtClean="0"/>
              <a:t>Are you hungry?</a:t>
            </a:r>
            <a:r>
              <a:rPr lang="en-US" sz="1050" dirty="0"/>
              <a:t/>
            </a:r>
            <a:br>
              <a:rPr lang="en-US" sz="1050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Lunch sponsored by:</a:t>
            </a:r>
            <a:endParaRPr lang="es-PR" dirty="0"/>
          </a:p>
        </p:txBody>
      </p:sp>
      <p:pic>
        <p:nvPicPr>
          <p:cNvPr id="3" name="Picture 2" descr="logo-CRUISE-G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2248493"/>
            <a:ext cx="4419600" cy="4572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779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</TotalTime>
  <Words>1718</Words>
  <Application>Microsoft Macintosh PowerPoint</Application>
  <PresentationFormat>On-screen Show (4:3)</PresentationFormat>
  <Paragraphs>363</Paragraphs>
  <Slides>22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Key Changes from the 1992 Standards to 2011</vt:lpstr>
      <vt:lpstr>PowerPoint Presentation</vt:lpstr>
      <vt:lpstr>Groupings of Standards</vt:lpstr>
      <vt:lpstr>Groupings of Standards</vt:lpstr>
      <vt:lpstr>For each and every standard</vt:lpstr>
      <vt:lpstr>Are you hungry?  Lunch sponsored by: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CRUISE UPRM</cp:lastModifiedBy>
  <cp:revision>22</cp:revision>
  <dcterms:modified xsi:type="dcterms:W3CDTF">2014-05-28T12:33:48Z</dcterms:modified>
</cp:coreProperties>
</file>