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76" r:id="rId5"/>
    <p:sldId id="277" r:id="rId6"/>
    <p:sldId id="260" r:id="rId7"/>
    <p:sldId id="258" r:id="rId8"/>
    <p:sldId id="265" r:id="rId9"/>
    <p:sldId id="262" r:id="rId10"/>
    <p:sldId id="264" r:id="rId11"/>
    <p:sldId id="266" r:id="rId12"/>
    <p:sldId id="272" r:id="rId13"/>
    <p:sldId id="267" r:id="rId14"/>
    <p:sldId id="273" r:id="rId15"/>
    <p:sldId id="274" r:id="rId16"/>
    <p:sldId id="275" r:id="rId17"/>
    <p:sldId id="270" r:id="rId18"/>
    <p:sldId id="271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C7F074-9F91-46E6-A6E8-47F3778519C4}" type="doc">
      <dgm:prSet loTypeId="urn:microsoft.com/office/officeart/2005/8/layout/radial1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1D2DA41-EF63-43CF-9AC7-0D012D60C928}">
      <dgm:prSet phldrT="[Text]"/>
      <dgm:spPr/>
      <dgm:t>
        <a:bodyPr/>
        <a:lstStyle/>
        <a:p>
          <a:r>
            <a:rPr lang="en-US" dirty="0"/>
            <a:t>Urban Agriculture</a:t>
          </a:r>
        </a:p>
        <a:p>
          <a:r>
            <a:rPr lang="en-US" dirty="0"/>
            <a:t>NIFA</a:t>
          </a:r>
        </a:p>
      </dgm:t>
    </dgm:pt>
    <dgm:pt modelId="{4220E7ED-1600-436D-877D-A51A777086F3}" type="parTrans" cxnId="{C62B62E2-E2F7-42C5-AB8A-48ECB11C1A82}">
      <dgm:prSet/>
      <dgm:spPr/>
      <dgm:t>
        <a:bodyPr/>
        <a:lstStyle/>
        <a:p>
          <a:endParaRPr lang="en-US"/>
        </a:p>
      </dgm:t>
    </dgm:pt>
    <dgm:pt modelId="{2A15631D-07C6-4FF2-893B-BB645EB3F7BB}" type="sibTrans" cxnId="{C62B62E2-E2F7-42C5-AB8A-48ECB11C1A82}">
      <dgm:prSet/>
      <dgm:spPr/>
      <dgm:t>
        <a:bodyPr/>
        <a:lstStyle/>
        <a:p>
          <a:endParaRPr lang="en-US"/>
        </a:p>
      </dgm:t>
    </dgm:pt>
    <dgm:pt modelId="{08C60978-2A84-4E1B-B73B-86880E46D3F3}">
      <dgm:prSet phldrT="[Text]"/>
      <dgm:spPr/>
      <dgm:t>
        <a:bodyPr/>
        <a:lstStyle/>
        <a:p>
          <a:r>
            <a:rPr lang="en-US" dirty="0"/>
            <a:t>Home Garden</a:t>
          </a:r>
        </a:p>
      </dgm:t>
    </dgm:pt>
    <dgm:pt modelId="{A025BF80-619F-4301-9790-775DCA274B16}" type="parTrans" cxnId="{1FCD8C43-4BA7-46A9-965D-25C1007D74D9}">
      <dgm:prSet/>
      <dgm:spPr/>
      <dgm:t>
        <a:bodyPr/>
        <a:lstStyle/>
        <a:p>
          <a:endParaRPr lang="en-US"/>
        </a:p>
      </dgm:t>
    </dgm:pt>
    <dgm:pt modelId="{D8A452FF-C6E2-426F-B4FD-BDBBA795E5C7}" type="sibTrans" cxnId="{1FCD8C43-4BA7-46A9-965D-25C1007D74D9}">
      <dgm:prSet/>
      <dgm:spPr/>
      <dgm:t>
        <a:bodyPr/>
        <a:lstStyle/>
        <a:p>
          <a:endParaRPr lang="en-US"/>
        </a:p>
      </dgm:t>
    </dgm:pt>
    <dgm:pt modelId="{213692B3-06AF-48D6-9F17-B4A21D78937A}">
      <dgm:prSet phldrT="[Text]"/>
      <dgm:spPr/>
      <dgm:t>
        <a:bodyPr/>
        <a:lstStyle/>
        <a:p>
          <a:r>
            <a:rPr lang="en-US" dirty="0"/>
            <a:t>Master Gardener</a:t>
          </a:r>
        </a:p>
      </dgm:t>
    </dgm:pt>
    <dgm:pt modelId="{F87E6CFE-8826-42C8-8C93-C83BBB52AF55}" type="parTrans" cxnId="{4E0C39D6-A863-4D82-AA37-902EB9D3421B}">
      <dgm:prSet/>
      <dgm:spPr/>
      <dgm:t>
        <a:bodyPr/>
        <a:lstStyle/>
        <a:p>
          <a:endParaRPr lang="en-US"/>
        </a:p>
      </dgm:t>
    </dgm:pt>
    <dgm:pt modelId="{D310C948-CF11-4599-BA4A-6311135ED803}" type="sibTrans" cxnId="{4E0C39D6-A863-4D82-AA37-902EB9D3421B}">
      <dgm:prSet/>
      <dgm:spPr/>
      <dgm:t>
        <a:bodyPr/>
        <a:lstStyle/>
        <a:p>
          <a:endParaRPr lang="en-US"/>
        </a:p>
      </dgm:t>
    </dgm:pt>
    <dgm:pt modelId="{441B4210-40C7-4228-B950-803349C50EEB}">
      <dgm:prSet phldrT="[Text]"/>
      <dgm:spPr/>
      <dgm:t>
        <a:bodyPr/>
        <a:lstStyle/>
        <a:p>
          <a:r>
            <a:rPr lang="en-US" dirty="0"/>
            <a:t>Seasonal High Tunnel</a:t>
          </a:r>
        </a:p>
      </dgm:t>
    </dgm:pt>
    <dgm:pt modelId="{38BE75BA-8C50-44A1-8EDD-AF853D06F832}" type="parTrans" cxnId="{042A0E99-A003-4C37-8D51-5648DAD6BB68}">
      <dgm:prSet/>
      <dgm:spPr/>
      <dgm:t>
        <a:bodyPr/>
        <a:lstStyle/>
        <a:p>
          <a:endParaRPr lang="en-US"/>
        </a:p>
      </dgm:t>
    </dgm:pt>
    <dgm:pt modelId="{E2201026-9A7C-45F6-B8BF-8D0A6AE4CD44}" type="sibTrans" cxnId="{042A0E99-A003-4C37-8D51-5648DAD6BB68}">
      <dgm:prSet/>
      <dgm:spPr/>
      <dgm:t>
        <a:bodyPr/>
        <a:lstStyle/>
        <a:p>
          <a:endParaRPr lang="en-US"/>
        </a:p>
      </dgm:t>
    </dgm:pt>
    <dgm:pt modelId="{C530C74C-855A-41C7-B1EB-4B7673B627F9}">
      <dgm:prSet/>
      <dgm:spPr/>
      <dgm:t>
        <a:bodyPr/>
        <a:lstStyle/>
        <a:p>
          <a:r>
            <a:rPr lang="es-PR" i="1"/>
            <a:t>Summer Sprouts Programs </a:t>
          </a:r>
          <a:endParaRPr lang="es-PR"/>
        </a:p>
      </dgm:t>
    </dgm:pt>
    <dgm:pt modelId="{45951557-0FCF-4ACD-8320-E2500F16778D}" type="parTrans" cxnId="{7FB5E016-6D44-46E3-A52A-EF15DE31415F}">
      <dgm:prSet/>
      <dgm:spPr/>
      <dgm:t>
        <a:bodyPr/>
        <a:lstStyle/>
        <a:p>
          <a:endParaRPr lang="en-US"/>
        </a:p>
      </dgm:t>
    </dgm:pt>
    <dgm:pt modelId="{D0D54891-2739-449A-A1A3-524D1923F869}" type="sibTrans" cxnId="{7FB5E016-6D44-46E3-A52A-EF15DE31415F}">
      <dgm:prSet/>
      <dgm:spPr/>
      <dgm:t>
        <a:bodyPr/>
        <a:lstStyle/>
        <a:p>
          <a:endParaRPr lang="en-US"/>
        </a:p>
      </dgm:t>
    </dgm:pt>
    <dgm:pt modelId="{A76B0C49-4184-4A24-BFB5-060A83789E20}" type="pres">
      <dgm:prSet presAssocID="{B6C7F074-9F91-46E6-A6E8-47F3778519C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C964A2-B38D-4813-9039-0D53691D050E}" type="pres">
      <dgm:prSet presAssocID="{F1D2DA41-EF63-43CF-9AC7-0D012D60C928}" presName="centerShape" presStyleLbl="node0" presStyleIdx="0" presStyleCnt="1"/>
      <dgm:spPr/>
    </dgm:pt>
    <dgm:pt modelId="{FE32EB36-BAA7-4E5C-9F22-A168DB4D4CAE}" type="pres">
      <dgm:prSet presAssocID="{45951557-0FCF-4ACD-8320-E2500F16778D}" presName="Name9" presStyleLbl="parChTrans1D2" presStyleIdx="0" presStyleCnt="4"/>
      <dgm:spPr/>
    </dgm:pt>
    <dgm:pt modelId="{A668F63B-10AE-439D-855B-572F5E30AF00}" type="pres">
      <dgm:prSet presAssocID="{45951557-0FCF-4ACD-8320-E2500F16778D}" presName="connTx" presStyleLbl="parChTrans1D2" presStyleIdx="0" presStyleCnt="4"/>
      <dgm:spPr/>
    </dgm:pt>
    <dgm:pt modelId="{EB50684B-7EA5-4031-8A26-DFB779085D66}" type="pres">
      <dgm:prSet presAssocID="{C530C74C-855A-41C7-B1EB-4B7673B627F9}" presName="node" presStyleLbl="node1" presStyleIdx="0" presStyleCnt="4">
        <dgm:presLayoutVars>
          <dgm:bulletEnabled val="1"/>
        </dgm:presLayoutVars>
      </dgm:prSet>
      <dgm:spPr/>
    </dgm:pt>
    <dgm:pt modelId="{525C2B6F-3CDB-4B2C-8E63-1B2FA517D092}" type="pres">
      <dgm:prSet presAssocID="{A025BF80-619F-4301-9790-775DCA274B16}" presName="Name9" presStyleLbl="parChTrans1D2" presStyleIdx="1" presStyleCnt="4"/>
      <dgm:spPr/>
    </dgm:pt>
    <dgm:pt modelId="{D948D303-E50D-4CB5-BD24-BF6B5E094A95}" type="pres">
      <dgm:prSet presAssocID="{A025BF80-619F-4301-9790-775DCA274B16}" presName="connTx" presStyleLbl="parChTrans1D2" presStyleIdx="1" presStyleCnt="4"/>
      <dgm:spPr/>
    </dgm:pt>
    <dgm:pt modelId="{4A7ED6D5-E4E7-43F1-8339-4E2D0E9E6B85}" type="pres">
      <dgm:prSet presAssocID="{08C60978-2A84-4E1B-B73B-86880E46D3F3}" presName="node" presStyleLbl="node1" presStyleIdx="1" presStyleCnt="4">
        <dgm:presLayoutVars>
          <dgm:bulletEnabled val="1"/>
        </dgm:presLayoutVars>
      </dgm:prSet>
      <dgm:spPr/>
    </dgm:pt>
    <dgm:pt modelId="{4BCAD93D-9713-4DDC-B535-1A0D5D924871}" type="pres">
      <dgm:prSet presAssocID="{F87E6CFE-8826-42C8-8C93-C83BBB52AF55}" presName="Name9" presStyleLbl="parChTrans1D2" presStyleIdx="2" presStyleCnt="4"/>
      <dgm:spPr/>
    </dgm:pt>
    <dgm:pt modelId="{63E7838D-122A-416E-B65B-8F8C7CBD4CC9}" type="pres">
      <dgm:prSet presAssocID="{F87E6CFE-8826-42C8-8C93-C83BBB52AF55}" presName="connTx" presStyleLbl="parChTrans1D2" presStyleIdx="2" presStyleCnt="4"/>
      <dgm:spPr/>
    </dgm:pt>
    <dgm:pt modelId="{B6727F35-06F0-4036-8465-35A020074AEE}" type="pres">
      <dgm:prSet presAssocID="{213692B3-06AF-48D6-9F17-B4A21D78937A}" presName="node" presStyleLbl="node1" presStyleIdx="2" presStyleCnt="4">
        <dgm:presLayoutVars>
          <dgm:bulletEnabled val="1"/>
        </dgm:presLayoutVars>
      </dgm:prSet>
      <dgm:spPr/>
    </dgm:pt>
    <dgm:pt modelId="{673E729E-A84B-46EF-8D05-5FAA0C6A3630}" type="pres">
      <dgm:prSet presAssocID="{38BE75BA-8C50-44A1-8EDD-AF853D06F832}" presName="Name9" presStyleLbl="parChTrans1D2" presStyleIdx="3" presStyleCnt="4"/>
      <dgm:spPr/>
    </dgm:pt>
    <dgm:pt modelId="{184DF3BD-205B-46FF-B862-3630CFB0CE6E}" type="pres">
      <dgm:prSet presAssocID="{38BE75BA-8C50-44A1-8EDD-AF853D06F832}" presName="connTx" presStyleLbl="parChTrans1D2" presStyleIdx="3" presStyleCnt="4"/>
      <dgm:spPr/>
    </dgm:pt>
    <dgm:pt modelId="{F03ED636-D9E8-405A-AB8E-75E6974868F2}" type="pres">
      <dgm:prSet presAssocID="{441B4210-40C7-4228-B950-803349C50EEB}" presName="node" presStyleLbl="node1" presStyleIdx="3" presStyleCnt="4">
        <dgm:presLayoutVars>
          <dgm:bulletEnabled val="1"/>
        </dgm:presLayoutVars>
      </dgm:prSet>
      <dgm:spPr/>
    </dgm:pt>
  </dgm:ptLst>
  <dgm:cxnLst>
    <dgm:cxn modelId="{DAC74E05-EFAB-4855-809D-C65FC398E4AD}" type="presOf" srcId="{441B4210-40C7-4228-B950-803349C50EEB}" destId="{F03ED636-D9E8-405A-AB8E-75E6974868F2}" srcOrd="0" destOrd="0" presId="urn:microsoft.com/office/officeart/2005/8/layout/radial1"/>
    <dgm:cxn modelId="{7FB5E016-6D44-46E3-A52A-EF15DE31415F}" srcId="{F1D2DA41-EF63-43CF-9AC7-0D012D60C928}" destId="{C530C74C-855A-41C7-B1EB-4B7673B627F9}" srcOrd="0" destOrd="0" parTransId="{45951557-0FCF-4ACD-8320-E2500F16778D}" sibTransId="{D0D54891-2739-449A-A1A3-524D1923F869}"/>
    <dgm:cxn modelId="{A0CAAB1D-ECF8-4A6F-9D86-D41AD96F77CB}" type="presOf" srcId="{A025BF80-619F-4301-9790-775DCA274B16}" destId="{D948D303-E50D-4CB5-BD24-BF6B5E094A95}" srcOrd="1" destOrd="0" presId="urn:microsoft.com/office/officeart/2005/8/layout/radial1"/>
    <dgm:cxn modelId="{5E25AB2E-BC2E-46FD-BA06-973B32BAF993}" type="presOf" srcId="{C530C74C-855A-41C7-B1EB-4B7673B627F9}" destId="{EB50684B-7EA5-4031-8A26-DFB779085D66}" srcOrd="0" destOrd="0" presId="urn:microsoft.com/office/officeart/2005/8/layout/radial1"/>
    <dgm:cxn modelId="{3A863739-25B0-493E-874E-20815BDA293E}" type="presOf" srcId="{08C60978-2A84-4E1B-B73B-86880E46D3F3}" destId="{4A7ED6D5-E4E7-43F1-8339-4E2D0E9E6B85}" srcOrd="0" destOrd="0" presId="urn:microsoft.com/office/officeart/2005/8/layout/radial1"/>
    <dgm:cxn modelId="{D008105E-9D03-436D-9581-FDCF0B8E4D0D}" type="presOf" srcId="{38BE75BA-8C50-44A1-8EDD-AF853D06F832}" destId="{184DF3BD-205B-46FF-B862-3630CFB0CE6E}" srcOrd="1" destOrd="0" presId="urn:microsoft.com/office/officeart/2005/8/layout/radial1"/>
    <dgm:cxn modelId="{9D9D8963-291E-46F3-8CC7-3450F19E473F}" type="presOf" srcId="{45951557-0FCF-4ACD-8320-E2500F16778D}" destId="{A668F63B-10AE-439D-855B-572F5E30AF00}" srcOrd="1" destOrd="0" presId="urn:microsoft.com/office/officeart/2005/8/layout/radial1"/>
    <dgm:cxn modelId="{1FCD8C43-4BA7-46A9-965D-25C1007D74D9}" srcId="{F1D2DA41-EF63-43CF-9AC7-0D012D60C928}" destId="{08C60978-2A84-4E1B-B73B-86880E46D3F3}" srcOrd="1" destOrd="0" parTransId="{A025BF80-619F-4301-9790-775DCA274B16}" sibTransId="{D8A452FF-C6E2-426F-B4FD-BDBBA795E5C7}"/>
    <dgm:cxn modelId="{AE70C76E-B144-4BD2-B7D4-C22D5347290A}" type="presOf" srcId="{F87E6CFE-8826-42C8-8C93-C83BBB52AF55}" destId="{4BCAD93D-9713-4DDC-B535-1A0D5D924871}" srcOrd="0" destOrd="0" presId="urn:microsoft.com/office/officeart/2005/8/layout/radial1"/>
    <dgm:cxn modelId="{2EE0B270-515B-48D3-B134-D307BEBA3BCA}" type="presOf" srcId="{A025BF80-619F-4301-9790-775DCA274B16}" destId="{525C2B6F-3CDB-4B2C-8E63-1B2FA517D092}" srcOrd="0" destOrd="0" presId="urn:microsoft.com/office/officeart/2005/8/layout/radial1"/>
    <dgm:cxn modelId="{A4755554-93EC-4CC7-BB4A-CE95A9DC3ABB}" type="presOf" srcId="{F1D2DA41-EF63-43CF-9AC7-0D012D60C928}" destId="{87C964A2-B38D-4813-9039-0D53691D050E}" srcOrd="0" destOrd="0" presId="urn:microsoft.com/office/officeart/2005/8/layout/radial1"/>
    <dgm:cxn modelId="{82D8FB56-D17D-4AAC-B6A9-F61ABDD44EA3}" type="presOf" srcId="{213692B3-06AF-48D6-9F17-B4A21D78937A}" destId="{B6727F35-06F0-4036-8465-35A020074AEE}" srcOrd="0" destOrd="0" presId="urn:microsoft.com/office/officeart/2005/8/layout/radial1"/>
    <dgm:cxn modelId="{0C67BF78-1077-4F2A-B031-240AD1EC8E32}" type="presOf" srcId="{F87E6CFE-8826-42C8-8C93-C83BBB52AF55}" destId="{63E7838D-122A-416E-B65B-8F8C7CBD4CC9}" srcOrd="1" destOrd="0" presId="urn:microsoft.com/office/officeart/2005/8/layout/radial1"/>
    <dgm:cxn modelId="{94634B81-E9EA-4AE1-BE75-3481BACAE00C}" type="presOf" srcId="{B6C7F074-9F91-46E6-A6E8-47F3778519C4}" destId="{A76B0C49-4184-4A24-BFB5-060A83789E20}" srcOrd="0" destOrd="0" presId="urn:microsoft.com/office/officeart/2005/8/layout/radial1"/>
    <dgm:cxn modelId="{042A0E99-A003-4C37-8D51-5648DAD6BB68}" srcId="{F1D2DA41-EF63-43CF-9AC7-0D012D60C928}" destId="{441B4210-40C7-4228-B950-803349C50EEB}" srcOrd="3" destOrd="0" parTransId="{38BE75BA-8C50-44A1-8EDD-AF853D06F832}" sibTransId="{E2201026-9A7C-45F6-B8BF-8D0A6AE4CD44}"/>
    <dgm:cxn modelId="{F672F1B4-9103-42D4-9561-63CF658DC5D6}" type="presOf" srcId="{38BE75BA-8C50-44A1-8EDD-AF853D06F832}" destId="{673E729E-A84B-46EF-8D05-5FAA0C6A3630}" srcOrd="0" destOrd="0" presId="urn:microsoft.com/office/officeart/2005/8/layout/radial1"/>
    <dgm:cxn modelId="{EFE1AAC1-E809-4283-823A-566876915161}" type="presOf" srcId="{45951557-0FCF-4ACD-8320-E2500F16778D}" destId="{FE32EB36-BAA7-4E5C-9F22-A168DB4D4CAE}" srcOrd="0" destOrd="0" presId="urn:microsoft.com/office/officeart/2005/8/layout/radial1"/>
    <dgm:cxn modelId="{4E0C39D6-A863-4D82-AA37-902EB9D3421B}" srcId="{F1D2DA41-EF63-43CF-9AC7-0D012D60C928}" destId="{213692B3-06AF-48D6-9F17-B4A21D78937A}" srcOrd="2" destOrd="0" parTransId="{F87E6CFE-8826-42C8-8C93-C83BBB52AF55}" sibTransId="{D310C948-CF11-4599-BA4A-6311135ED803}"/>
    <dgm:cxn modelId="{C62B62E2-E2F7-42C5-AB8A-48ECB11C1A82}" srcId="{B6C7F074-9F91-46E6-A6E8-47F3778519C4}" destId="{F1D2DA41-EF63-43CF-9AC7-0D012D60C928}" srcOrd="0" destOrd="0" parTransId="{4220E7ED-1600-436D-877D-A51A777086F3}" sibTransId="{2A15631D-07C6-4FF2-893B-BB645EB3F7BB}"/>
    <dgm:cxn modelId="{3ADF2CAA-80F4-4C6B-AAE7-170BEBB22228}" type="presParOf" srcId="{A76B0C49-4184-4A24-BFB5-060A83789E20}" destId="{87C964A2-B38D-4813-9039-0D53691D050E}" srcOrd="0" destOrd="0" presId="urn:microsoft.com/office/officeart/2005/8/layout/radial1"/>
    <dgm:cxn modelId="{D66A8E2F-3A39-4CAB-A92D-79F4C03D9047}" type="presParOf" srcId="{A76B0C49-4184-4A24-BFB5-060A83789E20}" destId="{FE32EB36-BAA7-4E5C-9F22-A168DB4D4CAE}" srcOrd="1" destOrd="0" presId="urn:microsoft.com/office/officeart/2005/8/layout/radial1"/>
    <dgm:cxn modelId="{91814892-7C7F-4E26-8319-AE5BC723286A}" type="presParOf" srcId="{FE32EB36-BAA7-4E5C-9F22-A168DB4D4CAE}" destId="{A668F63B-10AE-439D-855B-572F5E30AF00}" srcOrd="0" destOrd="0" presId="urn:microsoft.com/office/officeart/2005/8/layout/radial1"/>
    <dgm:cxn modelId="{7E9AFE61-556E-4008-8B32-7C04C2455F1D}" type="presParOf" srcId="{A76B0C49-4184-4A24-BFB5-060A83789E20}" destId="{EB50684B-7EA5-4031-8A26-DFB779085D66}" srcOrd="2" destOrd="0" presId="urn:microsoft.com/office/officeart/2005/8/layout/radial1"/>
    <dgm:cxn modelId="{F1CABA0A-15B1-4551-A2F2-89DCD6AB6900}" type="presParOf" srcId="{A76B0C49-4184-4A24-BFB5-060A83789E20}" destId="{525C2B6F-3CDB-4B2C-8E63-1B2FA517D092}" srcOrd="3" destOrd="0" presId="urn:microsoft.com/office/officeart/2005/8/layout/radial1"/>
    <dgm:cxn modelId="{7F12E0C6-7F2D-4A38-9AAB-B03837584781}" type="presParOf" srcId="{525C2B6F-3CDB-4B2C-8E63-1B2FA517D092}" destId="{D948D303-E50D-4CB5-BD24-BF6B5E094A95}" srcOrd="0" destOrd="0" presId="urn:microsoft.com/office/officeart/2005/8/layout/radial1"/>
    <dgm:cxn modelId="{029CA727-2D15-4ABD-B13E-138BA1626A05}" type="presParOf" srcId="{A76B0C49-4184-4A24-BFB5-060A83789E20}" destId="{4A7ED6D5-E4E7-43F1-8339-4E2D0E9E6B85}" srcOrd="4" destOrd="0" presId="urn:microsoft.com/office/officeart/2005/8/layout/radial1"/>
    <dgm:cxn modelId="{16703942-BBC5-4A98-8CEA-8CB9F1B2B345}" type="presParOf" srcId="{A76B0C49-4184-4A24-BFB5-060A83789E20}" destId="{4BCAD93D-9713-4DDC-B535-1A0D5D924871}" srcOrd="5" destOrd="0" presId="urn:microsoft.com/office/officeart/2005/8/layout/radial1"/>
    <dgm:cxn modelId="{260AAB19-DE3A-4F61-9A50-2B6A5F6E6285}" type="presParOf" srcId="{4BCAD93D-9713-4DDC-B535-1A0D5D924871}" destId="{63E7838D-122A-416E-B65B-8F8C7CBD4CC9}" srcOrd="0" destOrd="0" presId="urn:microsoft.com/office/officeart/2005/8/layout/radial1"/>
    <dgm:cxn modelId="{EE4DFDD2-BDBD-4C51-B9EB-1B73057F37AE}" type="presParOf" srcId="{A76B0C49-4184-4A24-BFB5-060A83789E20}" destId="{B6727F35-06F0-4036-8465-35A020074AEE}" srcOrd="6" destOrd="0" presId="urn:microsoft.com/office/officeart/2005/8/layout/radial1"/>
    <dgm:cxn modelId="{3B511504-3F0C-46E8-8BD5-368AC97CF2BB}" type="presParOf" srcId="{A76B0C49-4184-4A24-BFB5-060A83789E20}" destId="{673E729E-A84B-46EF-8D05-5FAA0C6A3630}" srcOrd="7" destOrd="0" presId="urn:microsoft.com/office/officeart/2005/8/layout/radial1"/>
    <dgm:cxn modelId="{3355CE5E-8635-407A-B4B5-9D6978448CC3}" type="presParOf" srcId="{673E729E-A84B-46EF-8D05-5FAA0C6A3630}" destId="{184DF3BD-205B-46FF-B862-3630CFB0CE6E}" srcOrd="0" destOrd="0" presId="urn:microsoft.com/office/officeart/2005/8/layout/radial1"/>
    <dgm:cxn modelId="{56091103-ADB3-4762-87C7-1807091455C3}" type="presParOf" srcId="{A76B0C49-4184-4A24-BFB5-060A83789E20}" destId="{F03ED636-D9E8-405A-AB8E-75E6974868F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3A0A47-35C4-4366-AB3B-CEAF26F779A1}" type="doc">
      <dgm:prSet loTypeId="urn:microsoft.com/office/officeart/2005/8/layout/radial6" loCatId="cycle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AD3F40-11D2-49D1-A396-5038802134D8}">
      <dgm:prSet phldrT="[Text]"/>
      <dgm:spPr/>
      <dgm:t>
        <a:bodyPr/>
        <a:lstStyle/>
        <a:p>
          <a:r>
            <a:rPr lang="en-US" dirty="0"/>
            <a:t>Seasonal High Tunnel</a:t>
          </a:r>
        </a:p>
      </dgm:t>
    </dgm:pt>
    <dgm:pt modelId="{22BBA44A-5E30-437C-BAAE-E466D2CD6919}" type="parTrans" cxnId="{34ECF025-D5B9-4020-9719-1874BA674B24}">
      <dgm:prSet/>
      <dgm:spPr/>
      <dgm:t>
        <a:bodyPr/>
        <a:lstStyle/>
        <a:p>
          <a:endParaRPr lang="en-US"/>
        </a:p>
      </dgm:t>
    </dgm:pt>
    <dgm:pt modelId="{0FAF4FE7-0C09-425E-B4BA-9D2FD39337DD}" type="sibTrans" cxnId="{34ECF025-D5B9-4020-9719-1874BA674B24}">
      <dgm:prSet/>
      <dgm:spPr/>
      <dgm:t>
        <a:bodyPr/>
        <a:lstStyle/>
        <a:p>
          <a:endParaRPr lang="en-US"/>
        </a:p>
      </dgm:t>
    </dgm:pt>
    <dgm:pt modelId="{35E32809-0E0C-4961-BD6E-D1E599B12105}">
      <dgm:prSet phldrT="[Text]"/>
      <dgm:spPr/>
      <dgm:t>
        <a:bodyPr/>
        <a:lstStyle/>
        <a:p>
          <a:r>
            <a:rPr lang="en-US" dirty="0"/>
            <a:t>NRCS</a:t>
          </a:r>
        </a:p>
      </dgm:t>
    </dgm:pt>
    <dgm:pt modelId="{BE0C8DAD-F085-4B36-90C0-291D530BE0B9}" type="parTrans" cxnId="{0DC430C1-A914-4C87-B8A7-01FF08F473A7}">
      <dgm:prSet/>
      <dgm:spPr/>
      <dgm:t>
        <a:bodyPr/>
        <a:lstStyle/>
        <a:p>
          <a:endParaRPr lang="en-US"/>
        </a:p>
      </dgm:t>
    </dgm:pt>
    <dgm:pt modelId="{B7B357E9-D2B8-4315-BFC7-EEF550EF494E}" type="sibTrans" cxnId="{0DC430C1-A914-4C87-B8A7-01FF08F473A7}">
      <dgm:prSet/>
      <dgm:spPr/>
      <dgm:t>
        <a:bodyPr/>
        <a:lstStyle/>
        <a:p>
          <a:endParaRPr lang="en-US"/>
        </a:p>
      </dgm:t>
    </dgm:pt>
    <dgm:pt modelId="{C51E8C90-D633-4C38-BA63-071C2A16CA0E}">
      <dgm:prSet phldrT="[Text]"/>
      <dgm:spPr/>
      <dgm:t>
        <a:bodyPr/>
        <a:lstStyle/>
        <a:p>
          <a:r>
            <a:rPr lang="en-US" dirty="0"/>
            <a:t>FSA</a:t>
          </a:r>
        </a:p>
      </dgm:t>
    </dgm:pt>
    <dgm:pt modelId="{9778D2C6-2721-4196-B593-70C5A87576EF}" type="parTrans" cxnId="{7F36F8C7-7B3D-4AC4-B977-2E1246EF430C}">
      <dgm:prSet/>
      <dgm:spPr/>
      <dgm:t>
        <a:bodyPr/>
        <a:lstStyle/>
        <a:p>
          <a:endParaRPr lang="en-US"/>
        </a:p>
      </dgm:t>
    </dgm:pt>
    <dgm:pt modelId="{0D700580-3F42-4030-B437-AF2B5916B7FE}" type="sibTrans" cxnId="{7F36F8C7-7B3D-4AC4-B977-2E1246EF430C}">
      <dgm:prSet/>
      <dgm:spPr/>
      <dgm:t>
        <a:bodyPr/>
        <a:lstStyle/>
        <a:p>
          <a:endParaRPr lang="en-US"/>
        </a:p>
      </dgm:t>
    </dgm:pt>
    <dgm:pt modelId="{D43D8366-2A53-480A-B5ED-7F9D064B0CAD}">
      <dgm:prSet phldrT="[Text]"/>
      <dgm:spPr/>
      <dgm:t>
        <a:bodyPr/>
        <a:lstStyle/>
        <a:p>
          <a:r>
            <a:rPr lang="en-US" dirty="0"/>
            <a:t>Municipal Government</a:t>
          </a:r>
        </a:p>
      </dgm:t>
    </dgm:pt>
    <dgm:pt modelId="{C5C374A9-CD51-4CF7-B062-8BD5519ACBAE}" type="parTrans" cxnId="{2A02C94A-F1EC-47E5-8064-C7138FEB64DF}">
      <dgm:prSet/>
      <dgm:spPr/>
      <dgm:t>
        <a:bodyPr/>
        <a:lstStyle/>
        <a:p>
          <a:endParaRPr lang="en-US"/>
        </a:p>
      </dgm:t>
    </dgm:pt>
    <dgm:pt modelId="{16096329-5AE1-4F47-89DB-BC4940D1D2A8}" type="sibTrans" cxnId="{2A02C94A-F1EC-47E5-8064-C7138FEB64DF}">
      <dgm:prSet/>
      <dgm:spPr/>
      <dgm:t>
        <a:bodyPr/>
        <a:lstStyle/>
        <a:p>
          <a:endParaRPr lang="en-US"/>
        </a:p>
      </dgm:t>
    </dgm:pt>
    <dgm:pt modelId="{F142D92F-E2B5-479B-AA42-390EE2F8D874}">
      <dgm:prSet phldrT="[Text]"/>
      <dgm:spPr/>
      <dgm:t>
        <a:bodyPr/>
        <a:lstStyle/>
        <a:p>
          <a:r>
            <a:rPr lang="en-US" dirty="0"/>
            <a:t>NIFA</a:t>
          </a:r>
        </a:p>
      </dgm:t>
    </dgm:pt>
    <dgm:pt modelId="{485271D8-0E2C-4435-8AD6-485810611A81}" type="parTrans" cxnId="{267CBE85-F390-4058-8704-0CF1B92F3C3C}">
      <dgm:prSet/>
      <dgm:spPr/>
      <dgm:t>
        <a:bodyPr/>
        <a:lstStyle/>
        <a:p>
          <a:endParaRPr lang="en-US"/>
        </a:p>
      </dgm:t>
    </dgm:pt>
    <dgm:pt modelId="{1AFFA5E1-06C2-4F32-A1F2-A3FEE4593909}" type="sibTrans" cxnId="{267CBE85-F390-4058-8704-0CF1B92F3C3C}">
      <dgm:prSet/>
      <dgm:spPr/>
      <dgm:t>
        <a:bodyPr/>
        <a:lstStyle/>
        <a:p>
          <a:endParaRPr lang="en-US"/>
        </a:p>
      </dgm:t>
    </dgm:pt>
    <dgm:pt modelId="{A26E3412-31E1-4E59-9B72-DF015C0812C3}">
      <dgm:prSet/>
      <dgm:spPr/>
      <dgm:t>
        <a:bodyPr/>
        <a:lstStyle/>
        <a:p>
          <a:r>
            <a:rPr lang="en-US" dirty="0"/>
            <a:t>ONG</a:t>
          </a:r>
        </a:p>
      </dgm:t>
    </dgm:pt>
    <dgm:pt modelId="{A9C7B1B5-6093-474C-8D2A-880DA87BD221}" type="parTrans" cxnId="{2518D92F-428E-4D64-A336-1EF6AB727F6C}">
      <dgm:prSet/>
      <dgm:spPr/>
      <dgm:t>
        <a:bodyPr/>
        <a:lstStyle/>
        <a:p>
          <a:endParaRPr lang="en-US"/>
        </a:p>
      </dgm:t>
    </dgm:pt>
    <dgm:pt modelId="{F03D923D-EF4A-4750-B7A3-BB8ACF5FE325}" type="sibTrans" cxnId="{2518D92F-428E-4D64-A336-1EF6AB727F6C}">
      <dgm:prSet/>
      <dgm:spPr/>
      <dgm:t>
        <a:bodyPr/>
        <a:lstStyle/>
        <a:p>
          <a:endParaRPr lang="en-US"/>
        </a:p>
      </dgm:t>
    </dgm:pt>
    <dgm:pt modelId="{C42A3EC5-7D70-41B1-B12D-B8DFA653219C}" type="pres">
      <dgm:prSet presAssocID="{F23A0A47-35C4-4366-AB3B-CEAF26F779A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47C0B59-9D58-4116-987E-ACFC86725EF0}" type="pres">
      <dgm:prSet presAssocID="{73AD3F40-11D2-49D1-A396-5038802134D8}" presName="centerShape" presStyleLbl="node0" presStyleIdx="0" presStyleCnt="1"/>
      <dgm:spPr/>
    </dgm:pt>
    <dgm:pt modelId="{26F67DFB-B3A4-48E1-B73F-62BEBAC26AB1}" type="pres">
      <dgm:prSet presAssocID="{35E32809-0E0C-4961-BD6E-D1E599B12105}" presName="node" presStyleLbl="node1" presStyleIdx="0" presStyleCnt="5">
        <dgm:presLayoutVars>
          <dgm:bulletEnabled val="1"/>
        </dgm:presLayoutVars>
      </dgm:prSet>
      <dgm:spPr/>
    </dgm:pt>
    <dgm:pt modelId="{3FE1E766-4D33-4D3B-BF5D-732AFA12B5A4}" type="pres">
      <dgm:prSet presAssocID="{35E32809-0E0C-4961-BD6E-D1E599B12105}" presName="dummy" presStyleCnt="0"/>
      <dgm:spPr/>
    </dgm:pt>
    <dgm:pt modelId="{3850FD26-5C64-43DD-96DA-B78AEB3569D0}" type="pres">
      <dgm:prSet presAssocID="{B7B357E9-D2B8-4315-BFC7-EEF550EF494E}" presName="sibTrans" presStyleLbl="sibTrans2D1" presStyleIdx="0" presStyleCnt="5"/>
      <dgm:spPr/>
    </dgm:pt>
    <dgm:pt modelId="{053BC720-0A02-4ABA-B097-C4EC69998464}" type="pres">
      <dgm:prSet presAssocID="{C51E8C90-D633-4C38-BA63-071C2A16CA0E}" presName="node" presStyleLbl="node1" presStyleIdx="1" presStyleCnt="5">
        <dgm:presLayoutVars>
          <dgm:bulletEnabled val="1"/>
        </dgm:presLayoutVars>
      </dgm:prSet>
      <dgm:spPr/>
    </dgm:pt>
    <dgm:pt modelId="{3D35F5C5-DADB-434C-9C92-5A2BC4D2EA35}" type="pres">
      <dgm:prSet presAssocID="{C51E8C90-D633-4C38-BA63-071C2A16CA0E}" presName="dummy" presStyleCnt="0"/>
      <dgm:spPr/>
    </dgm:pt>
    <dgm:pt modelId="{196924A2-6892-47D2-9FE0-F259A88AEC2E}" type="pres">
      <dgm:prSet presAssocID="{0D700580-3F42-4030-B437-AF2B5916B7FE}" presName="sibTrans" presStyleLbl="sibTrans2D1" presStyleIdx="1" presStyleCnt="5"/>
      <dgm:spPr/>
    </dgm:pt>
    <dgm:pt modelId="{5C333BA3-00CA-4A9A-946A-4BD13C0F9E09}" type="pres">
      <dgm:prSet presAssocID="{D43D8366-2A53-480A-B5ED-7F9D064B0CAD}" presName="node" presStyleLbl="node1" presStyleIdx="2" presStyleCnt="5">
        <dgm:presLayoutVars>
          <dgm:bulletEnabled val="1"/>
        </dgm:presLayoutVars>
      </dgm:prSet>
      <dgm:spPr/>
    </dgm:pt>
    <dgm:pt modelId="{99ADA4E5-AFF7-4DCB-A5ED-CB7474D20986}" type="pres">
      <dgm:prSet presAssocID="{D43D8366-2A53-480A-B5ED-7F9D064B0CAD}" presName="dummy" presStyleCnt="0"/>
      <dgm:spPr/>
    </dgm:pt>
    <dgm:pt modelId="{7C22C62A-8B94-4522-A74E-0D3735BAA325}" type="pres">
      <dgm:prSet presAssocID="{16096329-5AE1-4F47-89DB-BC4940D1D2A8}" presName="sibTrans" presStyleLbl="sibTrans2D1" presStyleIdx="2" presStyleCnt="5"/>
      <dgm:spPr/>
    </dgm:pt>
    <dgm:pt modelId="{CFD71C78-82DA-4CA6-B25D-9683B1F62207}" type="pres">
      <dgm:prSet presAssocID="{F142D92F-E2B5-479B-AA42-390EE2F8D874}" presName="node" presStyleLbl="node1" presStyleIdx="3" presStyleCnt="5">
        <dgm:presLayoutVars>
          <dgm:bulletEnabled val="1"/>
        </dgm:presLayoutVars>
      </dgm:prSet>
      <dgm:spPr/>
    </dgm:pt>
    <dgm:pt modelId="{5232EB21-26FD-4ED2-A684-4963FFD429BF}" type="pres">
      <dgm:prSet presAssocID="{F142D92F-E2B5-479B-AA42-390EE2F8D874}" presName="dummy" presStyleCnt="0"/>
      <dgm:spPr/>
    </dgm:pt>
    <dgm:pt modelId="{C68FBB88-E50F-43B6-8518-45B9DABE716D}" type="pres">
      <dgm:prSet presAssocID="{1AFFA5E1-06C2-4F32-A1F2-A3FEE4593909}" presName="sibTrans" presStyleLbl="sibTrans2D1" presStyleIdx="3" presStyleCnt="5"/>
      <dgm:spPr/>
    </dgm:pt>
    <dgm:pt modelId="{A499BE5D-F521-42F2-A4FD-A4BB7E5B7C51}" type="pres">
      <dgm:prSet presAssocID="{A26E3412-31E1-4E59-9B72-DF015C0812C3}" presName="node" presStyleLbl="node1" presStyleIdx="4" presStyleCnt="5">
        <dgm:presLayoutVars>
          <dgm:bulletEnabled val="1"/>
        </dgm:presLayoutVars>
      </dgm:prSet>
      <dgm:spPr/>
    </dgm:pt>
    <dgm:pt modelId="{4382FC0B-0CB8-44C8-B3AD-07F8C8E1A0F3}" type="pres">
      <dgm:prSet presAssocID="{A26E3412-31E1-4E59-9B72-DF015C0812C3}" presName="dummy" presStyleCnt="0"/>
      <dgm:spPr/>
    </dgm:pt>
    <dgm:pt modelId="{AAA16D0D-800D-4692-AF54-88FF3F84E522}" type="pres">
      <dgm:prSet presAssocID="{F03D923D-EF4A-4750-B7A3-BB8ACF5FE325}" presName="sibTrans" presStyleLbl="sibTrans2D1" presStyleIdx="4" presStyleCnt="5"/>
      <dgm:spPr/>
    </dgm:pt>
  </dgm:ptLst>
  <dgm:cxnLst>
    <dgm:cxn modelId="{C8AC3620-469B-451F-9AA3-3D0B0C79F77B}" type="presOf" srcId="{35E32809-0E0C-4961-BD6E-D1E599B12105}" destId="{26F67DFB-B3A4-48E1-B73F-62BEBAC26AB1}" srcOrd="0" destOrd="0" presId="urn:microsoft.com/office/officeart/2005/8/layout/radial6"/>
    <dgm:cxn modelId="{34ECF025-D5B9-4020-9719-1874BA674B24}" srcId="{F23A0A47-35C4-4366-AB3B-CEAF26F779A1}" destId="{73AD3F40-11D2-49D1-A396-5038802134D8}" srcOrd="0" destOrd="0" parTransId="{22BBA44A-5E30-437C-BAAE-E466D2CD6919}" sibTransId="{0FAF4FE7-0C09-425E-B4BA-9D2FD39337DD}"/>
    <dgm:cxn modelId="{2518D92F-428E-4D64-A336-1EF6AB727F6C}" srcId="{73AD3F40-11D2-49D1-A396-5038802134D8}" destId="{A26E3412-31E1-4E59-9B72-DF015C0812C3}" srcOrd="4" destOrd="0" parTransId="{A9C7B1B5-6093-474C-8D2A-880DA87BD221}" sibTransId="{F03D923D-EF4A-4750-B7A3-BB8ACF5FE325}"/>
    <dgm:cxn modelId="{B5651432-7DEA-453B-AAB0-DF7CF0F81928}" type="presOf" srcId="{73AD3F40-11D2-49D1-A396-5038802134D8}" destId="{147C0B59-9D58-4116-987E-ACFC86725EF0}" srcOrd="0" destOrd="0" presId="urn:microsoft.com/office/officeart/2005/8/layout/radial6"/>
    <dgm:cxn modelId="{625EC646-7759-465A-A5C0-47E6990B7D46}" type="presOf" srcId="{A26E3412-31E1-4E59-9B72-DF015C0812C3}" destId="{A499BE5D-F521-42F2-A4FD-A4BB7E5B7C51}" srcOrd="0" destOrd="0" presId="urn:microsoft.com/office/officeart/2005/8/layout/radial6"/>
    <dgm:cxn modelId="{87215768-FB64-484F-B214-EE536DD19330}" type="presOf" srcId="{1AFFA5E1-06C2-4F32-A1F2-A3FEE4593909}" destId="{C68FBB88-E50F-43B6-8518-45B9DABE716D}" srcOrd="0" destOrd="0" presId="urn:microsoft.com/office/officeart/2005/8/layout/radial6"/>
    <dgm:cxn modelId="{E5DB036A-8DA3-4799-8F30-7144A306AE74}" type="presOf" srcId="{C51E8C90-D633-4C38-BA63-071C2A16CA0E}" destId="{053BC720-0A02-4ABA-B097-C4EC69998464}" srcOrd="0" destOrd="0" presId="urn:microsoft.com/office/officeart/2005/8/layout/radial6"/>
    <dgm:cxn modelId="{2A02C94A-F1EC-47E5-8064-C7138FEB64DF}" srcId="{73AD3F40-11D2-49D1-A396-5038802134D8}" destId="{D43D8366-2A53-480A-B5ED-7F9D064B0CAD}" srcOrd="2" destOrd="0" parTransId="{C5C374A9-CD51-4CF7-B062-8BD5519ACBAE}" sibTransId="{16096329-5AE1-4F47-89DB-BC4940D1D2A8}"/>
    <dgm:cxn modelId="{1FA5DA6C-7C0C-4F57-B845-5ACADA7905F5}" type="presOf" srcId="{16096329-5AE1-4F47-89DB-BC4940D1D2A8}" destId="{7C22C62A-8B94-4522-A74E-0D3735BAA325}" srcOrd="0" destOrd="0" presId="urn:microsoft.com/office/officeart/2005/8/layout/radial6"/>
    <dgm:cxn modelId="{E422E66C-0AE3-4660-A0AA-859571D1305E}" type="presOf" srcId="{F03D923D-EF4A-4750-B7A3-BB8ACF5FE325}" destId="{AAA16D0D-800D-4692-AF54-88FF3F84E522}" srcOrd="0" destOrd="0" presId="urn:microsoft.com/office/officeart/2005/8/layout/radial6"/>
    <dgm:cxn modelId="{EAA7B257-F69E-49C3-9CE9-DAFB9B994323}" type="presOf" srcId="{F23A0A47-35C4-4366-AB3B-CEAF26F779A1}" destId="{C42A3EC5-7D70-41B1-B12D-B8DFA653219C}" srcOrd="0" destOrd="0" presId="urn:microsoft.com/office/officeart/2005/8/layout/radial6"/>
    <dgm:cxn modelId="{11937B7F-A270-466B-A023-68983AAF421F}" type="presOf" srcId="{F142D92F-E2B5-479B-AA42-390EE2F8D874}" destId="{CFD71C78-82DA-4CA6-B25D-9683B1F62207}" srcOrd="0" destOrd="0" presId="urn:microsoft.com/office/officeart/2005/8/layout/radial6"/>
    <dgm:cxn modelId="{C0D35482-531B-47A6-BE44-26E8E3113F21}" type="presOf" srcId="{0D700580-3F42-4030-B437-AF2B5916B7FE}" destId="{196924A2-6892-47D2-9FE0-F259A88AEC2E}" srcOrd="0" destOrd="0" presId="urn:microsoft.com/office/officeart/2005/8/layout/radial6"/>
    <dgm:cxn modelId="{267CBE85-F390-4058-8704-0CF1B92F3C3C}" srcId="{73AD3F40-11D2-49D1-A396-5038802134D8}" destId="{F142D92F-E2B5-479B-AA42-390EE2F8D874}" srcOrd="3" destOrd="0" parTransId="{485271D8-0E2C-4435-8AD6-485810611A81}" sibTransId="{1AFFA5E1-06C2-4F32-A1F2-A3FEE4593909}"/>
    <dgm:cxn modelId="{0DC430C1-A914-4C87-B8A7-01FF08F473A7}" srcId="{73AD3F40-11D2-49D1-A396-5038802134D8}" destId="{35E32809-0E0C-4961-BD6E-D1E599B12105}" srcOrd="0" destOrd="0" parTransId="{BE0C8DAD-F085-4B36-90C0-291D530BE0B9}" sibTransId="{B7B357E9-D2B8-4315-BFC7-EEF550EF494E}"/>
    <dgm:cxn modelId="{7F36F8C7-7B3D-4AC4-B977-2E1246EF430C}" srcId="{73AD3F40-11D2-49D1-A396-5038802134D8}" destId="{C51E8C90-D633-4C38-BA63-071C2A16CA0E}" srcOrd="1" destOrd="0" parTransId="{9778D2C6-2721-4196-B593-70C5A87576EF}" sibTransId="{0D700580-3F42-4030-B437-AF2B5916B7FE}"/>
    <dgm:cxn modelId="{06E67FFC-F524-4D24-AC4A-793CF89ECB5E}" type="presOf" srcId="{D43D8366-2A53-480A-B5ED-7F9D064B0CAD}" destId="{5C333BA3-00CA-4A9A-946A-4BD13C0F9E09}" srcOrd="0" destOrd="0" presId="urn:microsoft.com/office/officeart/2005/8/layout/radial6"/>
    <dgm:cxn modelId="{11DE1FFF-7149-4847-9B26-48D4E6B5BF6E}" type="presOf" srcId="{B7B357E9-D2B8-4315-BFC7-EEF550EF494E}" destId="{3850FD26-5C64-43DD-96DA-B78AEB3569D0}" srcOrd="0" destOrd="0" presId="urn:microsoft.com/office/officeart/2005/8/layout/radial6"/>
    <dgm:cxn modelId="{DEB3A156-6807-4B76-94D7-33618BC0E0A2}" type="presParOf" srcId="{C42A3EC5-7D70-41B1-B12D-B8DFA653219C}" destId="{147C0B59-9D58-4116-987E-ACFC86725EF0}" srcOrd="0" destOrd="0" presId="urn:microsoft.com/office/officeart/2005/8/layout/radial6"/>
    <dgm:cxn modelId="{B957040D-CA7F-4428-A7DC-2EAFF1F563D2}" type="presParOf" srcId="{C42A3EC5-7D70-41B1-B12D-B8DFA653219C}" destId="{26F67DFB-B3A4-48E1-B73F-62BEBAC26AB1}" srcOrd="1" destOrd="0" presId="urn:microsoft.com/office/officeart/2005/8/layout/radial6"/>
    <dgm:cxn modelId="{2AB96F82-2CE4-40EA-8795-73D30F4A6535}" type="presParOf" srcId="{C42A3EC5-7D70-41B1-B12D-B8DFA653219C}" destId="{3FE1E766-4D33-4D3B-BF5D-732AFA12B5A4}" srcOrd="2" destOrd="0" presId="urn:microsoft.com/office/officeart/2005/8/layout/radial6"/>
    <dgm:cxn modelId="{B0120965-F982-4826-833A-BA9D8C1B335C}" type="presParOf" srcId="{C42A3EC5-7D70-41B1-B12D-B8DFA653219C}" destId="{3850FD26-5C64-43DD-96DA-B78AEB3569D0}" srcOrd="3" destOrd="0" presId="urn:microsoft.com/office/officeart/2005/8/layout/radial6"/>
    <dgm:cxn modelId="{C9F1D186-AF9F-44DF-977D-88700A75FF0A}" type="presParOf" srcId="{C42A3EC5-7D70-41B1-B12D-B8DFA653219C}" destId="{053BC720-0A02-4ABA-B097-C4EC69998464}" srcOrd="4" destOrd="0" presId="urn:microsoft.com/office/officeart/2005/8/layout/radial6"/>
    <dgm:cxn modelId="{2EEA9117-BEE5-409E-9611-3D3AE4AC28AC}" type="presParOf" srcId="{C42A3EC5-7D70-41B1-B12D-B8DFA653219C}" destId="{3D35F5C5-DADB-434C-9C92-5A2BC4D2EA35}" srcOrd="5" destOrd="0" presId="urn:microsoft.com/office/officeart/2005/8/layout/radial6"/>
    <dgm:cxn modelId="{A0E5A0AB-BDA9-47C8-A241-40B2AC7DA718}" type="presParOf" srcId="{C42A3EC5-7D70-41B1-B12D-B8DFA653219C}" destId="{196924A2-6892-47D2-9FE0-F259A88AEC2E}" srcOrd="6" destOrd="0" presId="urn:microsoft.com/office/officeart/2005/8/layout/radial6"/>
    <dgm:cxn modelId="{63477E87-55DA-48E4-A338-30B905FD03D2}" type="presParOf" srcId="{C42A3EC5-7D70-41B1-B12D-B8DFA653219C}" destId="{5C333BA3-00CA-4A9A-946A-4BD13C0F9E09}" srcOrd="7" destOrd="0" presId="urn:microsoft.com/office/officeart/2005/8/layout/radial6"/>
    <dgm:cxn modelId="{F0C04945-E367-4D46-B34A-58547B166999}" type="presParOf" srcId="{C42A3EC5-7D70-41B1-B12D-B8DFA653219C}" destId="{99ADA4E5-AFF7-4DCB-A5ED-CB7474D20986}" srcOrd="8" destOrd="0" presId="urn:microsoft.com/office/officeart/2005/8/layout/radial6"/>
    <dgm:cxn modelId="{C9AADE49-A764-47EC-8389-23DDEC7B3FD5}" type="presParOf" srcId="{C42A3EC5-7D70-41B1-B12D-B8DFA653219C}" destId="{7C22C62A-8B94-4522-A74E-0D3735BAA325}" srcOrd="9" destOrd="0" presId="urn:microsoft.com/office/officeart/2005/8/layout/radial6"/>
    <dgm:cxn modelId="{E9631173-CFB4-4F64-B5A3-0D153FC13E29}" type="presParOf" srcId="{C42A3EC5-7D70-41B1-B12D-B8DFA653219C}" destId="{CFD71C78-82DA-4CA6-B25D-9683B1F62207}" srcOrd="10" destOrd="0" presId="urn:microsoft.com/office/officeart/2005/8/layout/radial6"/>
    <dgm:cxn modelId="{AD79D50D-35F5-48FA-87A3-4CE4A0AC86C4}" type="presParOf" srcId="{C42A3EC5-7D70-41B1-B12D-B8DFA653219C}" destId="{5232EB21-26FD-4ED2-A684-4963FFD429BF}" srcOrd="11" destOrd="0" presId="urn:microsoft.com/office/officeart/2005/8/layout/radial6"/>
    <dgm:cxn modelId="{9CDBAE03-8533-4309-AAD5-80455759245A}" type="presParOf" srcId="{C42A3EC5-7D70-41B1-B12D-B8DFA653219C}" destId="{C68FBB88-E50F-43B6-8518-45B9DABE716D}" srcOrd="12" destOrd="0" presId="urn:microsoft.com/office/officeart/2005/8/layout/radial6"/>
    <dgm:cxn modelId="{6B0A2E7F-766D-42CC-A037-1C5D3579399D}" type="presParOf" srcId="{C42A3EC5-7D70-41B1-B12D-B8DFA653219C}" destId="{A499BE5D-F521-42F2-A4FD-A4BB7E5B7C51}" srcOrd="13" destOrd="0" presId="urn:microsoft.com/office/officeart/2005/8/layout/radial6"/>
    <dgm:cxn modelId="{7D154114-168D-4AD8-BDEB-B354E03DC9C3}" type="presParOf" srcId="{C42A3EC5-7D70-41B1-B12D-B8DFA653219C}" destId="{4382FC0B-0CB8-44C8-B3AD-07F8C8E1A0F3}" srcOrd="14" destOrd="0" presId="urn:microsoft.com/office/officeart/2005/8/layout/radial6"/>
    <dgm:cxn modelId="{47613492-C5D4-45AC-9413-AE05CE8A160B}" type="presParOf" srcId="{C42A3EC5-7D70-41B1-B12D-B8DFA653219C}" destId="{AAA16D0D-800D-4692-AF54-88FF3F84E52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D0B368-4012-4A5C-8425-A03613E52F32}" type="doc">
      <dgm:prSet loTypeId="urn:microsoft.com/office/officeart/2005/8/layout/cycle3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C285CE-B7B7-4BD3-80B4-7624DEA47B48}">
      <dgm:prSet phldrT="[Text]"/>
      <dgm:spPr/>
      <dgm:t>
        <a:bodyPr/>
        <a:lstStyle/>
        <a:p>
          <a:r>
            <a:rPr lang="es-PR" noProof="0" dirty="0"/>
            <a:t>Elegibilidad</a:t>
          </a:r>
        </a:p>
      </dgm:t>
    </dgm:pt>
    <dgm:pt modelId="{4D5ED99B-C461-45FA-9B98-083926527FE0}" type="parTrans" cxnId="{A33AAB39-0EAF-4DC2-AE55-62FA4A4CD24A}">
      <dgm:prSet/>
      <dgm:spPr/>
      <dgm:t>
        <a:bodyPr/>
        <a:lstStyle/>
        <a:p>
          <a:endParaRPr lang="es-PR" noProof="0" dirty="0"/>
        </a:p>
      </dgm:t>
    </dgm:pt>
    <dgm:pt modelId="{3D0D25A0-78C9-4445-84B8-F237F26A65FE}" type="sibTrans" cxnId="{A33AAB39-0EAF-4DC2-AE55-62FA4A4CD24A}">
      <dgm:prSet/>
      <dgm:spPr/>
      <dgm:t>
        <a:bodyPr/>
        <a:lstStyle/>
        <a:p>
          <a:endParaRPr lang="es-PR" noProof="0" dirty="0"/>
        </a:p>
      </dgm:t>
    </dgm:pt>
    <dgm:pt modelId="{37A591DB-739E-4BE4-A39B-08196049415F}">
      <dgm:prSet phldrT="[Text]"/>
      <dgm:spPr/>
      <dgm:t>
        <a:bodyPr/>
        <a:lstStyle/>
        <a:p>
          <a:r>
            <a:rPr lang="es-PR" noProof="0" dirty="0"/>
            <a:t>Planificación y contratación</a:t>
          </a:r>
        </a:p>
      </dgm:t>
    </dgm:pt>
    <dgm:pt modelId="{A7240433-3D02-4FDE-9A5F-670707A74A1D}" type="parTrans" cxnId="{75185484-61EC-4E0D-8E01-D2BC69BCCA53}">
      <dgm:prSet/>
      <dgm:spPr/>
      <dgm:t>
        <a:bodyPr/>
        <a:lstStyle/>
        <a:p>
          <a:endParaRPr lang="es-PR" noProof="0" dirty="0"/>
        </a:p>
      </dgm:t>
    </dgm:pt>
    <dgm:pt modelId="{892FB2FF-8374-48CC-8F2A-F5AA5AD4BE16}" type="sibTrans" cxnId="{75185484-61EC-4E0D-8E01-D2BC69BCCA53}">
      <dgm:prSet/>
      <dgm:spPr/>
      <dgm:t>
        <a:bodyPr/>
        <a:lstStyle/>
        <a:p>
          <a:endParaRPr lang="es-PR" noProof="0" dirty="0"/>
        </a:p>
      </dgm:t>
    </dgm:pt>
    <dgm:pt modelId="{064BE0DB-FF9C-4147-B635-4892F9EE5E35}">
      <dgm:prSet phldrT="[Text]"/>
      <dgm:spPr/>
      <dgm:t>
        <a:bodyPr/>
        <a:lstStyle/>
        <a:p>
          <a:r>
            <a:rPr lang="es-PR" noProof="0" dirty="0"/>
            <a:t>Permisos</a:t>
          </a:r>
        </a:p>
      </dgm:t>
    </dgm:pt>
    <dgm:pt modelId="{A7B1F342-1D86-4EE1-AE82-DA99B31BA3F2}" type="parTrans" cxnId="{FC04BF7D-0B12-42F8-BE88-617AB5D3F171}">
      <dgm:prSet/>
      <dgm:spPr/>
      <dgm:t>
        <a:bodyPr/>
        <a:lstStyle/>
        <a:p>
          <a:endParaRPr lang="es-PR" noProof="0" dirty="0"/>
        </a:p>
      </dgm:t>
    </dgm:pt>
    <dgm:pt modelId="{06BE0D85-E9A8-4ABC-9CA4-8656776B45BD}" type="sibTrans" cxnId="{FC04BF7D-0B12-42F8-BE88-617AB5D3F171}">
      <dgm:prSet/>
      <dgm:spPr/>
      <dgm:t>
        <a:bodyPr/>
        <a:lstStyle/>
        <a:p>
          <a:endParaRPr lang="es-PR" noProof="0" dirty="0"/>
        </a:p>
      </dgm:t>
    </dgm:pt>
    <dgm:pt modelId="{403013B9-4026-4510-95CB-99B84E080142}">
      <dgm:prSet phldrT="[Text]"/>
      <dgm:spPr/>
      <dgm:t>
        <a:bodyPr/>
        <a:lstStyle/>
        <a:p>
          <a:r>
            <a:rPr lang="es-PR" i="1" noProof="0" dirty="0"/>
            <a:t>Instalación de Sistemas</a:t>
          </a:r>
        </a:p>
      </dgm:t>
    </dgm:pt>
    <dgm:pt modelId="{300F65D2-48C8-4500-804D-B5CD2645B481}" type="parTrans" cxnId="{F6D72026-CB61-41A9-B4AE-06275468DF71}">
      <dgm:prSet/>
      <dgm:spPr/>
      <dgm:t>
        <a:bodyPr/>
        <a:lstStyle/>
        <a:p>
          <a:endParaRPr lang="es-PR" noProof="0" dirty="0"/>
        </a:p>
      </dgm:t>
    </dgm:pt>
    <dgm:pt modelId="{1AFC381C-3B90-4B69-A6BE-6351FA81E401}" type="sibTrans" cxnId="{F6D72026-CB61-41A9-B4AE-06275468DF71}">
      <dgm:prSet/>
      <dgm:spPr/>
      <dgm:t>
        <a:bodyPr/>
        <a:lstStyle/>
        <a:p>
          <a:endParaRPr lang="es-PR" noProof="0" dirty="0"/>
        </a:p>
      </dgm:t>
    </dgm:pt>
    <dgm:pt modelId="{2461C4D1-9A6D-4B07-AD81-960A1078A40D}">
      <dgm:prSet phldrT="[Text]"/>
      <dgm:spPr/>
      <dgm:t>
        <a:bodyPr/>
        <a:lstStyle/>
        <a:p>
          <a:r>
            <a:rPr lang="es-PR" noProof="0" dirty="0"/>
            <a:t>Educación y Entrenamiento</a:t>
          </a:r>
        </a:p>
      </dgm:t>
    </dgm:pt>
    <dgm:pt modelId="{5415395E-80E5-47F5-94F9-9516765D162F}" type="parTrans" cxnId="{D43576F9-CB0E-4B90-8491-D440D6312A04}">
      <dgm:prSet/>
      <dgm:spPr/>
      <dgm:t>
        <a:bodyPr/>
        <a:lstStyle/>
        <a:p>
          <a:endParaRPr lang="es-PR" noProof="0" dirty="0"/>
        </a:p>
      </dgm:t>
    </dgm:pt>
    <dgm:pt modelId="{152C1EBB-FEFD-47FA-A469-8BF0B2F58B2D}" type="sibTrans" cxnId="{D43576F9-CB0E-4B90-8491-D440D6312A04}">
      <dgm:prSet/>
      <dgm:spPr/>
      <dgm:t>
        <a:bodyPr/>
        <a:lstStyle/>
        <a:p>
          <a:endParaRPr lang="es-PR" noProof="0" dirty="0"/>
        </a:p>
      </dgm:t>
    </dgm:pt>
    <dgm:pt modelId="{1433A645-EDCC-4277-8D07-EAC5251BCF5E}" type="pres">
      <dgm:prSet presAssocID="{0BD0B368-4012-4A5C-8425-A03613E52F32}" presName="Name0" presStyleCnt="0">
        <dgm:presLayoutVars>
          <dgm:dir/>
          <dgm:resizeHandles val="exact"/>
        </dgm:presLayoutVars>
      </dgm:prSet>
      <dgm:spPr/>
    </dgm:pt>
    <dgm:pt modelId="{AA2D8E55-CDAC-4CD2-B7CE-A987912D09BB}" type="pres">
      <dgm:prSet presAssocID="{0BD0B368-4012-4A5C-8425-A03613E52F32}" presName="cycle" presStyleCnt="0"/>
      <dgm:spPr/>
    </dgm:pt>
    <dgm:pt modelId="{A41E5810-16C3-438B-85CC-3D49826C2DC9}" type="pres">
      <dgm:prSet presAssocID="{77C285CE-B7B7-4BD3-80B4-7624DEA47B48}" presName="nodeFirstNode" presStyleLbl="node1" presStyleIdx="0" presStyleCnt="5">
        <dgm:presLayoutVars>
          <dgm:bulletEnabled val="1"/>
        </dgm:presLayoutVars>
      </dgm:prSet>
      <dgm:spPr/>
    </dgm:pt>
    <dgm:pt modelId="{02C3931F-A836-442D-B463-5D00C8117228}" type="pres">
      <dgm:prSet presAssocID="{3D0D25A0-78C9-4445-84B8-F237F26A65FE}" presName="sibTransFirstNode" presStyleLbl="bgShp" presStyleIdx="0" presStyleCnt="1"/>
      <dgm:spPr/>
    </dgm:pt>
    <dgm:pt modelId="{74E6236A-3328-4579-995B-35C889AEA773}" type="pres">
      <dgm:prSet presAssocID="{37A591DB-739E-4BE4-A39B-08196049415F}" presName="nodeFollowingNodes" presStyleLbl="node1" presStyleIdx="1" presStyleCnt="5">
        <dgm:presLayoutVars>
          <dgm:bulletEnabled val="1"/>
        </dgm:presLayoutVars>
      </dgm:prSet>
      <dgm:spPr/>
    </dgm:pt>
    <dgm:pt modelId="{91E64728-F678-4C8B-9753-EBB8916B1BE5}" type="pres">
      <dgm:prSet presAssocID="{064BE0DB-FF9C-4147-B635-4892F9EE5E35}" presName="nodeFollowingNodes" presStyleLbl="node1" presStyleIdx="2" presStyleCnt="5">
        <dgm:presLayoutVars>
          <dgm:bulletEnabled val="1"/>
        </dgm:presLayoutVars>
      </dgm:prSet>
      <dgm:spPr/>
    </dgm:pt>
    <dgm:pt modelId="{BE1517D1-BC19-44FF-A5FF-540CA359FD64}" type="pres">
      <dgm:prSet presAssocID="{403013B9-4026-4510-95CB-99B84E080142}" presName="nodeFollowingNodes" presStyleLbl="node1" presStyleIdx="3" presStyleCnt="5">
        <dgm:presLayoutVars>
          <dgm:bulletEnabled val="1"/>
        </dgm:presLayoutVars>
      </dgm:prSet>
      <dgm:spPr/>
    </dgm:pt>
    <dgm:pt modelId="{7F1F3148-571C-4279-BF01-C8270DDEF040}" type="pres">
      <dgm:prSet presAssocID="{2461C4D1-9A6D-4B07-AD81-960A1078A40D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DF8F8308-CFCE-4B6A-A906-4EA5314BF88D}" type="presOf" srcId="{0BD0B368-4012-4A5C-8425-A03613E52F32}" destId="{1433A645-EDCC-4277-8D07-EAC5251BCF5E}" srcOrd="0" destOrd="0" presId="urn:microsoft.com/office/officeart/2005/8/layout/cycle3"/>
    <dgm:cxn modelId="{AEC4D612-5905-41B5-9967-490825768E21}" type="presOf" srcId="{2461C4D1-9A6D-4B07-AD81-960A1078A40D}" destId="{7F1F3148-571C-4279-BF01-C8270DDEF040}" srcOrd="0" destOrd="0" presId="urn:microsoft.com/office/officeart/2005/8/layout/cycle3"/>
    <dgm:cxn modelId="{F6D72026-CB61-41A9-B4AE-06275468DF71}" srcId="{0BD0B368-4012-4A5C-8425-A03613E52F32}" destId="{403013B9-4026-4510-95CB-99B84E080142}" srcOrd="3" destOrd="0" parTransId="{300F65D2-48C8-4500-804D-B5CD2645B481}" sibTransId="{1AFC381C-3B90-4B69-A6BE-6351FA81E401}"/>
    <dgm:cxn modelId="{A33AAB39-0EAF-4DC2-AE55-62FA4A4CD24A}" srcId="{0BD0B368-4012-4A5C-8425-A03613E52F32}" destId="{77C285CE-B7B7-4BD3-80B4-7624DEA47B48}" srcOrd="0" destOrd="0" parTransId="{4D5ED99B-C461-45FA-9B98-083926527FE0}" sibTransId="{3D0D25A0-78C9-4445-84B8-F237F26A65FE}"/>
    <dgm:cxn modelId="{4C2AA940-9999-473B-B79C-A8C89012E715}" type="presOf" srcId="{403013B9-4026-4510-95CB-99B84E080142}" destId="{BE1517D1-BC19-44FF-A5FF-540CA359FD64}" srcOrd="0" destOrd="0" presId="urn:microsoft.com/office/officeart/2005/8/layout/cycle3"/>
    <dgm:cxn modelId="{52DD475C-9F1A-47A7-9902-CBE19CB67A59}" type="presOf" srcId="{064BE0DB-FF9C-4147-B635-4892F9EE5E35}" destId="{91E64728-F678-4C8B-9753-EBB8916B1BE5}" srcOrd="0" destOrd="0" presId="urn:microsoft.com/office/officeart/2005/8/layout/cycle3"/>
    <dgm:cxn modelId="{57023560-8B93-433C-B956-05D4F221EC51}" type="presOf" srcId="{77C285CE-B7B7-4BD3-80B4-7624DEA47B48}" destId="{A41E5810-16C3-438B-85CC-3D49826C2DC9}" srcOrd="0" destOrd="0" presId="urn:microsoft.com/office/officeart/2005/8/layout/cycle3"/>
    <dgm:cxn modelId="{FC04BF7D-0B12-42F8-BE88-617AB5D3F171}" srcId="{0BD0B368-4012-4A5C-8425-A03613E52F32}" destId="{064BE0DB-FF9C-4147-B635-4892F9EE5E35}" srcOrd="2" destOrd="0" parTransId="{A7B1F342-1D86-4EE1-AE82-DA99B31BA3F2}" sibTransId="{06BE0D85-E9A8-4ABC-9CA4-8656776B45BD}"/>
    <dgm:cxn modelId="{75185484-61EC-4E0D-8E01-D2BC69BCCA53}" srcId="{0BD0B368-4012-4A5C-8425-A03613E52F32}" destId="{37A591DB-739E-4BE4-A39B-08196049415F}" srcOrd="1" destOrd="0" parTransId="{A7240433-3D02-4FDE-9A5F-670707A74A1D}" sibTransId="{892FB2FF-8374-48CC-8F2A-F5AA5AD4BE16}"/>
    <dgm:cxn modelId="{2029FAC3-BF2A-4923-9BE5-E3655A50DADC}" type="presOf" srcId="{37A591DB-739E-4BE4-A39B-08196049415F}" destId="{74E6236A-3328-4579-995B-35C889AEA773}" srcOrd="0" destOrd="0" presId="urn:microsoft.com/office/officeart/2005/8/layout/cycle3"/>
    <dgm:cxn modelId="{CEF3FFDC-9A02-493E-BC0C-565FF52D306E}" type="presOf" srcId="{3D0D25A0-78C9-4445-84B8-F237F26A65FE}" destId="{02C3931F-A836-442D-B463-5D00C8117228}" srcOrd="0" destOrd="0" presId="urn:microsoft.com/office/officeart/2005/8/layout/cycle3"/>
    <dgm:cxn modelId="{D43576F9-CB0E-4B90-8491-D440D6312A04}" srcId="{0BD0B368-4012-4A5C-8425-A03613E52F32}" destId="{2461C4D1-9A6D-4B07-AD81-960A1078A40D}" srcOrd="4" destOrd="0" parTransId="{5415395E-80E5-47F5-94F9-9516765D162F}" sibTransId="{152C1EBB-FEFD-47FA-A469-8BF0B2F58B2D}"/>
    <dgm:cxn modelId="{34E9DDED-AA30-4514-9FFB-A45A2774FAEB}" type="presParOf" srcId="{1433A645-EDCC-4277-8D07-EAC5251BCF5E}" destId="{AA2D8E55-CDAC-4CD2-B7CE-A987912D09BB}" srcOrd="0" destOrd="0" presId="urn:microsoft.com/office/officeart/2005/8/layout/cycle3"/>
    <dgm:cxn modelId="{8AE8CA31-DE18-42C5-99BE-3F1AC7DE8B81}" type="presParOf" srcId="{AA2D8E55-CDAC-4CD2-B7CE-A987912D09BB}" destId="{A41E5810-16C3-438B-85CC-3D49826C2DC9}" srcOrd="0" destOrd="0" presId="urn:microsoft.com/office/officeart/2005/8/layout/cycle3"/>
    <dgm:cxn modelId="{559D9B1D-A563-4B11-81D9-EC0FF34D135E}" type="presParOf" srcId="{AA2D8E55-CDAC-4CD2-B7CE-A987912D09BB}" destId="{02C3931F-A836-442D-B463-5D00C8117228}" srcOrd="1" destOrd="0" presId="urn:microsoft.com/office/officeart/2005/8/layout/cycle3"/>
    <dgm:cxn modelId="{B5550AB0-B54E-4602-8112-F6DD09D47442}" type="presParOf" srcId="{AA2D8E55-CDAC-4CD2-B7CE-A987912D09BB}" destId="{74E6236A-3328-4579-995B-35C889AEA773}" srcOrd="2" destOrd="0" presId="urn:microsoft.com/office/officeart/2005/8/layout/cycle3"/>
    <dgm:cxn modelId="{158A11D0-BB39-46F8-8592-18D1CB51BD18}" type="presParOf" srcId="{AA2D8E55-CDAC-4CD2-B7CE-A987912D09BB}" destId="{91E64728-F678-4C8B-9753-EBB8916B1BE5}" srcOrd="3" destOrd="0" presId="urn:microsoft.com/office/officeart/2005/8/layout/cycle3"/>
    <dgm:cxn modelId="{32DEC445-EFD7-46A6-A28B-002B2FCB9876}" type="presParOf" srcId="{AA2D8E55-CDAC-4CD2-B7CE-A987912D09BB}" destId="{BE1517D1-BC19-44FF-A5FF-540CA359FD64}" srcOrd="4" destOrd="0" presId="urn:microsoft.com/office/officeart/2005/8/layout/cycle3"/>
    <dgm:cxn modelId="{88729CBE-642B-4061-B98A-268CEF1BF84E}" type="presParOf" srcId="{AA2D8E55-CDAC-4CD2-B7CE-A987912D09BB}" destId="{7F1F3148-571C-4279-BF01-C8270DDEF04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89ADE3-B1AD-456B-98E8-9D6CBE47FA8E}" type="doc">
      <dgm:prSet loTypeId="urn:microsoft.com/office/officeart/2005/8/layout/orgChart1" loCatId="hierarchy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1EB2C4-40D2-4AD2-83BF-DA3F96820AA3}">
      <dgm:prSet phldrT="[Text]" custT="1"/>
      <dgm:spPr/>
      <dgm:t>
        <a:bodyPr/>
        <a:lstStyle/>
        <a:p>
          <a:r>
            <a:rPr lang="es-PR" sz="1400" noProof="0" dirty="0"/>
            <a:t>Proyecto Educativo de Agricultura Urbana y Pequeños Agricultores con Sistema de Túneles (PAU)</a:t>
          </a:r>
        </a:p>
        <a:p>
          <a:r>
            <a:rPr lang="es-PR" sz="1400" noProof="0" dirty="0"/>
            <a:t>Myrna Comas Pagan</a:t>
          </a:r>
        </a:p>
      </dgm:t>
    </dgm:pt>
    <dgm:pt modelId="{FC6CD2CA-9248-44B6-BCE2-86B41097EA19}" type="parTrans" cxnId="{D7822B28-DEBB-4497-A78A-327611C0C796}">
      <dgm:prSet/>
      <dgm:spPr/>
      <dgm:t>
        <a:bodyPr/>
        <a:lstStyle/>
        <a:p>
          <a:endParaRPr lang="en-US"/>
        </a:p>
      </dgm:t>
    </dgm:pt>
    <dgm:pt modelId="{65C8F3D7-FAC0-484F-BE3D-7BD7ADA8575A}" type="sibTrans" cxnId="{D7822B28-DEBB-4497-A78A-327611C0C796}">
      <dgm:prSet/>
      <dgm:spPr/>
      <dgm:t>
        <a:bodyPr/>
        <a:lstStyle/>
        <a:p>
          <a:endParaRPr lang="en-US"/>
        </a:p>
      </dgm:t>
    </dgm:pt>
    <dgm:pt modelId="{538838AA-5B2B-44E4-8834-6F8792789F63}">
      <dgm:prSet phldrT="[Text]" custT="1"/>
      <dgm:spPr/>
      <dgm:t>
        <a:bodyPr/>
        <a:lstStyle/>
        <a:p>
          <a:r>
            <a:rPr lang="en-US" sz="1400"/>
            <a:t>Agricultura Urbana</a:t>
          </a:r>
        </a:p>
      </dgm:t>
    </dgm:pt>
    <dgm:pt modelId="{14B444EC-A902-43B7-BF7E-E09AAF4CB857}" type="parTrans" cxnId="{868BAC94-329B-4C84-B13B-81D657A5AACD}">
      <dgm:prSet/>
      <dgm:spPr/>
      <dgm:t>
        <a:bodyPr/>
        <a:lstStyle/>
        <a:p>
          <a:endParaRPr lang="en-US"/>
        </a:p>
      </dgm:t>
    </dgm:pt>
    <dgm:pt modelId="{ABC83A7C-8BDF-4023-9405-E3C51254918B}" type="sibTrans" cxnId="{868BAC94-329B-4C84-B13B-81D657A5AACD}">
      <dgm:prSet/>
      <dgm:spPr/>
      <dgm:t>
        <a:bodyPr/>
        <a:lstStyle/>
        <a:p>
          <a:endParaRPr lang="en-US"/>
        </a:p>
      </dgm:t>
    </dgm:pt>
    <dgm:pt modelId="{13B0BA6A-AFC0-4593-8369-205702C339F8}">
      <dgm:prSet phldrT="[Text]" custT="1"/>
      <dgm:spPr/>
      <dgm:t>
        <a:bodyPr/>
        <a:lstStyle/>
        <a:p>
          <a:r>
            <a:rPr lang="es-PR" sz="1400" noProof="0" dirty="0"/>
            <a:t>Pequeños agricultores</a:t>
          </a:r>
        </a:p>
      </dgm:t>
    </dgm:pt>
    <dgm:pt modelId="{C1D4115D-8F46-4F1E-AE08-0D782C9C1BB4}" type="parTrans" cxnId="{69A388F2-B107-4CFC-A804-2E1D739B56BE}">
      <dgm:prSet/>
      <dgm:spPr/>
      <dgm:t>
        <a:bodyPr/>
        <a:lstStyle/>
        <a:p>
          <a:endParaRPr lang="en-US"/>
        </a:p>
      </dgm:t>
    </dgm:pt>
    <dgm:pt modelId="{6B9E001D-AA9C-4492-9D66-4835A9D61F00}" type="sibTrans" cxnId="{69A388F2-B107-4CFC-A804-2E1D739B56BE}">
      <dgm:prSet/>
      <dgm:spPr/>
      <dgm:t>
        <a:bodyPr/>
        <a:lstStyle/>
        <a:p>
          <a:endParaRPr lang="en-US"/>
        </a:p>
      </dgm:t>
    </dgm:pt>
    <dgm:pt modelId="{12F84A45-9A0D-4370-85F7-5DBBA6053F2E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PR" sz="1400" noProof="0" dirty="0"/>
            <a:t>Sistemas de túneles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PR" sz="1400" noProof="0" dirty="0"/>
            <a:t>Incentivados por NRCS</a:t>
          </a:r>
        </a:p>
      </dgm:t>
    </dgm:pt>
    <dgm:pt modelId="{54510CA4-CF7B-4DE7-BE00-4DCD79564E6B}" type="parTrans" cxnId="{FA4F21E1-8F94-4EFC-9044-581B1D8B7BD9}">
      <dgm:prSet/>
      <dgm:spPr/>
      <dgm:t>
        <a:bodyPr/>
        <a:lstStyle/>
        <a:p>
          <a:endParaRPr lang="en-US"/>
        </a:p>
      </dgm:t>
    </dgm:pt>
    <dgm:pt modelId="{4534CCD7-4066-46BF-916F-222535B73842}" type="sibTrans" cxnId="{FA4F21E1-8F94-4EFC-9044-581B1D8B7BD9}">
      <dgm:prSet/>
      <dgm:spPr/>
      <dgm:t>
        <a:bodyPr/>
        <a:lstStyle/>
        <a:p>
          <a:endParaRPr lang="en-US"/>
        </a:p>
      </dgm:t>
    </dgm:pt>
    <dgm:pt modelId="{CBF20102-A3AA-4C01-B75C-604C3877B1F2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s-PR" sz="1200" noProof="0" dirty="0"/>
            <a:t>Caja de Herramientas de Agricultura Urbana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R" sz="1200" noProof="0" dirty="0"/>
            <a:t>Myrna Comas y </a:t>
          </a:r>
          <a:r>
            <a:rPr lang="es-PR" sz="1200" noProof="0" dirty="0" err="1"/>
            <a:t>Nelsie</a:t>
          </a:r>
          <a:r>
            <a:rPr lang="es-PR" sz="1200" noProof="0" dirty="0"/>
            <a:t> </a:t>
          </a:r>
          <a:r>
            <a:rPr lang="es-PR" sz="1200" noProof="0" dirty="0" err="1"/>
            <a:t>Laboy</a:t>
          </a:r>
          <a:endParaRPr lang="es-PR" sz="1200" noProof="0" dirty="0"/>
        </a:p>
      </dgm:t>
    </dgm:pt>
    <dgm:pt modelId="{510CE740-48A3-4DB8-9273-96B184E2221E}" type="parTrans" cxnId="{68012238-6448-4A4A-9F7A-19F383AF5C58}">
      <dgm:prSet/>
      <dgm:spPr/>
      <dgm:t>
        <a:bodyPr/>
        <a:lstStyle/>
        <a:p>
          <a:endParaRPr lang="en-US"/>
        </a:p>
      </dgm:t>
    </dgm:pt>
    <dgm:pt modelId="{F04EB9D0-FE4F-4D66-BFA2-F5CA894C0BF3}" type="sibTrans" cxnId="{68012238-6448-4A4A-9F7A-19F383AF5C58}">
      <dgm:prSet/>
      <dgm:spPr/>
      <dgm:t>
        <a:bodyPr/>
        <a:lstStyle/>
        <a:p>
          <a:endParaRPr lang="en-US"/>
        </a:p>
      </dgm:t>
    </dgm:pt>
    <dgm:pt modelId="{043B369A-F688-4DE5-8CD2-9F9914F6C026}">
      <dgm:prSet custT="1"/>
      <dgm:spPr/>
      <dgm:t>
        <a:bodyPr/>
        <a:lstStyle/>
        <a:p>
          <a:r>
            <a:rPr lang="es-PR" sz="1200" noProof="0" dirty="0"/>
            <a:t>Plan de Negocios</a:t>
          </a:r>
        </a:p>
        <a:p>
          <a:r>
            <a:rPr lang="es-PR" sz="1200" noProof="0" dirty="0"/>
            <a:t>Myrna Comas Pagan</a:t>
          </a:r>
        </a:p>
      </dgm:t>
    </dgm:pt>
    <dgm:pt modelId="{A89230F2-C79E-46F8-B04C-FE5E12F197AA}" type="parTrans" cxnId="{B5929142-E060-4A5E-A64D-50DA532CE509}">
      <dgm:prSet/>
      <dgm:spPr/>
      <dgm:t>
        <a:bodyPr/>
        <a:lstStyle/>
        <a:p>
          <a:endParaRPr lang="en-US"/>
        </a:p>
      </dgm:t>
    </dgm:pt>
    <dgm:pt modelId="{1E41D997-2E33-4076-B750-AA9F79BE0C2D}" type="sibTrans" cxnId="{B5929142-E060-4A5E-A64D-50DA532CE509}">
      <dgm:prSet/>
      <dgm:spPr/>
      <dgm:t>
        <a:bodyPr/>
        <a:lstStyle/>
        <a:p>
          <a:endParaRPr lang="en-US"/>
        </a:p>
      </dgm:t>
    </dgm:pt>
    <dgm:pt modelId="{B0132F5E-06FD-4FBE-AA68-D08DF3EFF575}">
      <dgm:prSet custT="1"/>
      <dgm:spPr/>
      <dgm:t>
        <a:bodyPr/>
        <a:lstStyle/>
        <a:p>
          <a:r>
            <a:rPr lang="es-PR" sz="1200" noProof="0" dirty="0"/>
            <a:t>Alternativas de cultivos</a:t>
          </a:r>
        </a:p>
        <a:p>
          <a:r>
            <a:rPr lang="es-PR" sz="1200" noProof="0" dirty="0"/>
            <a:t>Ermita Hernández, </a:t>
          </a:r>
          <a:r>
            <a:rPr lang="es-PR" sz="1200" dirty="0"/>
            <a:t>Pablo Jiménez, Gustavo Rodríguez, </a:t>
          </a:r>
        </a:p>
        <a:p>
          <a:r>
            <a:rPr lang="es-PR" sz="1200" dirty="0"/>
            <a:t>Luis G. Sierra</a:t>
          </a:r>
          <a:endParaRPr lang="es-PR" sz="1200" noProof="0" dirty="0"/>
        </a:p>
      </dgm:t>
    </dgm:pt>
    <dgm:pt modelId="{7C771D70-7F09-4E69-8216-84C52A2040BB}" type="parTrans" cxnId="{669FD2A5-BD7A-4AE8-9AEF-26D6AB35F0FA}">
      <dgm:prSet/>
      <dgm:spPr/>
      <dgm:t>
        <a:bodyPr/>
        <a:lstStyle/>
        <a:p>
          <a:endParaRPr lang="en-US"/>
        </a:p>
      </dgm:t>
    </dgm:pt>
    <dgm:pt modelId="{28F44913-0F29-4A91-8A1F-A254D8461B44}" type="sibTrans" cxnId="{669FD2A5-BD7A-4AE8-9AEF-26D6AB35F0FA}">
      <dgm:prSet/>
      <dgm:spPr/>
      <dgm:t>
        <a:bodyPr/>
        <a:lstStyle/>
        <a:p>
          <a:endParaRPr lang="en-US"/>
        </a:p>
      </dgm:t>
    </dgm:pt>
    <dgm:pt modelId="{2D6BB085-2971-4E2B-BDE2-593F637DA136}">
      <dgm:prSet custT="1"/>
      <dgm:spPr/>
      <dgm:t>
        <a:bodyPr/>
        <a:lstStyle/>
        <a:p>
          <a:r>
            <a:rPr lang="es-PR" sz="1200" dirty="0"/>
            <a:t>Redes </a:t>
          </a:r>
          <a:r>
            <a:rPr lang="es-PR" sz="1200" noProof="0" dirty="0"/>
            <a:t>de</a:t>
          </a:r>
          <a:r>
            <a:rPr lang="es-PR" sz="1200" dirty="0"/>
            <a:t> mercadeo</a:t>
          </a:r>
        </a:p>
        <a:p>
          <a:r>
            <a:rPr lang="es-PR" sz="1200" dirty="0"/>
            <a:t>Myrna Comas Pagan</a:t>
          </a:r>
        </a:p>
      </dgm:t>
    </dgm:pt>
    <dgm:pt modelId="{80B6B783-C949-4D9E-BBA1-AAC808397F90}" type="parTrans" cxnId="{3C780E9E-989D-4A42-9502-2F1192AA6CA5}">
      <dgm:prSet/>
      <dgm:spPr/>
      <dgm:t>
        <a:bodyPr/>
        <a:lstStyle/>
        <a:p>
          <a:endParaRPr lang="en-US"/>
        </a:p>
      </dgm:t>
    </dgm:pt>
    <dgm:pt modelId="{5F1E856B-CC26-415C-8225-724572A415CD}" type="sibTrans" cxnId="{3C780E9E-989D-4A42-9502-2F1192AA6CA5}">
      <dgm:prSet/>
      <dgm:spPr/>
      <dgm:t>
        <a:bodyPr/>
        <a:lstStyle/>
        <a:p>
          <a:endParaRPr lang="en-US"/>
        </a:p>
      </dgm:t>
    </dgm:pt>
    <dgm:pt modelId="{A3016AAD-2CB5-409B-9444-20001699E358}">
      <dgm:prSet custT="1"/>
      <dgm:spPr/>
      <dgm:t>
        <a:bodyPr/>
        <a:lstStyle/>
        <a:p>
          <a:r>
            <a:rPr lang="es-PR" sz="1200" noProof="0" dirty="0"/>
            <a:t>Huertos Comunitarios</a:t>
          </a:r>
        </a:p>
        <a:p>
          <a:r>
            <a:rPr lang="es-PR" sz="1200" noProof="0" dirty="0"/>
            <a:t>German Ramos</a:t>
          </a:r>
        </a:p>
      </dgm:t>
    </dgm:pt>
    <dgm:pt modelId="{AD90ACEA-1194-4C77-A40B-1BF358473411}" type="parTrans" cxnId="{47D546F9-F0CD-44A5-A5EB-80E5900113B9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75E99AA8-4735-4820-B82B-2AF92DA48B33}" type="sibTrans" cxnId="{47D546F9-F0CD-44A5-A5EB-80E5900113B9}">
      <dgm:prSet/>
      <dgm:spPr/>
      <dgm:t>
        <a:bodyPr/>
        <a:lstStyle/>
        <a:p>
          <a:endParaRPr lang="en-US"/>
        </a:p>
      </dgm:t>
    </dgm:pt>
    <dgm:pt modelId="{9EE86D7B-3C60-4A6B-A853-38A536E591A8}">
      <dgm:prSet custT="1"/>
      <dgm:spPr/>
      <dgm:t>
        <a:bodyPr/>
        <a:lstStyle/>
        <a:p>
          <a:r>
            <a:rPr lang="es-PR" sz="1200" noProof="0" dirty="0"/>
            <a:t>Organización de Comunidades Agrícolas</a:t>
          </a:r>
        </a:p>
        <a:p>
          <a:r>
            <a:rPr lang="es-PR" sz="1200" noProof="0" dirty="0"/>
            <a:t>Robinson Rodríguez</a:t>
          </a:r>
        </a:p>
      </dgm:t>
    </dgm:pt>
    <dgm:pt modelId="{CC2C791D-082C-444A-A8E0-EF8900AB1634}" type="parTrans" cxnId="{7269BD43-1AA3-4E4C-B2C9-E3C2E71299E6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0730885B-3096-472B-B6EB-D0E3272708EB}" type="sibTrans" cxnId="{7269BD43-1AA3-4E4C-B2C9-E3C2E71299E6}">
      <dgm:prSet/>
      <dgm:spPr/>
      <dgm:t>
        <a:bodyPr/>
        <a:lstStyle/>
        <a:p>
          <a:endParaRPr lang="en-US"/>
        </a:p>
      </dgm:t>
    </dgm:pt>
    <dgm:pt modelId="{142D00F3-C701-49FE-89BB-C6D70F4B94C8}" type="pres">
      <dgm:prSet presAssocID="{EB89ADE3-B1AD-456B-98E8-9D6CBE47FA8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7FA1D63-CCA2-4E12-8567-3FEA41BE9AEC}" type="pres">
      <dgm:prSet presAssocID="{BD1EB2C4-40D2-4AD2-83BF-DA3F96820AA3}" presName="hierRoot1" presStyleCnt="0">
        <dgm:presLayoutVars>
          <dgm:hierBranch val="init"/>
        </dgm:presLayoutVars>
      </dgm:prSet>
      <dgm:spPr/>
    </dgm:pt>
    <dgm:pt modelId="{7FC29D43-DBB7-4380-A912-DA58961AEE41}" type="pres">
      <dgm:prSet presAssocID="{BD1EB2C4-40D2-4AD2-83BF-DA3F96820AA3}" presName="rootComposite1" presStyleCnt="0"/>
      <dgm:spPr/>
    </dgm:pt>
    <dgm:pt modelId="{B88F97BB-EF84-477C-84AD-334DCA317CC3}" type="pres">
      <dgm:prSet presAssocID="{BD1EB2C4-40D2-4AD2-83BF-DA3F96820AA3}" presName="rootText1" presStyleLbl="node0" presStyleIdx="0" presStyleCnt="1" custScaleX="547663" custScaleY="237620">
        <dgm:presLayoutVars>
          <dgm:chPref val="3"/>
        </dgm:presLayoutVars>
      </dgm:prSet>
      <dgm:spPr/>
    </dgm:pt>
    <dgm:pt modelId="{1832B0E4-3969-4C41-8ECA-F1CB693E305E}" type="pres">
      <dgm:prSet presAssocID="{BD1EB2C4-40D2-4AD2-83BF-DA3F96820AA3}" presName="rootConnector1" presStyleLbl="node1" presStyleIdx="0" presStyleCnt="0"/>
      <dgm:spPr/>
    </dgm:pt>
    <dgm:pt modelId="{50123791-12D1-49B7-A54C-F1253CA1E600}" type="pres">
      <dgm:prSet presAssocID="{BD1EB2C4-40D2-4AD2-83BF-DA3F96820AA3}" presName="hierChild2" presStyleCnt="0"/>
      <dgm:spPr/>
    </dgm:pt>
    <dgm:pt modelId="{DB0ABAE2-10D7-4186-B39B-7C5F808843D1}" type="pres">
      <dgm:prSet presAssocID="{14B444EC-A902-43B7-BF7E-E09AAF4CB857}" presName="Name37" presStyleLbl="parChTrans1D2" presStyleIdx="0" presStyleCnt="2"/>
      <dgm:spPr/>
    </dgm:pt>
    <dgm:pt modelId="{109CD4DB-1AB6-4D98-AB3F-25957EA00EE2}" type="pres">
      <dgm:prSet presAssocID="{538838AA-5B2B-44E4-8834-6F8792789F63}" presName="hierRoot2" presStyleCnt="0">
        <dgm:presLayoutVars>
          <dgm:hierBranch val="init"/>
        </dgm:presLayoutVars>
      </dgm:prSet>
      <dgm:spPr/>
    </dgm:pt>
    <dgm:pt modelId="{D51B24A9-FD1B-4C2E-AB30-CB3B70CCAEBA}" type="pres">
      <dgm:prSet presAssocID="{538838AA-5B2B-44E4-8834-6F8792789F63}" presName="rootComposite" presStyleCnt="0"/>
      <dgm:spPr/>
    </dgm:pt>
    <dgm:pt modelId="{D3BC1D08-8970-4CEB-BC06-2DB14AA57574}" type="pres">
      <dgm:prSet presAssocID="{538838AA-5B2B-44E4-8834-6F8792789F63}" presName="rootText" presStyleLbl="node2" presStyleIdx="0" presStyleCnt="2" custScaleX="268644" custLinFactNeighborX="4845" custLinFactNeighborY="-7220">
        <dgm:presLayoutVars>
          <dgm:chPref val="3"/>
        </dgm:presLayoutVars>
      </dgm:prSet>
      <dgm:spPr/>
    </dgm:pt>
    <dgm:pt modelId="{23F32AF1-503F-42F6-AB5D-D37BA6A2B157}" type="pres">
      <dgm:prSet presAssocID="{538838AA-5B2B-44E4-8834-6F8792789F63}" presName="rootConnector" presStyleLbl="node2" presStyleIdx="0" presStyleCnt="2"/>
      <dgm:spPr/>
    </dgm:pt>
    <dgm:pt modelId="{1704F656-C54C-40D0-B6F9-8AE29418F024}" type="pres">
      <dgm:prSet presAssocID="{538838AA-5B2B-44E4-8834-6F8792789F63}" presName="hierChild4" presStyleCnt="0"/>
      <dgm:spPr/>
    </dgm:pt>
    <dgm:pt modelId="{C1C13AF1-E711-4F85-8882-E5EE8F163818}" type="pres">
      <dgm:prSet presAssocID="{AD90ACEA-1194-4C77-A40B-1BF358473411}" presName="Name37" presStyleLbl="parChTrans1D3" presStyleIdx="0" presStyleCnt="3"/>
      <dgm:spPr/>
    </dgm:pt>
    <dgm:pt modelId="{E599EF8E-4F72-4DC3-8F78-DEB76980CBAE}" type="pres">
      <dgm:prSet presAssocID="{A3016AAD-2CB5-409B-9444-20001699E358}" presName="hierRoot2" presStyleCnt="0">
        <dgm:presLayoutVars>
          <dgm:hierBranch val="init"/>
        </dgm:presLayoutVars>
      </dgm:prSet>
      <dgm:spPr/>
    </dgm:pt>
    <dgm:pt modelId="{7A11E584-5CE0-4B43-BEBF-49EDFE885EE2}" type="pres">
      <dgm:prSet presAssocID="{A3016AAD-2CB5-409B-9444-20001699E358}" presName="rootComposite" presStyleCnt="0"/>
      <dgm:spPr/>
    </dgm:pt>
    <dgm:pt modelId="{20DE13D7-4742-480F-96C9-877889FF99C1}" type="pres">
      <dgm:prSet presAssocID="{A3016AAD-2CB5-409B-9444-20001699E358}" presName="rootText" presStyleLbl="node3" presStyleIdx="0" presStyleCnt="3" custScaleX="225224" custScaleY="148417" custLinFactX="-89387" custLinFactNeighborX="-100000" custLinFactNeighborY="-14142">
        <dgm:presLayoutVars>
          <dgm:chPref val="3"/>
        </dgm:presLayoutVars>
      </dgm:prSet>
      <dgm:spPr/>
    </dgm:pt>
    <dgm:pt modelId="{AF291707-76F8-40CA-B087-DFD919B522C2}" type="pres">
      <dgm:prSet presAssocID="{A3016AAD-2CB5-409B-9444-20001699E358}" presName="rootConnector" presStyleLbl="node3" presStyleIdx="0" presStyleCnt="3"/>
      <dgm:spPr/>
    </dgm:pt>
    <dgm:pt modelId="{F5AF7C25-8ED6-4DE4-9B9A-626B983634DF}" type="pres">
      <dgm:prSet presAssocID="{A3016AAD-2CB5-409B-9444-20001699E358}" presName="hierChild4" presStyleCnt="0"/>
      <dgm:spPr/>
    </dgm:pt>
    <dgm:pt modelId="{38DE363D-6152-449F-A803-B3B6074B7BF9}" type="pres">
      <dgm:prSet presAssocID="{A3016AAD-2CB5-409B-9444-20001699E358}" presName="hierChild5" presStyleCnt="0"/>
      <dgm:spPr/>
    </dgm:pt>
    <dgm:pt modelId="{35A0320F-FB5B-49ED-9A38-A962160C4F12}" type="pres">
      <dgm:prSet presAssocID="{CC2C791D-082C-444A-A8E0-EF8900AB1634}" presName="Name37" presStyleLbl="parChTrans1D3" presStyleIdx="1" presStyleCnt="3"/>
      <dgm:spPr/>
    </dgm:pt>
    <dgm:pt modelId="{F2C67F9A-581E-44B6-93AC-8496AC65ABC4}" type="pres">
      <dgm:prSet presAssocID="{9EE86D7B-3C60-4A6B-A853-38A536E591A8}" presName="hierRoot2" presStyleCnt="0">
        <dgm:presLayoutVars>
          <dgm:hierBranch val="init"/>
        </dgm:presLayoutVars>
      </dgm:prSet>
      <dgm:spPr/>
    </dgm:pt>
    <dgm:pt modelId="{7CAEC833-4E0B-4311-A957-2A00E6E85A63}" type="pres">
      <dgm:prSet presAssocID="{9EE86D7B-3C60-4A6B-A853-38A536E591A8}" presName="rootComposite" presStyleCnt="0"/>
      <dgm:spPr/>
    </dgm:pt>
    <dgm:pt modelId="{CB528CCF-2FBD-4B63-BDAB-D57AC38E37BB}" type="pres">
      <dgm:prSet presAssocID="{9EE86D7B-3C60-4A6B-A853-38A536E591A8}" presName="rootText" presStyleLbl="node3" presStyleIdx="1" presStyleCnt="3" custScaleX="235050" custScaleY="152035" custLinFactY="-100000" custLinFactNeighborX="87621" custLinFactNeighborY="-103734">
        <dgm:presLayoutVars>
          <dgm:chPref val="3"/>
        </dgm:presLayoutVars>
      </dgm:prSet>
      <dgm:spPr/>
    </dgm:pt>
    <dgm:pt modelId="{DF435E1D-0ADE-47EA-8B9A-1A828D92CC71}" type="pres">
      <dgm:prSet presAssocID="{9EE86D7B-3C60-4A6B-A853-38A536E591A8}" presName="rootConnector" presStyleLbl="node3" presStyleIdx="1" presStyleCnt="3"/>
      <dgm:spPr/>
    </dgm:pt>
    <dgm:pt modelId="{30B93A36-9AA6-4EB4-91DB-B9CB41C02AB8}" type="pres">
      <dgm:prSet presAssocID="{9EE86D7B-3C60-4A6B-A853-38A536E591A8}" presName="hierChild4" presStyleCnt="0"/>
      <dgm:spPr/>
    </dgm:pt>
    <dgm:pt modelId="{11273C1F-D37E-4006-A1A5-D792482F8ABB}" type="pres">
      <dgm:prSet presAssocID="{9EE86D7B-3C60-4A6B-A853-38A536E591A8}" presName="hierChild5" presStyleCnt="0"/>
      <dgm:spPr/>
    </dgm:pt>
    <dgm:pt modelId="{B1FF9B3D-F609-4EA7-B96F-32C1B41FD37A}" type="pres">
      <dgm:prSet presAssocID="{538838AA-5B2B-44E4-8834-6F8792789F63}" presName="hierChild5" presStyleCnt="0"/>
      <dgm:spPr/>
    </dgm:pt>
    <dgm:pt modelId="{CD9819E8-5EEE-4F74-A121-A6106B0A0666}" type="pres">
      <dgm:prSet presAssocID="{C1D4115D-8F46-4F1E-AE08-0D782C9C1BB4}" presName="Name37" presStyleLbl="parChTrans1D2" presStyleIdx="1" presStyleCnt="2"/>
      <dgm:spPr/>
    </dgm:pt>
    <dgm:pt modelId="{A2D53D13-9DB7-4A2D-9194-A3667011E089}" type="pres">
      <dgm:prSet presAssocID="{13B0BA6A-AFC0-4593-8369-205702C339F8}" presName="hierRoot2" presStyleCnt="0">
        <dgm:presLayoutVars>
          <dgm:hierBranch val="init"/>
        </dgm:presLayoutVars>
      </dgm:prSet>
      <dgm:spPr/>
    </dgm:pt>
    <dgm:pt modelId="{124649C4-E0B1-41FF-9695-A6E2BA426439}" type="pres">
      <dgm:prSet presAssocID="{13B0BA6A-AFC0-4593-8369-205702C339F8}" presName="rootComposite" presStyleCnt="0"/>
      <dgm:spPr/>
    </dgm:pt>
    <dgm:pt modelId="{87711903-462A-4D5A-8719-41C3C1265031}" type="pres">
      <dgm:prSet presAssocID="{13B0BA6A-AFC0-4593-8369-205702C339F8}" presName="rootText" presStyleLbl="node2" presStyleIdx="1" presStyleCnt="2" custScaleX="312509" custLinFactNeighborX="25452" custLinFactNeighborY="-5072">
        <dgm:presLayoutVars>
          <dgm:chPref val="3"/>
        </dgm:presLayoutVars>
      </dgm:prSet>
      <dgm:spPr/>
    </dgm:pt>
    <dgm:pt modelId="{17EE835E-EADA-435D-8029-AD5BB10E821F}" type="pres">
      <dgm:prSet presAssocID="{13B0BA6A-AFC0-4593-8369-205702C339F8}" presName="rootConnector" presStyleLbl="node2" presStyleIdx="1" presStyleCnt="2"/>
      <dgm:spPr/>
    </dgm:pt>
    <dgm:pt modelId="{3CE0ACF6-88B1-4BB8-888E-041F4560E40B}" type="pres">
      <dgm:prSet presAssocID="{13B0BA6A-AFC0-4593-8369-205702C339F8}" presName="hierChild4" presStyleCnt="0"/>
      <dgm:spPr/>
    </dgm:pt>
    <dgm:pt modelId="{80D5D754-3834-4905-87F7-41375F3692F9}" type="pres">
      <dgm:prSet presAssocID="{54510CA4-CF7B-4DE7-BE00-4DCD79564E6B}" presName="Name37" presStyleLbl="parChTrans1D3" presStyleIdx="2" presStyleCnt="3"/>
      <dgm:spPr/>
    </dgm:pt>
    <dgm:pt modelId="{C5B5A8AF-F780-4FDB-B8AD-B0DF2F2D3A2E}" type="pres">
      <dgm:prSet presAssocID="{12F84A45-9A0D-4370-85F7-5DBBA6053F2E}" presName="hierRoot2" presStyleCnt="0">
        <dgm:presLayoutVars>
          <dgm:hierBranch val="init"/>
        </dgm:presLayoutVars>
      </dgm:prSet>
      <dgm:spPr/>
    </dgm:pt>
    <dgm:pt modelId="{C478751F-57B1-4F8F-A34A-07E946B53DFB}" type="pres">
      <dgm:prSet presAssocID="{12F84A45-9A0D-4370-85F7-5DBBA6053F2E}" presName="rootComposite" presStyleCnt="0"/>
      <dgm:spPr/>
    </dgm:pt>
    <dgm:pt modelId="{B7C9C92C-F009-496E-B614-26414CF5E7AD}" type="pres">
      <dgm:prSet presAssocID="{12F84A45-9A0D-4370-85F7-5DBBA6053F2E}" presName="rootText" presStyleLbl="node3" presStyleIdx="2" presStyleCnt="3" custScaleX="296929" custScaleY="116544" custLinFactNeighborX="8063" custLinFactNeighborY="2735">
        <dgm:presLayoutVars>
          <dgm:chPref val="3"/>
        </dgm:presLayoutVars>
      </dgm:prSet>
      <dgm:spPr/>
    </dgm:pt>
    <dgm:pt modelId="{68E607E5-2A30-4223-8CF4-D29191411E1E}" type="pres">
      <dgm:prSet presAssocID="{12F84A45-9A0D-4370-85F7-5DBBA6053F2E}" presName="rootConnector" presStyleLbl="node3" presStyleIdx="2" presStyleCnt="3"/>
      <dgm:spPr/>
    </dgm:pt>
    <dgm:pt modelId="{E2254C7B-7D04-4D76-A4DD-01D999CA4FA7}" type="pres">
      <dgm:prSet presAssocID="{12F84A45-9A0D-4370-85F7-5DBBA6053F2E}" presName="hierChild4" presStyleCnt="0"/>
      <dgm:spPr/>
    </dgm:pt>
    <dgm:pt modelId="{33334C10-B43A-42C0-B202-926FAC258EEC}" type="pres">
      <dgm:prSet presAssocID="{510CE740-48A3-4DB8-9273-96B184E2221E}" presName="Name37" presStyleLbl="parChTrans1D4" presStyleIdx="0" presStyleCnt="4"/>
      <dgm:spPr/>
    </dgm:pt>
    <dgm:pt modelId="{E58C22AC-D6DB-41C8-9721-B301CCCCD8D4}" type="pres">
      <dgm:prSet presAssocID="{CBF20102-A3AA-4C01-B75C-604C3877B1F2}" presName="hierRoot2" presStyleCnt="0">
        <dgm:presLayoutVars>
          <dgm:hierBranch val="init"/>
        </dgm:presLayoutVars>
      </dgm:prSet>
      <dgm:spPr/>
    </dgm:pt>
    <dgm:pt modelId="{D01DD078-E4B6-4D93-89B1-742AE8BA2D2F}" type="pres">
      <dgm:prSet presAssocID="{CBF20102-A3AA-4C01-B75C-604C3877B1F2}" presName="rootComposite" presStyleCnt="0"/>
      <dgm:spPr/>
    </dgm:pt>
    <dgm:pt modelId="{9E65F530-C88B-45B3-AC0F-B234B98DF47C}" type="pres">
      <dgm:prSet presAssocID="{CBF20102-A3AA-4C01-B75C-604C3877B1F2}" presName="rootText" presStyleLbl="node4" presStyleIdx="0" presStyleCnt="4" custScaleX="444789" custScaleY="140606" custLinFactNeighborX="-1981" custLinFactNeighborY="25756">
        <dgm:presLayoutVars>
          <dgm:chPref val="3"/>
        </dgm:presLayoutVars>
      </dgm:prSet>
      <dgm:spPr/>
    </dgm:pt>
    <dgm:pt modelId="{02D48E9D-D139-4D83-B284-AC904E1B7E37}" type="pres">
      <dgm:prSet presAssocID="{CBF20102-A3AA-4C01-B75C-604C3877B1F2}" presName="rootConnector" presStyleLbl="node4" presStyleIdx="0" presStyleCnt="4"/>
      <dgm:spPr/>
    </dgm:pt>
    <dgm:pt modelId="{61C5E171-518D-4718-B9E6-0F21ECAE695A}" type="pres">
      <dgm:prSet presAssocID="{CBF20102-A3AA-4C01-B75C-604C3877B1F2}" presName="hierChild4" presStyleCnt="0"/>
      <dgm:spPr/>
    </dgm:pt>
    <dgm:pt modelId="{C044C0FD-74BE-4709-8F37-539C04225357}" type="pres">
      <dgm:prSet presAssocID="{A89230F2-C79E-46F8-B04C-FE5E12F197AA}" presName="Name37" presStyleLbl="parChTrans1D4" presStyleIdx="1" presStyleCnt="4"/>
      <dgm:spPr/>
    </dgm:pt>
    <dgm:pt modelId="{BC0BBA64-05CF-4392-88C4-4145CD982EB9}" type="pres">
      <dgm:prSet presAssocID="{043B369A-F688-4DE5-8CD2-9F9914F6C026}" presName="hierRoot2" presStyleCnt="0">
        <dgm:presLayoutVars>
          <dgm:hierBranch val="init"/>
        </dgm:presLayoutVars>
      </dgm:prSet>
      <dgm:spPr/>
    </dgm:pt>
    <dgm:pt modelId="{C4E31E64-8FE4-470B-91A5-1B1C93C7A56F}" type="pres">
      <dgm:prSet presAssocID="{043B369A-F688-4DE5-8CD2-9F9914F6C026}" presName="rootComposite" presStyleCnt="0"/>
      <dgm:spPr/>
    </dgm:pt>
    <dgm:pt modelId="{526597DD-EF1A-46B3-879C-CD731DD127CE}" type="pres">
      <dgm:prSet presAssocID="{043B369A-F688-4DE5-8CD2-9F9914F6C026}" presName="rootText" presStyleLbl="node4" presStyleIdx="1" presStyleCnt="4" custScaleX="265197" custScaleY="123698">
        <dgm:presLayoutVars>
          <dgm:chPref val="3"/>
        </dgm:presLayoutVars>
      </dgm:prSet>
      <dgm:spPr/>
    </dgm:pt>
    <dgm:pt modelId="{D4C8DBD3-14CF-4A79-9E9B-381A9CDD7A03}" type="pres">
      <dgm:prSet presAssocID="{043B369A-F688-4DE5-8CD2-9F9914F6C026}" presName="rootConnector" presStyleLbl="node4" presStyleIdx="1" presStyleCnt="4"/>
      <dgm:spPr/>
    </dgm:pt>
    <dgm:pt modelId="{A46E488B-4E03-4782-8244-17603EA31049}" type="pres">
      <dgm:prSet presAssocID="{043B369A-F688-4DE5-8CD2-9F9914F6C026}" presName="hierChild4" presStyleCnt="0"/>
      <dgm:spPr/>
    </dgm:pt>
    <dgm:pt modelId="{F295A889-1B12-4590-8ADE-C8A05540D77C}" type="pres">
      <dgm:prSet presAssocID="{043B369A-F688-4DE5-8CD2-9F9914F6C026}" presName="hierChild5" presStyleCnt="0"/>
      <dgm:spPr/>
    </dgm:pt>
    <dgm:pt modelId="{2B28212C-31EC-43ED-A908-53660FF04882}" type="pres">
      <dgm:prSet presAssocID="{7C771D70-7F09-4E69-8216-84C52A2040BB}" presName="Name37" presStyleLbl="parChTrans1D4" presStyleIdx="2" presStyleCnt="4"/>
      <dgm:spPr/>
    </dgm:pt>
    <dgm:pt modelId="{1CB86201-89C9-4EED-8306-5E378AAB7262}" type="pres">
      <dgm:prSet presAssocID="{B0132F5E-06FD-4FBE-AA68-D08DF3EFF575}" presName="hierRoot2" presStyleCnt="0">
        <dgm:presLayoutVars>
          <dgm:hierBranch val="init"/>
        </dgm:presLayoutVars>
      </dgm:prSet>
      <dgm:spPr/>
    </dgm:pt>
    <dgm:pt modelId="{7637D937-F2F6-4D99-BF10-29146E27D5FD}" type="pres">
      <dgm:prSet presAssocID="{B0132F5E-06FD-4FBE-AA68-D08DF3EFF575}" presName="rootComposite" presStyleCnt="0"/>
      <dgm:spPr/>
    </dgm:pt>
    <dgm:pt modelId="{FB16B576-C1BE-47F5-8D92-956481A3F02F}" type="pres">
      <dgm:prSet presAssocID="{B0132F5E-06FD-4FBE-AA68-D08DF3EFF575}" presName="rootText" presStyleLbl="node4" presStyleIdx="2" presStyleCnt="4" custScaleX="267179" custScaleY="182386">
        <dgm:presLayoutVars>
          <dgm:chPref val="3"/>
        </dgm:presLayoutVars>
      </dgm:prSet>
      <dgm:spPr/>
    </dgm:pt>
    <dgm:pt modelId="{32A9243B-3216-4C9A-819B-066E7A77C86A}" type="pres">
      <dgm:prSet presAssocID="{B0132F5E-06FD-4FBE-AA68-D08DF3EFF575}" presName="rootConnector" presStyleLbl="node4" presStyleIdx="2" presStyleCnt="4"/>
      <dgm:spPr/>
    </dgm:pt>
    <dgm:pt modelId="{B833CE43-AA1D-4FC9-8021-60A0104A85B7}" type="pres">
      <dgm:prSet presAssocID="{B0132F5E-06FD-4FBE-AA68-D08DF3EFF575}" presName="hierChild4" presStyleCnt="0"/>
      <dgm:spPr/>
    </dgm:pt>
    <dgm:pt modelId="{5F6DB5C2-2E48-4EAC-AAD8-FD3C6E688DD5}" type="pres">
      <dgm:prSet presAssocID="{B0132F5E-06FD-4FBE-AA68-D08DF3EFF575}" presName="hierChild5" presStyleCnt="0"/>
      <dgm:spPr/>
    </dgm:pt>
    <dgm:pt modelId="{E0437B35-E9F8-43A0-B3EC-7DBDD3ED0DF4}" type="pres">
      <dgm:prSet presAssocID="{80B6B783-C949-4D9E-BBA1-AAC808397F90}" presName="Name37" presStyleLbl="parChTrans1D4" presStyleIdx="3" presStyleCnt="4"/>
      <dgm:spPr/>
    </dgm:pt>
    <dgm:pt modelId="{ABF660AD-A786-45BF-A452-F60C7B151DDC}" type="pres">
      <dgm:prSet presAssocID="{2D6BB085-2971-4E2B-BDE2-593F637DA136}" presName="hierRoot2" presStyleCnt="0">
        <dgm:presLayoutVars>
          <dgm:hierBranch val="init"/>
        </dgm:presLayoutVars>
      </dgm:prSet>
      <dgm:spPr/>
    </dgm:pt>
    <dgm:pt modelId="{D8D631EC-D636-4F31-A1A9-367883559AAD}" type="pres">
      <dgm:prSet presAssocID="{2D6BB085-2971-4E2B-BDE2-593F637DA136}" presName="rootComposite" presStyleCnt="0"/>
      <dgm:spPr/>
    </dgm:pt>
    <dgm:pt modelId="{CBB5C753-980F-4864-AB0F-06EB77EFDCE4}" type="pres">
      <dgm:prSet presAssocID="{2D6BB085-2971-4E2B-BDE2-593F637DA136}" presName="rootText" presStyleLbl="node4" presStyleIdx="3" presStyleCnt="4" custScaleX="268406" custScaleY="130949">
        <dgm:presLayoutVars>
          <dgm:chPref val="3"/>
        </dgm:presLayoutVars>
      </dgm:prSet>
      <dgm:spPr/>
    </dgm:pt>
    <dgm:pt modelId="{5B1948D0-847B-4210-9C33-8FD8A725A117}" type="pres">
      <dgm:prSet presAssocID="{2D6BB085-2971-4E2B-BDE2-593F637DA136}" presName="rootConnector" presStyleLbl="node4" presStyleIdx="3" presStyleCnt="4"/>
      <dgm:spPr/>
    </dgm:pt>
    <dgm:pt modelId="{9CB4EAF4-506C-4EDF-B943-70BEC43E2492}" type="pres">
      <dgm:prSet presAssocID="{2D6BB085-2971-4E2B-BDE2-593F637DA136}" presName="hierChild4" presStyleCnt="0"/>
      <dgm:spPr/>
    </dgm:pt>
    <dgm:pt modelId="{46F2BAC7-A8CB-4227-A285-720BB46F856C}" type="pres">
      <dgm:prSet presAssocID="{2D6BB085-2971-4E2B-BDE2-593F637DA136}" presName="hierChild5" presStyleCnt="0"/>
      <dgm:spPr/>
    </dgm:pt>
    <dgm:pt modelId="{6D4AB6C9-CC33-41F0-AAA5-6623DD8A2273}" type="pres">
      <dgm:prSet presAssocID="{CBF20102-A3AA-4C01-B75C-604C3877B1F2}" presName="hierChild5" presStyleCnt="0"/>
      <dgm:spPr/>
    </dgm:pt>
    <dgm:pt modelId="{E703BDCB-2C5B-4947-AA03-A8B5F9F5F54E}" type="pres">
      <dgm:prSet presAssocID="{12F84A45-9A0D-4370-85F7-5DBBA6053F2E}" presName="hierChild5" presStyleCnt="0"/>
      <dgm:spPr/>
    </dgm:pt>
    <dgm:pt modelId="{C94CE058-A160-4B44-8BCE-D76365EE42FC}" type="pres">
      <dgm:prSet presAssocID="{13B0BA6A-AFC0-4593-8369-205702C339F8}" presName="hierChild5" presStyleCnt="0"/>
      <dgm:spPr/>
    </dgm:pt>
    <dgm:pt modelId="{3D147439-E00A-4135-BB7F-9ADB11BB3A9C}" type="pres">
      <dgm:prSet presAssocID="{BD1EB2C4-40D2-4AD2-83BF-DA3F96820AA3}" presName="hierChild3" presStyleCnt="0"/>
      <dgm:spPr/>
    </dgm:pt>
  </dgm:ptLst>
  <dgm:cxnLst>
    <dgm:cxn modelId="{A330B51B-D313-4031-8B98-40E19224359E}" type="presOf" srcId="{A3016AAD-2CB5-409B-9444-20001699E358}" destId="{AF291707-76F8-40CA-B087-DFD919B522C2}" srcOrd="1" destOrd="0" presId="urn:microsoft.com/office/officeart/2005/8/layout/orgChart1"/>
    <dgm:cxn modelId="{8013B01D-5359-428D-AEFB-1E1E140B1D65}" type="presOf" srcId="{2D6BB085-2971-4E2B-BDE2-593F637DA136}" destId="{CBB5C753-980F-4864-AB0F-06EB77EFDCE4}" srcOrd="0" destOrd="0" presId="urn:microsoft.com/office/officeart/2005/8/layout/orgChart1"/>
    <dgm:cxn modelId="{D7822B28-DEBB-4497-A78A-327611C0C796}" srcId="{EB89ADE3-B1AD-456B-98E8-9D6CBE47FA8E}" destId="{BD1EB2C4-40D2-4AD2-83BF-DA3F96820AA3}" srcOrd="0" destOrd="0" parTransId="{FC6CD2CA-9248-44B6-BCE2-86B41097EA19}" sibTransId="{65C8F3D7-FAC0-484F-BE3D-7BD7ADA8575A}"/>
    <dgm:cxn modelId="{D234232C-E827-4E38-A531-56F92F290A41}" type="presOf" srcId="{9EE86D7B-3C60-4A6B-A853-38A536E591A8}" destId="{CB528CCF-2FBD-4B63-BDAB-D57AC38E37BB}" srcOrd="0" destOrd="0" presId="urn:microsoft.com/office/officeart/2005/8/layout/orgChart1"/>
    <dgm:cxn modelId="{DB5BF931-1680-44FF-83C0-4DE16169ADB4}" type="presOf" srcId="{9EE86D7B-3C60-4A6B-A853-38A536E591A8}" destId="{DF435E1D-0ADE-47EA-8B9A-1A828D92CC71}" srcOrd="1" destOrd="0" presId="urn:microsoft.com/office/officeart/2005/8/layout/orgChart1"/>
    <dgm:cxn modelId="{68012238-6448-4A4A-9F7A-19F383AF5C58}" srcId="{12F84A45-9A0D-4370-85F7-5DBBA6053F2E}" destId="{CBF20102-A3AA-4C01-B75C-604C3877B1F2}" srcOrd="0" destOrd="0" parTransId="{510CE740-48A3-4DB8-9273-96B184E2221E}" sibTransId="{F04EB9D0-FE4F-4D66-BFA2-F5CA894C0BF3}"/>
    <dgm:cxn modelId="{5653E05B-F008-4CE8-8127-971FF1FB74D7}" type="presOf" srcId="{80B6B783-C949-4D9E-BBA1-AAC808397F90}" destId="{E0437B35-E9F8-43A0-B3EC-7DBDD3ED0DF4}" srcOrd="0" destOrd="0" presId="urn:microsoft.com/office/officeart/2005/8/layout/orgChart1"/>
    <dgm:cxn modelId="{A7E9295D-B141-4778-B838-B2FD61C04C33}" type="presOf" srcId="{BD1EB2C4-40D2-4AD2-83BF-DA3F96820AA3}" destId="{1832B0E4-3969-4C41-8ECA-F1CB693E305E}" srcOrd="1" destOrd="0" presId="urn:microsoft.com/office/officeart/2005/8/layout/orgChart1"/>
    <dgm:cxn modelId="{ABF9C15E-9ED0-49C1-AFCB-EB7D8A92F3AE}" type="presOf" srcId="{13B0BA6A-AFC0-4593-8369-205702C339F8}" destId="{17EE835E-EADA-435D-8029-AD5BB10E821F}" srcOrd="1" destOrd="0" presId="urn:microsoft.com/office/officeart/2005/8/layout/orgChart1"/>
    <dgm:cxn modelId="{B5929142-E060-4A5E-A64D-50DA532CE509}" srcId="{CBF20102-A3AA-4C01-B75C-604C3877B1F2}" destId="{043B369A-F688-4DE5-8CD2-9F9914F6C026}" srcOrd="0" destOrd="0" parTransId="{A89230F2-C79E-46F8-B04C-FE5E12F197AA}" sibTransId="{1E41D997-2E33-4076-B750-AA9F79BE0C2D}"/>
    <dgm:cxn modelId="{A57AAE42-9DD5-4F2E-A844-0CD92876A65C}" type="presOf" srcId="{7C771D70-7F09-4E69-8216-84C52A2040BB}" destId="{2B28212C-31EC-43ED-A908-53660FF04882}" srcOrd="0" destOrd="0" presId="urn:microsoft.com/office/officeart/2005/8/layout/orgChart1"/>
    <dgm:cxn modelId="{7269BD43-1AA3-4E4C-B2C9-E3C2E71299E6}" srcId="{538838AA-5B2B-44E4-8834-6F8792789F63}" destId="{9EE86D7B-3C60-4A6B-A853-38A536E591A8}" srcOrd="1" destOrd="0" parTransId="{CC2C791D-082C-444A-A8E0-EF8900AB1634}" sibTransId="{0730885B-3096-472B-B6EB-D0E3272708EB}"/>
    <dgm:cxn modelId="{DD924F49-0CAD-4E1D-9D49-D7127A5CFDAE}" type="presOf" srcId="{A89230F2-C79E-46F8-B04C-FE5E12F197AA}" destId="{C044C0FD-74BE-4709-8F37-539C04225357}" srcOrd="0" destOrd="0" presId="urn:microsoft.com/office/officeart/2005/8/layout/orgChart1"/>
    <dgm:cxn modelId="{21469854-67D5-4B65-B53E-7DEA85126053}" type="presOf" srcId="{54510CA4-CF7B-4DE7-BE00-4DCD79564E6B}" destId="{80D5D754-3834-4905-87F7-41375F3692F9}" srcOrd="0" destOrd="0" presId="urn:microsoft.com/office/officeart/2005/8/layout/orgChart1"/>
    <dgm:cxn modelId="{30C2F956-D213-40B7-9AE7-709C5EF9E46F}" type="presOf" srcId="{BD1EB2C4-40D2-4AD2-83BF-DA3F96820AA3}" destId="{B88F97BB-EF84-477C-84AD-334DCA317CC3}" srcOrd="0" destOrd="0" presId="urn:microsoft.com/office/officeart/2005/8/layout/orgChart1"/>
    <dgm:cxn modelId="{1D7A4285-7653-48EE-B929-AD541EA2A74F}" type="presOf" srcId="{B0132F5E-06FD-4FBE-AA68-D08DF3EFF575}" destId="{FB16B576-C1BE-47F5-8D92-956481A3F02F}" srcOrd="0" destOrd="0" presId="urn:microsoft.com/office/officeart/2005/8/layout/orgChart1"/>
    <dgm:cxn modelId="{B6CC9589-E8B0-4006-842E-1EED58A43C29}" type="presOf" srcId="{CBF20102-A3AA-4C01-B75C-604C3877B1F2}" destId="{9E65F530-C88B-45B3-AC0F-B234B98DF47C}" srcOrd="0" destOrd="0" presId="urn:microsoft.com/office/officeart/2005/8/layout/orgChart1"/>
    <dgm:cxn modelId="{72CDD593-E106-4F16-A588-FC3F04436C4A}" type="presOf" srcId="{12F84A45-9A0D-4370-85F7-5DBBA6053F2E}" destId="{B7C9C92C-F009-496E-B614-26414CF5E7AD}" srcOrd="0" destOrd="0" presId="urn:microsoft.com/office/officeart/2005/8/layout/orgChart1"/>
    <dgm:cxn modelId="{868BAC94-329B-4C84-B13B-81D657A5AACD}" srcId="{BD1EB2C4-40D2-4AD2-83BF-DA3F96820AA3}" destId="{538838AA-5B2B-44E4-8834-6F8792789F63}" srcOrd="0" destOrd="0" parTransId="{14B444EC-A902-43B7-BF7E-E09AAF4CB857}" sibTransId="{ABC83A7C-8BDF-4023-9405-E3C51254918B}"/>
    <dgm:cxn modelId="{8FDB8798-A14C-45C6-9E98-EF028DC84537}" type="presOf" srcId="{13B0BA6A-AFC0-4593-8369-205702C339F8}" destId="{87711903-462A-4D5A-8719-41C3C1265031}" srcOrd="0" destOrd="0" presId="urn:microsoft.com/office/officeart/2005/8/layout/orgChart1"/>
    <dgm:cxn modelId="{3C780E9E-989D-4A42-9502-2F1192AA6CA5}" srcId="{CBF20102-A3AA-4C01-B75C-604C3877B1F2}" destId="{2D6BB085-2971-4E2B-BDE2-593F637DA136}" srcOrd="2" destOrd="0" parTransId="{80B6B783-C949-4D9E-BBA1-AAC808397F90}" sibTransId="{5F1E856B-CC26-415C-8225-724572A415CD}"/>
    <dgm:cxn modelId="{9B5DCFA2-8AD3-40F4-A890-993537BF98C9}" type="presOf" srcId="{043B369A-F688-4DE5-8CD2-9F9914F6C026}" destId="{D4C8DBD3-14CF-4A79-9E9B-381A9CDD7A03}" srcOrd="1" destOrd="0" presId="urn:microsoft.com/office/officeart/2005/8/layout/orgChart1"/>
    <dgm:cxn modelId="{669FD2A5-BD7A-4AE8-9AEF-26D6AB35F0FA}" srcId="{CBF20102-A3AA-4C01-B75C-604C3877B1F2}" destId="{B0132F5E-06FD-4FBE-AA68-D08DF3EFF575}" srcOrd="1" destOrd="0" parTransId="{7C771D70-7F09-4E69-8216-84C52A2040BB}" sibTransId="{28F44913-0F29-4A91-8A1F-A254D8461B44}"/>
    <dgm:cxn modelId="{B182C0A8-1EE8-4E0D-B2EC-FB937F9D1990}" type="presOf" srcId="{12F84A45-9A0D-4370-85F7-5DBBA6053F2E}" destId="{68E607E5-2A30-4223-8CF4-D29191411E1E}" srcOrd="1" destOrd="0" presId="urn:microsoft.com/office/officeart/2005/8/layout/orgChart1"/>
    <dgm:cxn modelId="{955C31B5-5399-44A8-AA9F-C859FE4F9968}" type="presOf" srcId="{AD90ACEA-1194-4C77-A40B-1BF358473411}" destId="{C1C13AF1-E711-4F85-8882-E5EE8F163818}" srcOrd="0" destOrd="0" presId="urn:microsoft.com/office/officeart/2005/8/layout/orgChart1"/>
    <dgm:cxn modelId="{8C9AB5BB-594B-44D0-8BE7-8DCBA8805763}" type="presOf" srcId="{538838AA-5B2B-44E4-8834-6F8792789F63}" destId="{23F32AF1-503F-42F6-AB5D-D37BA6A2B157}" srcOrd="1" destOrd="0" presId="urn:microsoft.com/office/officeart/2005/8/layout/orgChart1"/>
    <dgm:cxn modelId="{5ADEBFC1-E579-408A-AB18-36E9A94D0F79}" type="presOf" srcId="{538838AA-5B2B-44E4-8834-6F8792789F63}" destId="{D3BC1D08-8970-4CEB-BC06-2DB14AA57574}" srcOrd="0" destOrd="0" presId="urn:microsoft.com/office/officeart/2005/8/layout/orgChart1"/>
    <dgm:cxn modelId="{0940FBC3-5850-479F-9B28-EA97C9B1D7BD}" type="presOf" srcId="{B0132F5E-06FD-4FBE-AA68-D08DF3EFF575}" destId="{32A9243B-3216-4C9A-819B-066E7A77C86A}" srcOrd="1" destOrd="0" presId="urn:microsoft.com/office/officeart/2005/8/layout/orgChart1"/>
    <dgm:cxn modelId="{7C6E79C9-D46D-4F5D-9235-6610D9C2602F}" type="presOf" srcId="{CC2C791D-082C-444A-A8E0-EF8900AB1634}" destId="{35A0320F-FB5B-49ED-9A38-A962160C4F12}" srcOrd="0" destOrd="0" presId="urn:microsoft.com/office/officeart/2005/8/layout/orgChart1"/>
    <dgm:cxn modelId="{D381F3D2-59CB-40B4-AACD-74A8CD6E66E7}" type="presOf" srcId="{14B444EC-A902-43B7-BF7E-E09AAF4CB857}" destId="{DB0ABAE2-10D7-4186-B39B-7C5F808843D1}" srcOrd="0" destOrd="0" presId="urn:microsoft.com/office/officeart/2005/8/layout/orgChart1"/>
    <dgm:cxn modelId="{7F042FD3-3779-466E-A62A-BCB846DF5BD7}" type="presOf" srcId="{A3016AAD-2CB5-409B-9444-20001699E358}" destId="{20DE13D7-4742-480F-96C9-877889FF99C1}" srcOrd="0" destOrd="0" presId="urn:microsoft.com/office/officeart/2005/8/layout/orgChart1"/>
    <dgm:cxn modelId="{42990ADB-8029-440F-B33B-469DB545EE3C}" type="presOf" srcId="{043B369A-F688-4DE5-8CD2-9F9914F6C026}" destId="{526597DD-EF1A-46B3-879C-CD731DD127CE}" srcOrd="0" destOrd="0" presId="urn:microsoft.com/office/officeart/2005/8/layout/orgChart1"/>
    <dgm:cxn modelId="{5A94B2DB-EA0F-4357-B770-78369773ECA6}" type="presOf" srcId="{2D6BB085-2971-4E2B-BDE2-593F637DA136}" destId="{5B1948D0-847B-4210-9C33-8FD8A725A117}" srcOrd="1" destOrd="0" presId="urn:microsoft.com/office/officeart/2005/8/layout/orgChart1"/>
    <dgm:cxn modelId="{09580BDE-A439-4406-A237-BE6738345EA7}" type="presOf" srcId="{CBF20102-A3AA-4C01-B75C-604C3877B1F2}" destId="{02D48E9D-D139-4D83-B284-AC904E1B7E37}" srcOrd="1" destOrd="0" presId="urn:microsoft.com/office/officeart/2005/8/layout/orgChart1"/>
    <dgm:cxn modelId="{FA4F21E1-8F94-4EFC-9044-581B1D8B7BD9}" srcId="{13B0BA6A-AFC0-4593-8369-205702C339F8}" destId="{12F84A45-9A0D-4370-85F7-5DBBA6053F2E}" srcOrd="0" destOrd="0" parTransId="{54510CA4-CF7B-4DE7-BE00-4DCD79564E6B}" sibTransId="{4534CCD7-4066-46BF-916F-222535B73842}"/>
    <dgm:cxn modelId="{0358EDE3-3237-49B7-9387-080AD43E2256}" type="presOf" srcId="{EB89ADE3-B1AD-456B-98E8-9D6CBE47FA8E}" destId="{142D00F3-C701-49FE-89BB-C6D70F4B94C8}" srcOrd="0" destOrd="0" presId="urn:microsoft.com/office/officeart/2005/8/layout/orgChart1"/>
    <dgm:cxn modelId="{D57372E9-1951-4224-9190-EF56DADC17E1}" type="presOf" srcId="{C1D4115D-8F46-4F1E-AE08-0D782C9C1BB4}" destId="{CD9819E8-5EEE-4F74-A121-A6106B0A0666}" srcOrd="0" destOrd="0" presId="urn:microsoft.com/office/officeart/2005/8/layout/orgChart1"/>
    <dgm:cxn modelId="{DC7526EB-B56D-4932-8D96-8574C6AC07A4}" type="presOf" srcId="{510CE740-48A3-4DB8-9273-96B184E2221E}" destId="{33334C10-B43A-42C0-B202-926FAC258EEC}" srcOrd="0" destOrd="0" presId="urn:microsoft.com/office/officeart/2005/8/layout/orgChart1"/>
    <dgm:cxn modelId="{69A388F2-B107-4CFC-A804-2E1D739B56BE}" srcId="{BD1EB2C4-40D2-4AD2-83BF-DA3F96820AA3}" destId="{13B0BA6A-AFC0-4593-8369-205702C339F8}" srcOrd="1" destOrd="0" parTransId="{C1D4115D-8F46-4F1E-AE08-0D782C9C1BB4}" sibTransId="{6B9E001D-AA9C-4492-9D66-4835A9D61F00}"/>
    <dgm:cxn modelId="{47D546F9-F0CD-44A5-A5EB-80E5900113B9}" srcId="{538838AA-5B2B-44E4-8834-6F8792789F63}" destId="{A3016AAD-2CB5-409B-9444-20001699E358}" srcOrd="0" destOrd="0" parTransId="{AD90ACEA-1194-4C77-A40B-1BF358473411}" sibTransId="{75E99AA8-4735-4820-B82B-2AF92DA48B33}"/>
    <dgm:cxn modelId="{BED13B26-4B4A-40D0-9397-CAD5D6BD1A76}" type="presParOf" srcId="{142D00F3-C701-49FE-89BB-C6D70F4B94C8}" destId="{27FA1D63-CCA2-4E12-8567-3FEA41BE9AEC}" srcOrd="0" destOrd="0" presId="urn:microsoft.com/office/officeart/2005/8/layout/orgChart1"/>
    <dgm:cxn modelId="{0BBE6741-C528-456E-8296-A1682E242E57}" type="presParOf" srcId="{27FA1D63-CCA2-4E12-8567-3FEA41BE9AEC}" destId="{7FC29D43-DBB7-4380-A912-DA58961AEE41}" srcOrd="0" destOrd="0" presId="urn:microsoft.com/office/officeart/2005/8/layout/orgChart1"/>
    <dgm:cxn modelId="{E1B49F0C-7DFC-4F9C-84DF-1D70F1D340C0}" type="presParOf" srcId="{7FC29D43-DBB7-4380-A912-DA58961AEE41}" destId="{B88F97BB-EF84-477C-84AD-334DCA317CC3}" srcOrd="0" destOrd="0" presId="urn:microsoft.com/office/officeart/2005/8/layout/orgChart1"/>
    <dgm:cxn modelId="{0CDB9B89-17B7-4B24-9286-14EF2314327D}" type="presParOf" srcId="{7FC29D43-DBB7-4380-A912-DA58961AEE41}" destId="{1832B0E4-3969-4C41-8ECA-F1CB693E305E}" srcOrd="1" destOrd="0" presId="urn:microsoft.com/office/officeart/2005/8/layout/orgChart1"/>
    <dgm:cxn modelId="{A4360B37-3F48-4A78-BB94-48A45153577F}" type="presParOf" srcId="{27FA1D63-CCA2-4E12-8567-3FEA41BE9AEC}" destId="{50123791-12D1-49B7-A54C-F1253CA1E600}" srcOrd="1" destOrd="0" presId="urn:microsoft.com/office/officeart/2005/8/layout/orgChart1"/>
    <dgm:cxn modelId="{2F09FD81-F941-4246-9E45-FF158C374661}" type="presParOf" srcId="{50123791-12D1-49B7-A54C-F1253CA1E600}" destId="{DB0ABAE2-10D7-4186-B39B-7C5F808843D1}" srcOrd="0" destOrd="0" presId="urn:microsoft.com/office/officeart/2005/8/layout/orgChart1"/>
    <dgm:cxn modelId="{11BB17BF-96DC-480B-843E-9798ACD9E7C1}" type="presParOf" srcId="{50123791-12D1-49B7-A54C-F1253CA1E600}" destId="{109CD4DB-1AB6-4D98-AB3F-25957EA00EE2}" srcOrd="1" destOrd="0" presId="urn:microsoft.com/office/officeart/2005/8/layout/orgChart1"/>
    <dgm:cxn modelId="{16C5E784-EF1D-4177-94B4-E47D3840399A}" type="presParOf" srcId="{109CD4DB-1AB6-4D98-AB3F-25957EA00EE2}" destId="{D51B24A9-FD1B-4C2E-AB30-CB3B70CCAEBA}" srcOrd="0" destOrd="0" presId="urn:microsoft.com/office/officeart/2005/8/layout/orgChart1"/>
    <dgm:cxn modelId="{974CCF45-D42F-43CC-9B50-A69D28A9F4B1}" type="presParOf" srcId="{D51B24A9-FD1B-4C2E-AB30-CB3B70CCAEBA}" destId="{D3BC1D08-8970-4CEB-BC06-2DB14AA57574}" srcOrd="0" destOrd="0" presId="urn:microsoft.com/office/officeart/2005/8/layout/orgChart1"/>
    <dgm:cxn modelId="{0FF25A70-3E4D-4141-8C74-244E7B24F3EF}" type="presParOf" srcId="{D51B24A9-FD1B-4C2E-AB30-CB3B70CCAEBA}" destId="{23F32AF1-503F-42F6-AB5D-D37BA6A2B157}" srcOrd="1" destOrd="0" presId="urn:microsoft.com/office/officeart/2005/8/layout/orgChart1"/>
    <dgm:cxn modelId="{9FE0B405-59CA-449C-9707-17324DE0E822}" type="presParOf" srcId="{109CD4DB-1AB6-4D98-AB3F-25957EA00EE2}" destId="{1704F656-C54C-40D0-B6F9-8AE29418F024}" srcOrd="1" destOrd="0" presId="urn:microsoft.com/office/officeart/2005/8/layout/orgChart1"/>
    <dgm:cxn modelId="{169A1ED9-B6FE-4C65-9755-C5022E31C3F0}" type="presParOf" srcId="{1704F656-C54C-40D0-B6F9-8AE29418F024}" destId="{C1C13AF1-E711-4F85-8882-E5EE8F163818}" srcOrd="0" destOrd="0" presId="urn:microsoft.com/office/officeart/2005/8/layout/orgChart1"/>
    <dgm:cxn modelId="{22849DC6-0D45-42CA-853C-0AA4E5990E7B}" type="presParOf" srcId="{1704F656-C54C-40D0-B6F9-8AE29418F024}" destId="{E599EF8E-4F72-4DC3-8F78-DEB76980CBAE}" srcOrd="1" destOrd="0" presId="urn:microsoft.com/office/officeart/2005/8/layout/orgChart1"/>
    <dgm:cxn modelId="{0E34B162-EEBC-47D4-80DB-EA4872395BE1}" type="presParOf" srcId="{E599EF8E-4F72-4DC3-8F78-DEB76980CBAE}" destId="{7A11E584-5CE0-4B43-BEBF-49EDFE885EE2}" srcOrd="0" destOrd="0" presId="urn:microsoft.com/office/officeart/2005/8/layout/orgChart1"/>
    <dgm:cxn modelId="{54FBA412-B3E4-498B-A7CE-32D419167915}" type="presParOf" srcId="{7A11E584-5CE0-4B43-BEBF-49EDFE885EE2}" destId="{20DE13D7-4742-480F-96C9-877889FF99C1}" srcOrd="0" destOrd="0" presId="urn:microsoft.com/office/officeart/2005/8/layout/orgChart1"/>
    <dgm:cxn modelId="{37AD4885-B134-4E54-9B8E-19DA0836B84C}" type="presParOf" srcId="{7A11E584-5CE0-4B43-BEBF-49EDFE885EE2}" destId="{AF291707-76F8-40CA-B087-DFD919B522C2}" srcOrd="1" destOrd="0" presId="urn:microsoft.com/office/officeart/2005/8/layout/orgChart1"/>
    <dgm:cxn modelId="{00AB14D3-1431-44D1-8692-043B337E4530}" type="presParOf" srcId="{E599EF8E-4F72-4DC3-8F78-DEB76980CBAE}" destId="{F5AF7C25-8ED6-4DE4-9B9A-626B983634DF}" srcOrd="1" destOrd="0" presId="urn:microsoft.com/office/officeart/2005/8/layout/orgChart1"/>
    <dgm:cxn modelId="{9CA59EDB-3735-40A2-9FD1-7BDA19F82E7B}" type="presParOf" srcId="{E599EF8E-4F72-4DC3-8F78-DEB76980CBAE}" destId="{38DE363D-6152-449F-A803-B3B6074B7BF9}" srcOrd="2" destOrd="0" presId="urn:microsoft.com/office/officeart/2005/8/layout/orgChart1"/>
    <dgm:cxn modelId="{A948972D-E20D-44C1-A66C-89D61A590970}" type="presParOf" srcId="{1704F656-C54C-40D0-B6F9-8AE29418F024}" destId="{35A0320F-FB5B-49ED-9A38-A962160C4F12}" srcOrd="2" destOrd="0" presId="urn:microsoft.com/office/officeart/2005/8/layout/orgChart1"/>
    <dgm:cxn modelId="{EE75E2E4-53DC-4561-8E4A-48D8AAC7B743}" type="presParOf" srcId="{1704F656-C54C-40D0-B6F9-8AE29418F024}" destId="{F2C67F9A-581E-44B6-93AC-8496AC65ABC4}" srcOrd="3" destOrd="0" presId="urn:microsoft.com/office/officeart/2005/8/layout/orgChart1"/>
    <dgm:cxn modelId="{2907F52E-3687-42F6-ABFD-D64A67197C37}" type="presParOf" srcId="{F2C67F9A-581E-44B6-93AC-8496AC65ABC4}" destId="{7CAEC833-4E0B-4311-A957-2A00E6E85A63}" srcOrd="0" destOrd="0" presId="urn:microsoft.com/office/officeart/2005/8/layout/orgChart1"/>
    <dgm:cxn modelId="{19EDB97C-FEEF-454C-8090-279B3F5070B0}" type="presParOf" srcId="{7CAEC833-4E0B-4311-A957-2A00E6E85A63}" destId="{CB528CCF-2FBD-4B63-BDAB-D57AC38E37BB}" srcOrd="0" destOrd="0" presId="urn:microsoft.com/office/officeart/2005/8/layout/orgChart1"/>
    <dgm:cxn modelId="{E1F77E42-3177-4E52-9179-6627C60B0F3F}" type="presParOf" srcId="{7CAEC833-4E0B-4311-A957-2A00E6E85A63}" destId="{DF435E1D-0ADE-47EA-8B9A-1A828D92CC71}" srcOrd="1" destOrd="0" presId="urn:microsoft.com/office/officeart/2005/8/layout/orgChart1"/>
    <dgm:cxn modelId="{E4ABD53D-E141-4617-B2C3-10FB3035A548}" type="presParOf" srcId="{F2C67F9A-581E-44B6-93AC-8496AC65ABC4}" destId="{30B93A36-9AA6-4EB4-91DB-B9CB41C02AB8}" srcOrd="1" destOrd="0" presId="urn:microsoft.com/office/officeart/2005/8/layout/orgChart1"/>
    <dgm:cxn modelId="{1AE17039-285E-48E4-8A7C-E75DD5A6ADF4}" type="presParOf" srcId="{F2C67F9A-581E-44B6-93AC-8496AC65ABC4}" destId="{11273C1F-D37E-4006-A1A5-D792482F8ABB}" srcOrd="2" destOrd="0" presId="urn:microsoft.com/office/officeart/2005/8/layout/orgChart1"/>
    <dgm:cxn modelId="{4530821D-575C-421A-A1C9-59D121F6DF9D}" type="presParOf" srcId="{109CD4DB-1AB6-4D98-AB3F-25957EA00EE2}" destId="{B1FF9B3D-F609-4EA7-B96F-32C1B41FD37A}" srcOrd="2" destOrd="0" presId="urn:microsoft.com/office/officeart/2005/8/layout/orgChart1"/>
    <dgm:cxn modelId="{8E649102-3B38-45B5-B283-1D4DB3A872AF}" type="presParOf" srcId="{50123791-12D1-49B7-A54C-F1253CA1E600}" destId="{CD9819E8-5EEE-4F74-A121-A6106B0A0666}" srcOrd="2" destOrd="0" presId="urn:microsoft.com/office/officeart/2005/8/layout/orgChart1"/>
    <dgm:cxn modelId="{C2ACFC2C-F83D-425F-BFC6-3D10942B2869}" type="presParOf" srcId="{50123791-12D1-49B7-A54C-F1253CA1E600}" destId="{A2D53D13-9DB7-4A2D-9194-A3667011E089}" srcOrd="3" destOrd="0" presId="urn:microsoft.com/office/officeart/2005/8/layout/orgChart1"/>
    <dgm:cxn modelId="{30F17B1B-73AA-42A3-89AA-F6936929D4CD}" type="presParOf" srcId="{A2D53D13-9DB7-4A2D-9194-A3667011E089}" destId="{124649C4-E0B1-41FF-9695-A6E2BA426439}" srcOrd="0" destOrd="0" presId="urn:microsoft.com/office/officeart/2005/8/layout/orgChart1"/>
    <dgm:cxn modelId="{72DA1A14-561D-418C-A5DE-CFDC56194FD8}" type="presParOf" srcId="{124649C4-E0B1-41FF-9695-A6E2BA426439}" destId="{87711903-462A-4D5A-8719-41C3C1265031}" srcOrd="0" destOrd="0" presId="urn:microsoft.com/office/officeart/2005/8/layout/orgChart1"/>
    <dgm:cxn modelId="{A6955165-B7D6-4693-A12C-2095BA20D4D8}" type="presParOf" srcId="{124649C4-E0B1-41FF-9695-A6E2BA426439}" destId="{17EE835E-EADA-435D-8029-AD5BB10E821F}" srcOrd="1" destOrd="0" presId="urn:microsoft.com/office/officeart/2005/8/layout/orgChart1"/>
    <dgm:cxn modelId="{C10B5DE7-7140-41B1-8C82-3980CC833387}" type="presParOf" srcId="{A2D53D13-9DB7-4A2D-9194-A3667011E089}" destId="{3CE0ACF6-88B1-4BB8-888E-041F4560E40B}" srcOrd="1" destOrd="0" presId="urn:microsoft.com/office/officeart/2005/8/layout/orgChart1"/>
    <dgm:cxn modelId="{0FB813D2-2C17-492A-BB99-220147E48693}" type="presParOf" srcId="{3CE0ACF6-88B1-4BB8-888E-041F4560E40B}" destId="{80D5D754-3834-4905-87F7-41375F3692F9}" srcOrd="0" destOrd="0" presId="urn:microsoft.com/office/officeart/2005/8/layout/orgChart1"/>
    <dgm:cxn modelId="{F2F11874-4E33-4B57-93F0-13CB30A50248}" type="presParOf" srcId="{3CE0ACF6-88B1-4BB8-888E-041F4560E40B}" destId="{C5B5A8AF-F780-4FDB-B8AD-B0DF2F2D3A2E}" srcOrd="1" destOrd="0" presId="urn:microsoft.com/office/officeart/2005/8/layout/orgChart1"/>
    <dgm:cxn modelId="{0FA3BC04-5D22-407B-A1F1-B177C278C78A}" type="presParOf" srcId="{C5B5A8AF-F780-4FDB-B8AD-B0DF2F2D3A2E}" destId="{C478751F-57B1-4F8F-A34A-07E946B53DFB}" srcOrd="0" destOrd="0" presId="urn:microsoft.com/office/officeart/2005/8/layout/orgChart1"/>
    <dgm:cxn modelId="{D4B5BBD0-44B9-4B50-833B-3DA9FDBFFB51}" type="presParOf" srcId="{C478751F-57B1-4F8F-A34A-07E946B53DFB}" destId="{B7C9C92C-F009-496E-B614-26414CF5E7AD}" srcOrd="0" destOrd="0" presId="urn:microsoft.com/office/officeart/2005/8/layout/orgChart1"/>
    <dgm:cxn modelId="{51D64813-FAE2-4B63-8215-8482D7416C94}" type="presParOf" srcId="{C478751F-57B1-4F8F-A34A-07E946B53DFB}" destId="{68E607E5-2A30-4223-8CF4-D29191411E1E}" srcOrd="1" destOrd="0" presId="urn:microsoft.com/office/officeart/2005/8/layout/orgChart1"/>
    <dgm:cxn modelId="{BF3FBFB6-B9F8-4E90-B0A7-38FB9C15018A}" type="presParOf" srcId="{C5B5A8AF-F780-4FDB-B8AD-B0DF2F2D3A2E}" destId="{E2254C7B-7D04-4D76-A4DD-01D999CA4FA7}" srcOrd="1" destOrd="0" presId="urn:microsoft.com/office/officeart/2005/8/layout/orgChart1"/>
    <dgm:cxn modelId="{0AFBB3C1-3EBB-4875-A3CD-FC5E328B15A5}" type="presParOf" srcId="{E2254C7B-7D04-4D76-A4DD-01D999CA4FA7}" destId="{33334C10-B43A-42C0-B202-926FAC258EEC}" srcOrd="0" destOrd="0" presId="urn:microsoft.com/office/officeart/2005/8/layout/orgChart1"/>
    <dgm:cxn modelId="{8B45C644-D800-49AD-8057-C7CC6E111072}" type="presParOf" srcId="{E2254C7B-7D04-4D76-A4DD-01D999CA4FA7}" destId="{E58C22AC-D6DB-41C8-9721-B301CCCCD8D4}" srcOrd="1" destOrd="0" presId="urn:microsoft.com/office/officeart/2005/8/layout/orgChart1"/>
    <dgm:cxn modelId="{561A1F3A-A408-47FD-8E8A-33444768B714}" type="presParOf" srcId="{E58C22AC-D6DB-41C8-9721-B301CCCCD8D4}" destId="{D01DD078-E4B6-4D93-89B1-742AE8BA2D2F}" srcOrd="0" destOrd="0" presId="urn:microsoft.com/office/officeart/2005/8/layout/orgChart1"/>
    <dgm:cxn modelId="{36F1828E-7C5C-4B49-8CFC-81E499E19A0E}" type="presParOf" srcId="{D01DD078-E4B6-4D93-89B1-742AE8BA2D2F}" destId="{9E65F530-C88B-45B3-AC0F-B234B98DF47C}" srcOrd="0" destOrd="0" presId="urn:microsoft.com/office/officeart/2005/8/layout/orgChart1"/>
    <dgm:cxn modelId="{B782188A-2CA5-4213-9512-9C893684DB27}" type="presParOf" srcId="{D01DD078-E4B6-4D93-89B1-742AE8BA2D2F}" destId="{02D48E9D-D139-4D83-B284-AC904E1B7E37}" srcOrd="1" destOrd="0" presId="urn:microsoft.com/office/officeart/2005/8/layout/orgChart1"/>
    <dgm:cxn modelId="{042ED414-0917-416D-8FE4-11EDCFAF3C67}" type="presParOf" srcId="{E58C22AC-D6DB-41C8-9721-B301CCCCD8D4}" destId="{61C5E171-518D-4718-B9E6-0F21ECAE695A}" srcOrd="1" destOrd="0" presId="urn:microsoft.com/office/officeart/2005/8/layout/orgChart1"/>
    <dgm:cxn modelId="{133BB039-2B66-4110-B023-D4E64260D72A}" type="presParOf" srcId="{61C5E171-518D-4718-B9E6-0F21ECAE695A}" destId="{C044C0FD-74BE-4709-8F37-539C04225357}" srcOrd="0" destOrd="0" presId="urn:microsoft.com/office/officeart/2005/8/layout/orgChart1"/>
    <dgm:cxn modelId="{BC6D8986-1C56-4635-98A9-24D9A8CDEC96}" type="presParOf" srcId="{61C5E171-518D-4718-B9E6-0F21ECAE695A}" destId="{BC0BBA64-05CF-4392-88C4-4145CD982EB9}" srcOrd="1" destOrd="0" presId="urn:microsoft.com/office/officeart/2005/8/layout/orgChart1"/>
    <dgm:cxn modelId="{A69E4DED-BD6B-4D70-98DD-B4C53A59B571}" type="presParOf" srcId="{BC0BBA64-05CF-4392-88C4-4145CD982EB9}" destId="{C4E31E64-8FE4-470B-91A5-1B1C93C7A56F}" srcOrd="0" destOrd="0" presId="urn:microsoft.com/office/officeart/2005/8/layout/orgChart1"/>
    <dgm:cxn modelId="{9F8F260B-B814-41E9-8458-6B1183734A86}" type="presParOf" srcId="{C4E31E64-8FE4-470B-91A5-1B1C93C7A56F}" destId="{526597DD-EF1A-46B3-879C-CD731DD127CE}" srcOrd="0" destOrd="0" presId="urn:microsoft.com/office/officeart/2005/8/layout/orgChart1"/>
    <dgm:cxn modelId="{ED969C6F-B9D1-4301-A7F7-293D6A638109}" type="presParOf" srcId="{C4E31E64-8FE4-470B-91A5-1B1C93C7A56F}" destId="{D4C8DBD3-14CF-4A79-9E9B-381A9CDD7A03}" srcOrd="1" destOrd="0" presId="urn:microsoft.com/office/officeart/2005/8/layout/orgChart1"/>
    <dgm:cxn modelId="{330BDC93-0075-40D9-9E85-68E0A0575EFC}" type="presParOf" srcId="{BC0BBA64-05CF-4392-88C4-4145CD982EB9}" destId="{A46E488B-4E03-4782-8244-17603EA31049}" srcOrd="1" destOrd="0" presId="urn:microsoft.com/office/officeart/2005/8/layout/orgChart1"/>
    <dgm:cxn modelId="{7CDB75C6-DC7B-4BC8-B5CC-28F05F4C0BDA}" type="presParOf" srcId="{BC0BBA64-05CF-4392-88C4-4145CD982EB9}" destId="{F295A889-1B12-4590-8ADE-C8A05540D77C}" srcOrd="2" destOrd="0" presId="urn:microsoft.com/office/officeart/2005/8/layout/orgChart1"/>
    <dgm:cxn modelId="{7E8C655E-71BF-41B3-A6ED-D99AE9B3EB53}" type="presParOf" srcId="{61C5E171-518D-4718-B9E6-0F21ECAE695A}" destId="{2B28212C-31EC-43ED-A908-53660FF04882}" srcOrd="2" destOrd="0" presId="urn:microsoft.com/office/officeart/2005/8/layout/orgChart1"/>
    <dgm:cxn modelId="{05A3B809-42E5-4A18-A54F-91524A7A853B}" type="presParOf" srcId="{61C5E171-518D-4718-B9E6-0F21ECAE695A}" destId="{1CB86201-89C9-4EED-8306-5E378AAB7262}" srcOrd="3" destOrd="0" presId="urn:microsoft.com/office/officeart/2005/8/layout/orgChart1"/>
    <dgm:cxn modelId="{6F5E3E25-BD56-41BD-B650-3D7DB9EE13E7}" type="presParOf" srcId="{1CB86201-89C9-4EED-8306-5E378AAB7262}" destId="{7637D937-F2F6-4D99-BF10-29146E27D5FD}" srcOrd="0" destOrd="0" presId="urn:microsoft.com/office/officeart/2005/8/layout/orgChart1"/>
    <dgm:cxn modelId="{1F693D94-3405-4896-AD4E-ABF07E2D7781}" type="presParOf" srcId="{7637D937-F2F6-4D99-BF10-29146E27D5FD}" destId="{FB16B576-C1BE-47F5-8D92-956481A3F02F}" srcOrd="0" destOrd="0" presId="urn:microsoft.com/office/officeart/2005/8/layout/orgChart1"/>
    <dgm:cxn modelId="{F04B535F-291E-4F41-BEB8-04C5195A3B01}" type="presParOf" srcId="{7637D937-F2F6-4D99-BF10-29146E27D5FD}" destId="{32A9243B-3216-4C9A-819B-066E7A77C86A}" srcOrd="1" destOrd="0" presId="urn:microsoft.com/office/officeart/2005/8/layout/orgChart1"/>
    <dgm:cxn modelId="{D9B8FB58-EE63-4A5B-BFF3-AA030EDF7EA7}" type="presParOf" srcId="{1CB86201-89C9-4EED-8306-5E378AAB7262}" destId="{B833CE43-AA1D-4FC9-8021-60A0104A85B7}" srcOrd="1" destOrd="0" presId="urn:microsoft.com/office/officeart/2005/8/layout/orgChart1"/>
    <dgm:cxn modelId="{8348A6F5-7BFD-4A90-B48C-650299465417}" type="presParOf" srcId="{1CB86201-89C9-4EED-8306-5E378AAB7262}" destId="{5F6DB5C2-2E48-4EAC-AAD8-FD3C6E688DD5}" srcOrd="2" destOrd="0" presId="urn:microsoft.com/office/officeart/2005/8/layout/orgChart1"/>
    <dgm:cxn modelId="{54066769-3C39-44DD-8D22-736B6BD0EEF0}" type="presParOf" srcId="{61C5E171-518D-4718-B9E6-0F21ECAE695A}" destId="{E0437B35-E9F8-43A0-B3EC-7DBDD3ED0DF4}" srcOrd="4" destOrd="0" presId="urn:microsoft.com/office/officeart/2005/8/layout/orgChart1"/>
    <dgm:cxn modelId="{7C794520-2F33-4968-A7BF-376517A2773D}" type="presParOf" srcId="{61C5E171-518D-4718-B9E6-0F21ECAE695A}" destId="{ABF660AD-A786-45BF-A452-F60C7B151DDC}" srcOrd="5" destOrd="0" presId="urn:microsoft.com/office/officeart/2005/8/layout/orgChart1"/>
    <dgm:cxn modelId="{868A063A-B32C-40CA-9E7E-E21F05EC6E45}" type="presParOf" srcId="{ABF660AD-A786-45BF-A452-F60C7B151DDC}" destId="{D8D631EC-D636-4F31-A1A9-367883559AAD}" srcOrd="0" destOrd="0" presId="urn:microsoft.com/office/officeart/2005/8/layout/orgChart1"/>
    <dgm:cxn modelId="{8FA206C1-DA3F-4084-B144-03F18E4BC7FB}" type="presParOf" srcId="{D8D631EC-D636-4F31-A1A9-367883559AAD}" destId="{CBB5C753-980F-4864-AB0F-06EB77EFDCE4}" srcOrd="0" destOrd="0" presId="urn:microsoft.com/office/officeart/2005/8/layout/orgChart1"/>
    <dgm:cxn modelId="{9189782C-F185-48DD-BA49-49AC36A72DEB}" type="presParOf" srcId="{D8D631EC-D636-4F31-A1A9-367883559AAD}" destId="{5B1948D0-847B-4210-9C33-8FD8A725A117}" srcOrd="1" destOrd="0" presId="urn:microsoft.com/office/officeart/2005/8/layout/orgChart1"/>
    <dgm:cxn modelId="{105F2807-E045-42AC-96CF-6E6A1A344FC7}" type="presParOf" srcId="{ABF660AD-A786-45BF-A452-F60C7B151DDC}" destId="{9CB4EAF4-506C-4EDF-B943-70BEC43E2492}" srcOrd="1" destOrd="0" presId="urn:microsoft.com/office/officeart/2005/8/layout/orgChart1"/>
    <dgm:cxn modelId="{FDB609C9-15C0-4B6D-8E62-E7F613190440}" type="presParOf" srcId="{ABF660AD-A786-45BF-A452-F60C7B151DDC}" destId="{46F2BAC7-A8CB-4227-A285-720BB46F856C}" srcOrd="2" destOrd="0" presId="urn:microsoft.com/office/officeart/2005/8/layout/orgChart1"/>
    <dgm:cxn modelId="{0DCF10BC-CC6C-4A72-9A32-5A00F8423D41}" type="presParOf" srcId="{E58C22AC-D6DB-41C8-9721-B301CCCCD8D4}" destId="{6D4AB6C9-CC33-41F0-AAA5-6623DD8A2273}" srcOrd="2" destOrd="0" presId="urn:microsoft.com/office/officeart/2005/8/layout/orgChart1"/>
    <dgm:cxn modelId="{92E0E14B-E429-43DA-97F8-441259A8E74A}" type="presParOf" srcId="{C5B5A8AF-F780-4FDB-B8AD-B0DF2F2D3A2E}" destId="{E703BDCB-2C5B-4947-AA03-A8B5F9F5F54E}" srcOrd="2" destOrd="0" presId="urn:microsoft.com/office/officeart/2005/8/layout/orgChart1"/>
    <dgm:cxn modelId="{1B8DD708-AACD-4074-BD0D-A35B7ED6A397}" type="presParOf" srcId="{A2D53D13-9DB7-4A2D-9194-A3667011E089}" destId="{C94CE058-A160-4B44-8BCE-D76365EE42FC}" srcOrd="2" destOrd="0" presId="urn:microsoft.com/office/officeart/2005/8/layout/orgChart1"/>
    <dgm:cxn modelId="{32F48732-EB7F-4B11-8563-5356533766FD}" type="presParOf" srcId="{27FA1D63-CCA2-4E12-8567-3FEA41BE9AEC}" destId="{3D147439-E00A-4135-BB7F-9ADB11BB3A9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964A2-B38D-4813-9039-0D53691D050E}">
      <dsp:nvSpPr>
        <dsp:cNvPr id="0" name=""/>
        <dsp:cNvSpPr/>
      </dsp:nvSpPr>
      <dsp:spPr>
        <a:xfrm>
          <a:off x="3759837" y="1402399"/>
          <a:ext cx="1076637" cy="1076637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Urban Agriculture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NIFA</a:t>
          </a:r>
        </a:p>
      </dsp:txBody>
      <dsp:txXfrm>
        <a:off x="3917507" y="1560069"/>
        <a:ext cx="761297" cy="761297"/>
      </dsp:txXfrm>
    </dsp:sp>
    <dsp:sp modelId="{FE32EB36-BAA7-4E5C-9F22-A168DB4D4CAE}">
      <dsp:nvSpPr>
        <dsp:cNvPr id="0" name=""/>
        <dsp:cNvSpPr/>
      </dsp:nvSpPr>
      <dsp:spPr>
        <a:xfrm rot="16200000">
          <a:off x="4136607" y="1229579"/>
          <a:ext cx="323096" cy="22543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323096" y="11271"/>
              </a:lnTo>
            </a:path>
          </a:pathLst>
        </a:custGeom>
        <a:noFill/>
        <a:ln w="19050" cap="rnd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90078" y="1232773"/>
        <a:ext cx="16154" cy="16154"/>
      </dsp:txXfrm>
    </dsp:sp>
    <dsp:sp modelId="{EB50684B-7EA5-4031-8A26-DFB779085D66}">
      <dsp:nvSpPr>
        <dsp:cNvPr id="0" name=""/>
        <dsp:cNvSpPr/>
      </dsp:nvSpPr>
      <dsp:spPr>
        <a:xfrm>
          <a:off x="3759837" y="2665"/>
          <a:ext cx="1076637" cy="1076637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i="1" kern="1200"/>
            <a:t>Summer Sprouts Programs </a:t>
          </a:r>
          <a:endParaRPr lang="es-PR" sz="1400" kern="1200"/>
        </a:p>
      </dsp:txBody>
      <dsp:txXfrm>
        <a:off x="3917507" y="160335"/>
        <a:ext cx="761297" cy="761297"/>
      </dsp:txXfrm>
    </dsp:sp>
    <dsp:sp modelId="{525C2B6F-3CDB-4B2C-8E63-1B2FA517D092}">
      <dsp:nvSpPr>
        <dsp:cNvPr id="0" name=""/>
        <dsp:cNvSpPr/>
      </dsp:nvSpPr>
      <dsp:spPr>
        <a:xfrm>
          <a:off x="4836474" y="1929446"/>
          <a:ext cx="323096" cy="22543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323096" y="11271"/>
              </a:lnTo>
            </a:path>
          </a:pathLst>
        </a:custGeom>
        <a:noFill/>
        <a:ln w="19050" cap="rnd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89945" y="1932641"/>
        <a:ext cx="16154" cy="16154"/>
      </dsp:txXfrm>
    </dsp:sp>
    <dsp:sp modelId="{4A7ED6D5-E4E7-43F1-8339-4E2D0E9E6B85}">
      <dsp:nvSpPr>
        <dsp:cNvPr id="0" name=""/>
        <dsp:cNvSpPr/>
      </dsp:nvSpPr>
      <dsp:spPr>
        <a:xfrm>
          <a:off x="5159571" y="1402399"/>
          <a:ext cx="1076637" cy="1076637"/>
        </a:xfrm>
        <a:prstGeom prst="ellipse">
          <a:avLst/>
        </a:prstGeom>
        <a:solidFill>
          <a:schemeClr val="accent2">
            <a:shade val="80000"/>
            <a:hueOff val="183474"/>
            <a:satOff val="-13330"/>
            <a:lumOff val="113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Home Garden</a:t>
          </a:r>
        </a:p>
      </dsp:txBody>
      <dsp:txXfrm>
        <a:off x="5317241" y="1560069"/>
        <a:ext cx="761297" cy="761297"/>
      </dsp:txXfrm>
    </dsp:sp>
    <dsp:sp modelId="{4BCAD93D-9713-4DDC-B535-1A0D5D924871}">
      <dsp:nvSpPr>
        <dsp:cNvPr id="0" name=""/>
        <dsp:cNvSpPr/>
      </dsp:nvSpPr>
      <dsp:spPr>
        <a:xfrm rot="5400000">
          <a:off x="4136607" y="2629313"/>
          <a:ext cx="323096" cy="22543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323096" y="11271"/>
              </a:lnTo>
            </a:path>
          </a:pathLst>
        </a:custGeom>
        <a:noFill/>
        <a:ln w="19050" cap="rnd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90078" y="2632508"/>
        <a:ext cx="16154" cy="16154"/>
      </dsp:txXfrm>
    </dsp:sp>
    <dsp:sp modelId="{B6727F35-06F0-4036-8465-35A020074AEE}">
      <dsp:nvSpPr>
        <dsp:cNvPr id="0" name=""/>
        <dsp:cNvSpPr/>
      </dsp:nvSpPr>
      <dsp:spPr>
        <a:xfrm>
          <a:off x="3759837" y="2802134"/>
          <a:ext cx="1076637" cy="1076637"/>
        </a:xfrm>
        <a:prstGeom prst="ellipse">
          <a:avLst/>
        </a:prstGeom>
        <a:solidFill>
          <a:schemeClr val="accent2">
            <a:shade val="80000"/>
            <a:hueOff val="366949"/>
            <a:satOff val="-26659"/>
            <a:lumOff val="2260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Master Gardener</a:t>
          </a:r>
        </a:p>
      </dsp:txBody>
      <dsp:txXfrm>
        <a:off x="3917507" y="2959804"/>
        <a:ext cx="761297" cy="761297"/>
      </dsp:txXfrm>
    </dsp:sp>
    <dsp:sp modelId="{673E729E-A84B-46EF-8D05-5FAA0C6A3630}">
      <dsp:nvSpPr>
        <dsp:cNvPr id="0" name=""/>
        <dsp:cNvSpPr/>
      </dsp:nvSpPr>
      <dsp:spPr>
        <a:xfrm rot="10800000">
          <a:off x="3436740" y="1929446"/>
          <a:ext cx="323096" cy="22543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323096" y="11271"/>
              </a:lnTo>
            </a:path>
          </a:pathLst>
        </a:custGeom>
        <a:noFill/>
        <a:ln w="19050" cap="rnd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590211" y="1932641"/>
        <a:ext cx="16154" cy="16154"/>
      </dsp:txXfrm>
    </dsp:sp>
    <dsp:sp modelId="{F03ED636-D9E8-405A-AB8E-75E6974868F2}">
      <dsp:nvSpPr>
        <dsp:cNvPr id="0" name=""/>
        <dsp:cNvSpPr/>
      </dsp:nvSpPr>
      <dsp:spPr>
        <a:xfrm>
          <a:off x="2360102" y="1402399"/>
          <a:ext cx="1076637" cy="1076637"/>
        </a:xfrm>
        <a:prstGeom prst="ellipse">
          <a:avLst/>
        </a:prstGeom>
        <a:solidFill>
          <a:schemeClr val="accent2">
            <a:shade val="80000"/>
            <a:hueOff val="550423"/>
            <a:satOff val="-39989"/>
            <a:lumOff val="3390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Seasonal High Tunnel</a:t>
          </a:r>
        </a:p>
      </dsp:txBody>
      <dsp:txXfrm>
        <a:off x="2517772" y="1560069"/>
        <a:ext cx="761297" cy="761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16D0D-800D-4692-AF54-88FF3F84E522}">
      <dsp:nvSpPr>
        <dsp:cNvPr id="0" name=""/>
        <dsp:cNvSpPr/>
      </dsp:nvSpPr>
      <dsp:spPr>
        <a:xfrm>
          <a:off x="2568971" y="564718"/>
          <a:ext cx="3765296" cy="3765296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FBB88-E50F-43B6-8518-45B9DABE716D}">
      <dsp:nvSpPr>
        <dsp:cNvPr id="0" name=""/>
        <dsp:cNvSpPr/>
      </dsp:nvSpPr>
      <dsp:spPr>
        <a:xfrm>
          <a:off x="2568971" y="564718"/>
          <a:ext cx="3765296" cy="3765296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2C62A-8B94-4522-A74E-0D3735BAA325}">
      <dsp:nvSpPr>
        <dsp:cNvPr id="0" name=""/>
        <dsp:cNvSpPr/>
      </dsp:nvSpPr>
      <dsp:spPr>
        <a:xfrm>
          <a:off x="2568971" y="564718"/>
          <a:ext cx="3765296" cy="3765296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924A2-6892-47D2-9FE0-F259A88AEC2E}">
      <dsp:nvSpPr>
        <dsp:cNvPr id="0" name=""/>
        <dsp:cNvSpPr/>
      </dsp:nvSpPr>
      <dsp:spPr>
        <a:xfrm>
          <a:off x="2568971" y="564718"/>
          <a:ext cx="3765296" cy="3765296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50FD26-5C64-43DD-96DA-B78AEB3569D0}">
      <dsp:nvSpPr>
        <dsp:cNvPr id="0" name=""/>
        <dsp:cNvSpPr/>
      </dsp:nvSpPr>
      <dsp:spPr>
        <a:xfrm>
          <a:off x="2568971" y="564718"/>
          <a:ext cx="3765296" cy="3765296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0B59-9D58-4116-987E-ACFC86725EF0}">
      <dsp:nvSpPr>
        <dsp:cNvPr id="0" name=""/>
        <dsp:cNvSpPr/>
      </dsp:nvSpPr>
      <dsp:spPr>
        <a:xfrm>
          <a:off x="3584336" y="1580083"/>
          <a:ext cx="1734566" cy="1734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  <a:sp3d extrusionH="28000" prstMaterial="matte"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Seasonal High Tunnel</a:t>
          </a:r>
        </a:p>
      </dsp:txBody>
      <dsp:txXfrm>
        <a:off x="3838357" y="1834104"/>
        <a:ext cx="1226524" cy="1226524"/>
      </dsp:txXfrm>
    </dsp:sp>
    <dsp:sp modelId="{26F67DFB-B3A4-48E1-B73F-62BEBAC26AB1}">
      <dsp:nvSpPr>
        <dsp:cNvPr id="0" name=""/>
        <dsp:cNvSpPr/>
      </dsp:nvSpPr>
      <dsp:spPr>
        <a:xfrm>
          <a:off x="3844521" y="1330"/>
          <a:ext cx="1214196" cy="12141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NRCS</a:t>
          </a:r>
        </a:p>
      </dsp:txBody>
      <dsp:txXfrm>
        <a:off x="4022336" y="179145"/>
        <a:ext cx="858566" cy="858566"/>
      </dsp:txXfrm>
    </dsp:sp>
    <dsp:sp modelId="{053BC720-0A02-4ABA-B097-C4EC69998464}">
      <dsp:nvSpPr>
        <dsp:cNvPr id="0" name=""/>
        <dsp:cNvSpPr/>
      </dsp:nvSpPr>
      <dsp:spPr>
        <a:xfrm>
          <a:off x="5593454" y="1272005"/>
          <a:ext cx="1214196" cy="1214196"/>
        </a:xfrm>
        <a:prstGeom prst="ellipse">
          <a:avLst/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FSA</a:t>
          </a:r>
        </a:p>
      </dsp:txBody>
      <dsp:txXfrm>
        <a:off x="5771269" y="1449820"/>
        <a:ext cx="858566" cy="858566"/>
      </dsp:txXfrm>
    </dsp:sp>
    <dsp:sp modelId="{5C333BA3-00CA-4A9A-946A-4BD13C0F9E09}">
      <dsp:nvSpPr>
        <dsp:cNvPr id="0" name=""/>
        <dsp:cNvSpPr/>
      </dsp:nvSpPr>
      <dsp:spPr>
        <a:xfrm>
          <a:off x="4925421" y="3327999"/>
          <a:ext cx="1214196" cy="1214196"/>
        </a:xfrm>
        <a:prstGeom prst="ellipse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Municipal Government</a:t>
          </a:r>
        </a:p>
      </dsp:txBody>
      <dsp:txXfrm>
        <a:off x="5103236" y="3505814"/>
        <a:ext cx="858566" cy="858566"/>
      </dsp:txXfrm>
    </dsp:sp>
    <dsp:sp modelId="{CFD71C78-82DA-4CA6-B25D-9683B1F62207}">
      <dsp:nvSpPr>
        <dsp:cNvPr id="0" name=""/>
        <dsp:cNvSpPr/>
      </dsp:nvSpPr>
      <dsp:spPr>
        <a:xfrm>
          <a:off x="2763621" y="3327999"/>
          <a:ext cx="1214196" cy="1214196"/>
        </a:xfrm>
        <a:prstGeom prst="ellipse">
          <a:avLst/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NIFA</a:t>
          </a:r>
        </a:p>
      </dsp:txBody>
      <dsp:txXfrm>
        <a:off x="2941436" y="3505814"/>
        <a:ext cx="858566" cy="858566"/>
      </dsp:txXfrm>
    </dsp:sp>
    <dsp:sp modelId="{A499BE5D-F521-42F2-A4FD-A4BB7E5B7C51}">
      <dsp:nvSpPr>
        <dsp:cNvPr id="0" name=""/>
        <dsp:cNvSpPr/>
      </dsp:nvSpPr>
      <dsp:spPr>
        <a:xfrm>
          <a:off x="2095588" y="1272005"/>
          <a:ext cx="1214196" cy="1214196"/>
        </a:xfrm>
        <a:prstGeom prst="ellipse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ONG</a:t>
          </a:r>
        </a:p>
      </dsp:txBody>
      <dsp:txXfrm>
        <a:off x="2273403" y="1449820"/>
        <a:ext cx="858566" cy="858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3931F-A836-442D-B463-5D00C8117228}">
      <dsp:nvSpPr>
        <dsp:cNvPr id="0" name=""/>
        <dsp:cNvSpPr/>
      </dsp:nvSpPr>
      <dsp:spPr>
        <a:xfrm>
          <a:off x="2372626" y="-23468"/>
          <a:ext cx="3851059" cy="3851059"/>
        </a:xfrm>
        <a:prstGeom prst="circularArrow">
          <a:avLst>
            <a:gd name="adj1" fmla="val 5544"/>
            <a:gd name="adj2" fmla="val 330680"/>
            <a:gd name="adj3" fmla="val 13760385"/>
            <a:gd name="adj4" fmla="val 1739542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1E5810-16C3-438B-85CC-3D49826C2DC9}">
      <dsp:nvSpPr>
        <dsp:cNvPr id="0" name=""/>
        <dsp:cNvSpPr/>
      </dsp:nvSpPr>
      <dsp:spPr>
        <a:xfrm>
          <a:off x="3390464" y="1449"/>
          <a:ext cx="1815383" cy="90769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800" kern="1200" noProof="0" dirty="0"/>
            <a:t>Elegibilidad</a:t>
          </a:r>
        </a:p>
      </dsp:txBody>
      <dsp:txXfrm>
        <a:off x="3434774" y="45759"/>
        <a:ext cx="1726763" cy="819071"/>
      </dsp:txXfrm>
    </dsp:sp>
    <dsp:sp modelId="{74E6236A-3328-4579-995B-35C889AEA773}">
      <dsp:nvSpPr>
        <dsp:cNvPr id="0" name=""/>
        <dsp:cNvSpPr/>
      </dsp:nvSpPr>
      <dsp:spPr>
        <a:xfrm>
          <a:off x="4952330" y="1136211"/>
          <a:ext cx="1815383" cy="9076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800" kern="1200" noProof="0" dirty="0"/>
            <a:t>Planificación y contratación</a:t>
          </a:r>
        </a:p>
      </dsp:txBody>
      <dsp:txXfrm>
        <a:off x="4996640" y="1180521"/>
        <a:ext cx="1726763" cy="819071"/>
      </dsp:txXfrm>
    </dsp:sp>
    <dsp:sp modelId="{91E64728-F678-4C8B-9753-EBB8916B1BE5}">
      <dsp:nvSpPr>
        <dsp:cNvPr id="0" name=""/>
        <dsp:cNvSpPr/>
      </dsp:nvSpPr>
      <dsp:spPr>
        <a:xfrm>
          <a:off x="4355750" y="2972295"/>
          <a:ext cx="1815383" cy="90769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800" kern="1200" noProof="0" dirty="0"/>
            <a:t>Permisos</a:t>
          </a:r>
        </a:p>
      </dsp:txBody>
      <dsp:txXfrm>
        <a:off x="4400060" y="3016605"/>
        <a:ext cx="1726763" cy="819071"/>
      </dsp:txXfrm>
    </dsp:sp>
    <dsp:sp modelId="{BE1517D1-BC19-44FF-A5FF-540CA359FD64}">
      <dsp:nvSpPr>
        <dsp:cNvPr id="0" name=""/>
        <dsp:cNvSpPr/>
      </dsp:nvSpPr>
      <dsp:spPr>
        <a:xfrm>
          <a:off x="2425178" y="2972295"/>
          <a:ext cx="1815383" cy="90769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800" i="1" kern="1200" noProof="0" dirty="0"/>
            <a:t>Instalación de Sistemas</a:t>
          </a:r>
        </a:p>
      </dsp:txBody>
      <dsp:txXfrm>
        <a:off x="2469488" y="3016605"/>
        <a:ext cx="1726763" cy="819071"/>
      </dsp:txXfrm>
    </dsp:sp>
    <dsp:sp modelId="{7F1F3148-571C-4279-BF01-C8270DDEF040}">
      <dsp:nvSpPr>
        <dsp:cNvPr id="0" name=""/>
        <dsp:cNvSpPr/>
      </dsp:nvSpPr>
      <dsp:spPr>
        <a:xfrm>
          <a:off x="1828598" y="1136211"/>
          <a:ext cx="1815383" cy="90769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800" kern="1200" noProof="0" dirty="0"/>
            <a:t>Educación y Entrenamiento</a:t>
          </a:r>
        </a:p>
      </dsp:txBody>
      <dsp:txXfrm>
        <a:off x="1872908" y="1180521"/>
        <a:ext cx="1726763" cy="8190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37B35-E9F8-43A0-B3EC-7DBDD3ED0DF4}">
      <dsp:nvSpPr>
        <dsp:cNvPr id="0" name=""/>
        <dsp:cNvSpPr/>
      </dsp:nvSpPr>
      <dsp:spPr>
        <a:xfrm>
          <a:off x="4946283" y="3270410"/>
          <a:ext cx="601672" cy="2066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6037"/>
              </a:lnTo>
              <a:lnTo>
                <a:pt x="601672" y="2066037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8212C-31EC-43ED-A908-53660FF04882}">
      <dsp:nvSpPr>
        <dsp:cNvPr id="0" name=""/>
        <dsp:cNvSpPr/>
      </dsp:nvSpPr>
      <dsp:spPr>
        <a:xfrm>
          <a:off x="4946283" y="3270410"/>
          <a:ext cx="601672" cy="1196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6066"/>
              </a:lnTo>
              <a:lnTo>
                <a:pt x="601672" y="1196066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4C0FD-74BE-4709-8F37-539C04225357}">
      <dsp:nvSpPr>
        <dsp:cNvPr id="0" name=""/>
        <dsp:cNvSpPr/>
      </dsp:nvSpPr>
      <dsp:spPr>
        <a:xfrm>
          <a:off x="4946283" y="3270410"/>
          <a:ext cx="601672" cy="341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71"/>
              </a:lnTo>
              <a:lnTo>
                <a:pt x="601672" y="341971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34C10-B43A-42C0-B202-926FAC258EEC}">
      <dsp:nvSpPr>
        <dsp:cNvPr id="0" name=""/>
        <dsp:cNvSpPr/>
      </dsp:nvSpPr>
      <dsp:spPr>
        <a:xfrm>
          <a:off x="6458759" y="2369964"/>
          <a:ext cx="91440" cy="284728"/>
        </a:xfrm>
        <a:custGeom>
          <a:avLst/>
          <a:gdLst/>
          <a:ahLst/>
          <a:cxnLst/>
          <a:rect l="0" t="0" r="0" b="0"/>
          <a:pathLst>
            <a:path>
              <a:moveTo>
                <a:pt x="133685" y="0"/>
              </a:moveTo>
              <a:lnTo>
                <a:pt x="133685" y="192769"/>
              </a:lnTo>
              <a:lnTo>
                <a:pt x="45720" y="192769"/>
              </a:lnTo>
              <a:lnTo>
                <a:pt x="45720" y="28472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5D754-3834-4905-87F7-41375F3692F9}">
      <dsp:nvSpPr>
        <dsp:cNvPr id="0" name=""/>
        <dsp:cNvSpPr/>
      </dsp:nvSpPr>
      <dsp:spPr>
        <a:xfrm>
          <a:off x="6592445" y="1641508"/>
          <a:ext cx="152293" cy="218106"/>
        </a:xfrm>
        <a:custGeom>
          <a:avLst/>
          <a:gdLst/>
          <a:ahLst/>
          <a:cxnLst/>
          <a:rect l="0" t="0" r="0" b="0"/>
          <a:pathLst>
            <a:path>
              <a:moveTo>
                <a:pt x="152293" y="0"/>
              </a:moveTo>
              <a:lnTo>
                <a:pt x="152293" y="126146"/>
              </a:lnTo>
              <a:lnTo>
                <a:pt x="0" y="126146"/>
              </a:lnTo>
              <a:lnTo>
                <a:pt x="0" y="218106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819E8-5EEE-4F74-A121-A6106B0A0666}">
      <dsp:nvSpPr>
        <dsp:cNvPr id="0" name=""/>
        <dsp:cNvSpPr/>
      </dsp:nvSpPr>
      <dsp:spPr>
        <a:xfrm>
          <a:off x="4816849" y="1041896"/>
          <a:ext cx="1927889" cy="161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749"/>
              </a:lnTo>
              <a:lnTo>
                <a:pt x="1927889" y="69749"/>
              </a:lnTo>
              <a:lnTo>
                <a:pt x="1927889" y="16170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0320F-FB5B-49ED-9A38-A962160C4F12}">
      <dsp:nvSpPr>
        <dsp:cNvPr id="0" name=""/>
        <dsp:cNvSpPr/>
      </dsp:nvSpPr>
      <dsp:spPr>
        <a:xfrm>
          <a:off x="2021096" y="1632101"/>
          <a:ext cx="1077877" cy="490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103"/>
              </a:lnTo>
              <a:lnTo>
                <a:pt x="1077877" y="490103"/>
              </a:lnTo>
            </a:path>
          </a:pathLst>
        </a:cu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13AF1-E711-4F85-8882-E5EE8F163818}">
      <dsp:nvSpPr>
        <dsp:cNvPr id="0" name=""/>
        <dsp:cNvSpPr/>
      </dsp:nvSpPr>
      <dsp:spPr>
        <a:xfrm>
          <a:off x="2021096" y="1632101"/>
          <a:ext cx="624349" cy="478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4349" y="478568"/>
              </a:lnTo>
            </a:path>
          </a:pathLst>
        </a:cu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ABAE2-10D7-4186-B39B-7C5F808843D1}">
      <dsp:nvSpPr>
        <dsp:cNvPr id="0" name=""/>
        <dsp:cNvSpPr/>
      </dsp:nvSpPr>
      <dsp:spPr>
        <a:xfrm>
          <a:off x="2962216" y="1041896"/>
          <a:ext cx="1854632" cy="152302"/>
        </a:xfrm>
        <a:custGeom>
          <a:avLst/>
          <a:gdLst/>
          <a:ahLst/>
          <a:cxnLst/>
          <a:rect l="0" t="0" r="0" b="0"/>
          <a:pathLst>
            <a:path>
              <a:moveTo>
                <a:pt x="1854632" y="0"/>
              </a:moveTo>
              <a:lnTo>
                <a:pt x="1854632" y="60343"/>
              </a:lnTo>
              <a:lnTo>
                <a:pt x="0" y="60343"/>
              </a:lnTo>
              <a:lnTo>
                <a:pt x="0" y="152302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F97BB-EF84-477C-84AD-334DCA317CC3}">
      <dsp:nvSpPr>
        <dsp:cNvPr id="0" name=""/>
        <dsp:cNvSpPr/>
      </dsp:nvSpPr>
      <dsp:spPr>
        <a:xfrm>
          <a:off x="2418616" y="1351"/>
          <a:ext cx="4796465" cy="10405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kern="1200" noProof="0" dirty="0"/>
            <a:t>Proyecto Educativo de Agricultura Urbana y Pequeños Agricultores con Sistema de Túneles (PAU)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kern="1200" noProof="0" dirty="0"/>
            <a:t>Myrna Comas Pagan</a:t>
          </a:r>
        </a:p>
      </dsp:txBody>
      <dsp:txXfrm>
        <a:off x="2418616" y="1351"/>
        <a:ext cx="4796465" cy="1040545"/>
      </dsp:txXfrm>
    </dsp:sp>
    <dsp:sp modelId="{D3BC1D08-8970-4CEB-BC06-2DB14AA57574}">
      <dsp:nvSpPr>
        <dsp:cNvPr id="0" name=""/>
        <dsp:cNvSpPr/>
      </dsp:nvSpPr>
      <dsp:spPr>
        <a:xfrm>
          <a:off x="1785816" y="1194198"/>
          <a:ext cx="2352800" cy="4379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Agricultura Urbana</a:t>
          </a:r>
        </a:p>
      </dsp:txBody>
      <dsp:txXfrm>
        <a:off x="1785816" y="1194198"/>
        <a:ext cx="2352800" cy="437902"/>
      </dsp:txXfrm>
    </dsp:sp>
    <dsp:sp modelId="{20DE13D7-4742-480F-96C9-877889FF99C1}">
      <dsp:nvSpPr>
        <dsp:cNvPr id="0" name=""/>
        <dsp:cNvSpPr/>
      </dsp:nvSpPr>
      <dsp:spPr>
        <a:xfrm>
          <a:off x="672921" y="1785709"/>
          <a:ext cx="1972525" cy="6499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Huertos Comunitarios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German Ramos</a:t>
          </a:r>
        </a:p>
      </dsp:txBody>
      <dsp:txXfrm>
        <a:off x="672921" y="1785709"/>
        <a:ext cx="1972525" cy="649922"/>
      </dsp:txXfrm>
    </dsp:sp>
    <dsp:sp modelId="{CB528CCF-2FBD-4B63-BDAB-D57AC38E37BB}">
      <dsp:nvSpPr>
        <dsp:cNvPr id="0" name=""/>
        <dsp:cNvSpPr/>
      </dsp:nvSpPr>
      <dsp:spPr>
        <a:xfrm>
          <a:off x="3098973" y="1789322"/>
          <a:ext cx="2058581" cy="6657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Organización de Comunidades Agrícolas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Robinson Rodríguez</a:t>
          </a:r>
        </a:p>
      </dsp:txBody>
      <dsp:txXfrm>
        <a:off x="3098973" y="1789322"/>
        <a:ext cx="2058581" cy="665765"/>
      </dsp:txXfrm>
    </dsp:sp>
    <dsp:sp modelId="{87711903-462A-4D5A-8719-41C3C1265031}">
      <dsp:nvSpPr>
        <dsp:cNvPr id="0" name=""/>
        <dsp:cNvSpPr/>
      </dsp:nvSpPr>
      <dsp:spPr>
        <a:xfrm>
          <a:off x="5376253" y="1203605"/>
          <a:ext cx="2736972" cy="4379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kern="1200" noProof="0" dirty="0"/>
            <a:t>Pequeños agricultores</a:t>
          </a:r>
        </a:p>
      </dsp:txBody>
      <dsp:txXfrm>
        <a:off x="5376253" y="1203605"/>
        <a:ext cx="2736972" cy="437902"/>
      </dsp:txXfrm>
    </dsp:sp>
    <dsp:sp modelId="{B7C9C92C-F009-496E-B614-26414CF5E7AD}">
      <dsp:nvSpPr>
        <dsp:cNvPr id="0" name=""/>
        <dsp:cNvSpPr/>
      </dsp:nvSpPr>
      <dsp:spPr>
        <a:xfrm>
          <a:off x="5292184" y="1859614"/>
          <a:ext cx="2600521" cy="5103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PR" sz="1400" kern="1200" noProof="0" dirty="0"/>
            <a:t>Sistemas de túneles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PR" sz="1400" kern="1200" noProof="0" dirty="0"/>
            <a:t>Incentivados por NRCS</a:t>
          </a:r>
        </a:p>
      </dsp:txBody>
      <dsp:txXfrm>
        <a:off x="5292184" y="1859614"/>
        <a:ext cx="2600521" cy="510349"/>
      </dsp:txXfrm>
    </dsp:sp>
    <dsp:sp modelId="{9E65F530-C88B-45B3-AC0F-B234B98DF47C}">
      <dsp:nvSpPr>
        <dsp:cNvPr id="0" name=""/>
        <dsp:cNvSpPr/>
      </dsp:nvSpPr>
      <dsp:spPr>
        <a:xfrm>
          <a:off x="4556735" y="2654692"/>
          <a:ext cx="3895488" cy="61571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Caja de Herramientas de Agricultura Urbana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Myrna Comas y </a:t>
          </a:r>
          <a:r>
            <a:rPr lang="es-PR" sz="1200" kern="1200" noProof="0" dirty="0" err="1"/>
            <a:t>Nelsie</a:t>
          </a:r>
          <a:r>
            <a:rPr lang="es-PR" sz="1200" kern="1200" noProof="0" dirty="0"/>
            <a:t> </a:t>
          </a:r>
          <a:r>
            <a:rPr lang="es-PR" sz="1200" kern="1200" noProof="0" dirty="0" err="1"/>
            <a:t>Laboy</a:t>
          </a:r>
          <a:endParaRPr lang="es-PR" sz="1200" kern="1200" noProof="0" dirty="0"/>
        </a:p>
      </dsp:txBody>
      <dsp:txXfrm>
        <a:off x="4556735" y="2654692"/>
        <a:ext cx="3895488" cy="615717"/>
      </dsp:txXfrm>
    </dsp:sp>
    <dsp:sp modelId="{526597DD-EF1A-46B3-879C-CD731DD127CE}">
      <dsp:nvSpPr>
        <dsp:cNvPr id="0" name=""/>
        <dsp:cNvSpPr/>
      </dsp:nvSpPr>
      <dsp:spPr>
        <a:xfrm>
          <a:off x="5547956" y="3341543"/>
          <a:ext cx="2322611" cy="5416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Plan de Negocios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Myrna Comas Pagan</a:t>
          </a:r>
        </a:p>
      </dsp:txBody>
      <dsp:txXfrm>
        <a:off x="5547956" y="3341543"/>
        <a:ext cx="2322611" cy="541677"/>
      </dsp:txXfrm>
    </dsp:sp>
    <dsp:sp modelId="{FB16B576-C1BE-47F5-8D92-956481A3F02F}">
      <dsp:nvSpPr>
        <dsp:cNvPr id="0" name=""/>
        <dsp:cNvSpPr/>
      </dsp:nvSpPr>
      <dsp:spPr>
        <a:xfrm>
          <a:off x="5547956" y="4067140"/>
          <a:ext cx="2339969" cy="7986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Alternativas de cultivos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noProof="0" dirty="0"/>
            <a:t>Ermita Hernández, </a:t>
          </a:r>
          <a:r>
            <a:rPr lang="es-PR" sz="1200" kern="1200" dirty="0"/>
            <a:t>Pablo Jiménez, Gustavo Rodríguez,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dirty="0"/>
            <a:t>Luis G. Sierra</a:t>
          </a:r>
          <a:endParaRPr lang="es-PR" sz="1200" kern="1200" noProof="0" dirty="0"/>
        </a:p>
      </dsp:txBody>
      <dsp:txXfrm>
        <a:off x="5547956" y="4067140"/>
        <a:ext cx="2339969" cy="798673"/>
      </dsp:txXfrm>
    </dsp:sp>
    <dsp:sp modelId="{CBB5C753-980F-4864-AB0F-06EB77EFDCE4}">
      <dsp:nvSpPr>
        <dsp:cNvPr id="0" name=""/>
        <dsp:cNvSpPr/>
      </dsp:nvSpPr>
      <dsp:spPr>
        <a:xfrm>
          <a:off x="5547956" y="5049733"/>
          <a:ext cx="2350715" cy="57342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dirty="0"/>
            <a:t>Redes </a:t>
          </a:r>
          <a:r>
            <a:rPr lang="es-PR" sz="1200" kern="1200" noProof="0" dirty="0"/>
            <a:t>de</a:t>
          </a:r>
          <a:r>
            <a:rPr lang="es-PR" sz="1200" kern="1200" dirty="0"/>
            <a:t> mercadeo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200" kern="1200" dirty="0"/>
            <a:t>Myrna Comas Pagan</a:t>
          </a:r>
        </a:p>
      </dsp:txBody>
      <dsp:txXfrm>
        <a:off x="5547956" y="5049733"/>
        <a:ext cx="2350715" cy="573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693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96142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4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51427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4216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0744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68368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3973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6429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2523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764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67034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91863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9080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65260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3348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B8333-9F2D-4C00-83E8-97886F12E4EF}" type="datetimeFigureOut">
              <a:rPr lang="es-PR" smtClean="0"/>
              <a:t>01/30/2019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E55B3C-78E0-4815-A7CC-4B200C1112BE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5668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82" y="1392763"/>
            <a:ext cx="8455706" cy="165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PR" dirty="0"/>
              <a:t>Reunión Administrativa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PR" dirty="0"/>
              <a:t>Myrna Comas Pagán, PhD</a:t>
            </a:r>
          </a:p>
          <a:p>
            <a:r>
              <a:rPr lang="es-PR" dirty="0"/>
              <a:t>Catedrática</a:t>
            </a:r>
          </a:p>
          <a:p>
            <a:r>
              <a:rPr lang="es-PR" dirty="0"/>
              <a:t>Departamento de Economía Agrícola y Sociología Rural</a:t>
            </a:r>
          </a:p>
          <a:p>
            <a:r>
              <a:rPr lang="es-PR" dirty="0"/>
              <a:t>4 de febrero de 2019</a:t>
            </a:r>
          </a:p>
        </p:txBody>
      </p:sp>
    </p:spTree>
    <p:extLst>
      <p:ext uri="{BB962C8B-B14F-4D97-AF65-F5344CB8AC3E}">
        <p14:creationId xmlns:p14="http://schemas.microsoft.com/office/powerpoint/2010/main" val="388572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Factores a considerar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s-PR" dirty="0"/>
              <a:t>Áreas abandonadas</a:t>
            </a:r>
          </a:p>
          <a:p>
            <a:r>
              <a:rPr lang="es-PR" dirty="0"/>
              <a:t>Acceso a agua</a:t>
            </a:r>
          </a:p>
          <a:p>
            <a:pPr lvl="0"/>
            <a:r>
              <a:rPr lang="es-PR" dirty="0"/>
              <a:t>Apoyo de socios</a:t>
            </a:r>
          </a:p>
          <a:p>
            <a:pPr lvl="0"/>
            <a:r>
              <a:rPr lang="es-PR" dirty="0"/>
              <a:t>Cooperación de los participantes</a:t>
            </a:r>
          </a:p>
          <a:p>
            <a:pPr lvl="0"/>
            <a:r>
              <a:rPr lang="es-PR" dirty="0"/>
              <a:t>Apoyo de los municipios</a:t>
            </a:r>
          </a:p>
          <a:p>
            <a:pPr lvl="0"/>
            <a:r>
              <a:rPr lang="es-PR" dirty="0"/>
              <a:t>Mercado disponible</a:t>
            </a:r>
          </a:p>
          <a:p>
            <a:pPr lvl="0"/>
            <a:r>
              <a:rPr lang="es-PR" dirty="0"/>
              <a:t>Comunicación</a:t>
            </a:r>
          </a:p>
          <a:p>
            <a:pPr lvl="0"/>
            <a:r>
              <a:rPr lang="es-PR" dirty="0"/>
              <a:t>Justicia ambiental</a:t>
            </a:r>
          </a:p>
        </p:txBody>
      </p:sp>
    </p:spTree>
    <p:extLst>
      <p:ext uri="{BB962C8B-B14F-4D97-AF65-F5344CB8AC3E}">
        <p14:creationId xmlns:p14="http://schemas.microsoft.com/office/powerpoint/2010/main" val="730400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Seguimiento al viaje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R" dirty="0"/>
              <a:t>Seguimiento a trabajo educativo del SEA</a:t>
            </a:r>
          </a:p>
          <a:p>
            <a:r>
              <a:rPr lang="es-PR" dirty="0"/>
              <a:t>Reunión con personal NRCS</a:t>
            </a:r>
          </a:p>
          <a:p>
            <a:pPr lvl="1"/>
            <a:r>
              <a:rPr lang="es-PR" dirty="0"/>
              <a:t>Definir quienes serán los interaccionistas del proyecto y su participación</a:t>
            </a:r>
          </a:p>
          <a:p>
            <a:r>
              <a:rPr lang="es-PR" dirty="0"/>
              <a:t>Reunión con personal FSA</a:t>
            </a:r>
          </a:p>
          <a:p>
            <a:pPr lvl="1"/>
            <a:r>
              <a:rPr lang="es-PR" dirty="0"/>
              <a:t>Lograr envolvimiento en proyecto</a:t>
            </a:r>
          </a:p>
          <a:p>
            <a:r>
              <a:rPr lang="es-PR" dirty="0"/>
              <a:t>Identificación de grupos comunitarios</a:t>
            </a:r>
            <a:endParaRPr lang="es-PR" sz="1400" dirty="0"/>
          </a:p>
          <a:p>
            <a:pPr lvl="2"/>
            <a:r>
              <a:rPr lang="es-PR" dirty="0"/>
              <a:t>Fin de la organización comunitaria (económico, social o educativo)</a:t>
            </a:r>
            <a:endParaRPr lang="es-PR" sz="1200" dirty="0"/>
          </a:p>
          <a:p>
            <a:r>
              <a:rPr lang="es-PR" dirty="0"/>
              <a:t>Coordinación con gobiernos municipales y estatales</a:t>
            </a:r>
            <a:endParaRPr lang="es-PR" sz="1600" dirty="0"/>
          </a:p>
        </p:txBody>
      </p:sp>
    </p:spTree>
    <p:extLst>
      <p:ext uri="{BB962C8B-B14F-4D97-AF65-F5344CB8AC3E}">
        <p14:creationId xmlns:p14="http://schemas.microsoft.com/office/powerpoint/2010/main" val="383711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6153150" y="2657475"/>
            <a:ext cx="1524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29025" y="2657475"/>
            <a:ext cx="520281" cy="9525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011447" y="493232"/>
            <a:ext cx="10212957" cy="5624514"/>
            <a:chOff x="1001024" y="776286"/>
            <a:chExt cx="10212957" cy="562451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905125" y="2408388"/>
              <a:ext cx="0" cy="152400"/>
            </a:xfrm>
            <a:prstGeom prst="line">
              <a:avLst/>
            </a:prstGeom>
            <a:ln w="47625" cmpd="thickThin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681808" y="2408388"/>
              <a:ext cx="4492" cy="258612"/>
            </a:xfrm>
            <a:prstGeom prst="line">
              <a:avLst/>
            </a:prstGeom>
            <a:ln w="47625" cmpd="thickThin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2018909464"/>
                </p:ext>
              </p:extLst>
            </p:nvPr>
          </p:nvGraphicFramePr>
          <p:xfrm>
            <a:off x="1001024" y="776286"/>
            <a:ext cx="10212957" cy="56245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043114" y="2429819"/>
              <a:ext cx="485774" cy="130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R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223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Proyecto Agricultura Urbana SEA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047078"/>
              </p:ext>
            </p:extLst>
          </p:nvPr>
        </p:nvGraphicFramePr>
        <p:xfrm>
          <a:off x="741872" y="1475977"/>
          <a:ext cx="8704054" cy="4261433"/>
        </p:xfrm>
        <a:graphic>
          <a:graphicData uri="http://schemas.openxmlformats.org/drawingml/2006/table">
            <a:tbl>
              <a:tblPr firstRow="1" firstCol="1" bandRow="1"/>
              <a:tblGrid>
                <a:gridCol w="2458528">
                  <a:extLst>
                    <a:ext uri="{9D8B030D-6E8A-4147-A177-3AD203B41FA5}">
                      <a16:colId xmlns:a16="http://schemas.microsoft.com/office/drawing/2014/main" val="3451504688"/>
                    </a:ext>
                  </a:extLst>
                </a:gridCol>
                <a:gridCol w="2731323">
                  <a:extLst>
                    <a:ext uri="{9D8B030D-6E8A-4147-A177-3AD203B41FA5}">
                      <a16:colId xmlns:a16="http://schemas.microsoft.com/office/drawing/2014/main" val="983002233"/>
                    </a:ext>
                  </a:extLst>
                </a:gridCol>
                <a:gridCol w="1649580">
                  <a:extLst>
                    <a:ext uri="{9D8B030D-6E8A-4147-A177-3AD203B41FA5}">
                      <a16:colId xmlns:a16="http://schemas.microsoft.com/office/drawing/2014/main" val="3994820520"/>
                    </a:ext>
                  </a:extLst>
                </a:gridCol>
                <a:gridCol w="1864623">
                  <a:extLst>
                    <a:ext uri="{9D8B030D-6E8A-4147-A177-3AD203B41FA5}">
                      <a16:colId xmlns:a16="http://schemas.microsoft.com/office/drawing/2014/main" val="564800383"/>
                    </a:ext>
                  </a:extLst>
                </a:gridCol>
              </a:tblGrid>
              <a:tr h="291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GUÍA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 A CARGO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IMPRESO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CAPACITACIÓN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903524"/>
                  </a:ext>
                </a:extLst>
              </a:tr>
              <a:tr h="5823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Guía Curricular Huertos Comunitarios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German Ramos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diciembre 2018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junio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91215"/>
                  </a:ext>
                </a:extLst>
              </a:tr>
              <a:tr h="291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Guía Plan de Negocios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Myrna Comas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enero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abril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189501"/>
                  </a:ext>
                </a:extLst>
              </a:tr>
              <a:tr h="291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 de negocios HT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Myrna Comas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febrero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abril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154525"/>
                  </a:ext>
                </a:extLst>
              </a:tr>
              <a:tr h="5823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 de negocios electrónico</a:t>
                      </a:r>
                      <a:endParaRPr lang="es-P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Myrna Comas, Nashali Rivera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julio 2019</a:t>
                      </a:r>
                      <a:endParaRPr lang="es-P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diciembre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819781"/>
                  </a:ext>
                </a:extLst>
              </a:tr>
              <a:tr h="5823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Guía Organización de Comunidades Agrícolas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Robinson Rodríguez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octubre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abril 2020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271786"/>
                  </a:ext>
                </a:extLst>
              </a:tr>
              <a:tr h="5823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Caja de Herramientas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Myrna Comas, Nelsie Laboy 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octubre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abril 2020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25143"/>
                  </a:ext>
                </a:extLst>
              </a:tr>
              <a:tr h="10329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Guía de Cultivos para Sistema de Túneles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Pablo Jiménez, Gustavo Rodríguez, Luis G. Sierra, Ermita Hernández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diciembre 2019</a:t>
                      </a:r>
                      <a:endParaRPr lang="es-P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abril 2020</a:t>
                      </a:r>
                      <a:endParaRPr lang="es-P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06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942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909285"/>
              </p:ext>
            </p:extLst>
          </p:nvPr>
        </p:nvGraphicFramePr>
        <p:xfrm>
          <a:off x="695325" y="951845"/>
          <a:ext cx="8381998" cy="5381955"/>
        </p:xfrm>
        <a:graphic>
          <a:graphicData uri="http://schemas.openxmlformats.org/drawingml/2006/table">
            <a:tbl>
              <a:tblPr firstRow="1" firstCol="1" bandRow="1"/>
              <a:tblGrid>
                <a:gridCol w="2435792">
                  <a:extLst>
                    <a:ext uri="{9D8B030D-6E8A-4147-A177-3AD203B41FA5}">
                      <a16:colId xmlns:a16="http://schemas.microsoft.com/office/drawing/2014/main" val="1914338757"/>
                    </a:ext>
                  </a:extLst>
                </a:gridCol>
                <a:gridCol w="545533">
                  <a:extLst>
                    <a:ext uri="{9D8B030D-6E8A-4147-A177-3AD203B41FA5}">
                      <a16:colId xmlns:a16="http://schemas.microsoft.com/office/drawing/2014/main" val="60531790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93012977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46815049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4200933388"/>
                    </a:ext>
                  </a:extLst>
                </a:gridCol>
                <a:gridCol w="431216">
                  <a:extLst>
                    <a:ext uri="{9D8B030D-6E8A-4147-A177-3AD203B41FA5}">
                      <a16:colId xmlns:a16="http://schemas.microsoft.com/office/drawing/2014/main" val="3636212472"/>
                    </a:ext>
                  </a:extLst>
                </a:gridCol>
                <a:gridCol w="424729">
                  <a:extLst>
                    <a:ext uri="{9D8B030D-6E8A-4147-A177-3AD203B41FA5}">
                      <a16:colId xmlns:a16="http://schemas.microsoft.com/office/drawing/2014/main" val="1612855409"/>
                    </a:ext>
                  </a:extLst>
                </a:gridCol>
                <a:gridCol w="534705">
                  <a:extLst>
                    <a:ext uri="{9D8B030D-6E8A-4147-A177-3AD203B41FA5}">
                      <a16:colId xmlns:a16="http://schemas.microsoft.com/office/drawing/2014/main" val="1792889608"/>
                    </a:ext>
                  </a:extLst>
                </a:gridCol>
                <a:gridCol w="74080">
                  <a:extLst>
                    <a:ext uri="{9D8B030D-6E8A-4147-A177-3AD203B41FA5}">
                      <a16:colId xmlns:a16="http://schemas.microsoft.com/office/drawing/2014/main" val="3686822320"/>
                    </a:ext>
                  </a:extLst>
                </a:gridCol>
                <a:gridCol w="487895">
                  <a:extLst>
                    <a:ext uri="{9D8B030D-6E8A-4147-A177-3AD203B41FA5}">
                      <a16:colId xmlns:a16="http://schemas.microsoft.com/office/drawing/2014/main" val="3895155726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350248251"/>
                    </a:ext>
                  </a:extLst>
                </a:gridCol>
                <a:gridCol w="560240">
                  <a:extLst>
                    <a:ext uri="{9D8B030D-6E8A-4147-A177-3AD203B41FA5}">
                      <a16:colId xmlns:a16="http://schemas.microsoft.com/office/drawing/2014/main" val="710501342"/>
                    </a:ext>
                  </a:extLst>
                </a:gridCol>
                <a:gridCol w="424729">
                  <a:extLst>
                    <a:ext uri="{9D8B030D-6E8A-4147-A177-3AD203B41FA5}">
                      <a16:colId xmlns:a16="http://schemas.microsoft.com/office/drawing/2014/main" val="144869660"/>
                    </a:ext>
                  </a:extLst>
                </a:gridCol>
                <a:gridCol w="424729">
                  <a:extLst>
                    <a:ext uri="{9D8B030D-6E8A-4147-A177-3AD203B41FA5}">
                      <a16:colId xmlns:a16="http://schemas.microsoft.com/office/drawing/2014/main" val="912556143"/>
                    </a:ext>
                  </a:extLst>
                </a:gridCol>
              </a:tblGrid>
              <a:tr h="3667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653585"/>
                  </a:ext>
                </a:extLst>
              </a:tr>
              <a:tr h="193737">
                <a:tc gridSpan="1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Administrative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898"/>
                  </a:ext>
                </a:extLst>
              </a:tr>
              <a:tr h="550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Receive notification, sign contract</a:t>
                      </a:r>
                      <a:r>
                        <a:rPr lang="en-US" sz="1600" strike="sngStrike" dirty="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721813"/>
                  </a:ext>
                </a:extLst>
              </a:tr>
              <a:tr h="7334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Coordinate work with PRAES administrative offices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487939"/>
                  </a:ext>
                </a:extLst>
              </a:tr>
              <a:tr h="9168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Acquisition of computational devices and expendable materials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624074"/>
                  </a:ext>
                </a:extLst>
              </a:tr>
              <a:tr h="7334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Complete PRAES Human Resources documentation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275308"/>
                  </a:ext>
                </a:extLst>
              </a:tr>
              <a:tr h="550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Project Staff planning meetings 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3753"/>
                  </a:ext>
                </a:extLst>
              </a:tr>
              <a:tr h="387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Progress Report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627751"/>
                  </a:ext>
                </a:extLst>
              </a:tr>
              <a:tr h="387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Cleveland Ohio travel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97098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48200" y="428625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2800" dirty="0"/>
              <a:t>2018-2019</a:t>
            </a:r>
          </a:p>
        </p:txBody>
      </p:sp>
    </p:spTree>
    <p:extLst>
      <p:ext uri="{BB962C8B-B14F-4D97-AF65-F5344CB8AC3E}">
        <p14:creationId xmlns:p14="http://schemas.microsoft.com/office/powerpoint/2010/main" val="1143155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460745"/>
              </p:ext>
            </p:extLst>
          </p:nvPr>
        </p:nvGraphicFramePr>
        <p:xfrm>
          <a:off x="285750" y="148432"/>
          <a:ext cx="9134478" cy="6449568"/>
        </p:xfrm>
        <a:graphic>
          <a:graphicData uri="http://schemas.openxmlformats.org/drawingml/2006/table">
            <a:tbl>
              <a:tblPr firstRow="1" firstCol="1" bandRow="1"/>
              <a:tblGrid>
                <a:gridCol w="2469894">
                  <a:extLst>
                    <a:ext uri="{9D8B030D-6E8A-4147-A177-3AD203B41FA5}">
                      <a16:colId xmlns:a16="http://schemas.microsoft.com/office/drawing/2014/main" val="2895817062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244089148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1803291731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3071847936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1957919847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4195405839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1985110984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3107345757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4082287477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865439143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3164468332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1120815444"/>
                    </a:ext>
                  </a:extLst>
                </a:gridCol>
                <a:gridCol w="555382">
                  <a:extLst>
                    <a:ext uri="{9D8B030D-6E8A-4147-A177-3AD203B41FA5}">
                      <a16:colId xmlns:a16="http://schemas.microsoft.com/office/drawing/2014/main" val="1459114240"/>
                    </a:ext>
                  </a:extLst>
                </a:gridCol>
              </a:tblGrid>
              <a:tr h="1035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000120"/>
                  </a:ext>
                </a:extLst>
              </a:tr>
              <a:tr h="51752">
                <a:tc gridSpan="1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Publications and electronic program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708566"/>
                  </a:ext>
                </a:extLst>
              </a:tr>
              <a:tr h="1035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tunnels poster design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909017"/>
                  </a:ext>
                </a:extLst>
              </a:tr>
              <a:tr h="1035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tunnels poster printing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190226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the Community gardens’ curriculum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01359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gardens curriculum printing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149049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Prepare the Community Organization Guide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26046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Prepare the Agribusiness Development Plan Guide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547840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Agribusiness Development Plan Guide printing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979654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Prepare the HT Development Plan for farmers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31439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Tunnel Development Plan for farmers printing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052841"/>
                  </a:ext>
                </a:extLst>
              </a:tr>
              <a:tr h="1035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Electronic Business Plan 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9038"/>
                  </a:ext>
                </a:extLst>
              </a:tr>
              <a:tr h="1552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the Urban Tool Kit publication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342440"/>
                  </a:ext>
                </a:extLst>
              </a:tr>
              <a:tr h="1552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the Crops for high tunnel guide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PR" sz="16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30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74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9914"/>
              </p:ext>
            </p:extLst>
          </p:nvPr>
        </p:nvGraphicFramePr>
        <p:xfrm>
          <a:off x="495300" y="2129632"/>
          <a:ext cx="9115426" cy="2208276"/>
        </p:xfrm>
        <a:graphic>
          <a:graphicData uri="http://schemas.openxmlformats.org/drawingml/2006/table">
            <a:tbl>
              <a:tblPr firstRow="1" firstCol="1" bandRow="1"/>
              <a:tblGrid>
                <a:gridCol w="1879630">
                  <a:extLst>
                    <a:ext uri="{9D8B030D-6E8A-4147-A177-3AD203B41FA5}">
                      <a16:colId xmlns:a16="http://schemas.microsoft.com/office/drawing/2014/main" val="2895817062"/>
                    </a:ext>
                  </a:extLst>
                </a:gridCol>
                <a:gridCol w="585112">
                  <a:extLst>
                    <a:ext uri="{9D8B030D-6E8A-4147-A177-3AD203B41FA5}">
                      <a16:colId xmlns:a16="http://schemas.microsoft.com/office/drawing/2014/main" val="876483712"/>
                    </a:ext>
                  </a:extLst>
                </a:gridCol>
                <a:gridCol w="611308">
                  <a:extLst>
                    <a:ext uri="{9D8B030D-6E8A-4147-A177-3AD203B41FA5}">
                      <a16:colId xmlns:a16="http://schemas.microsoft.com/office/drawing/2014/main" val="244089148"/>
                    </a:ext>
                  </a:extLst>
                </a:gridCol>
                <a:gridCol w="588024">
                  <a:extLst>
                    <a:ext uri="{9D8B030D-6E8A-4147-A177-3AD203B41FA5}">
                      <a16:colId xmlns:a16="http://schemas.microsoft.com/office/drawing/2014/main" val="3071847936"/>
                    </a:ext>
                  </a:extLst>
                </a:gridCol>
                <a:gridCol w="605491">
                  <a:extLst>
                    <a:ext uri="{9D8B030D-6E8A-4147-A177-3AD203B41FA5}">
                      <a16:colId xmlns:a16="http://schemas.microsoft.com/office/drawing/2014/main" val="1957919847"/>
                    </a:ext>
                  </a:extLst>
                </a:gridCol>
                <a:gridCol w="613254">
                  <a:extLst>
                    <a:ext uri="{9D8B030D-6E8A-4147-A177-3AD203B41FA5}">
                      <a16:colId xmlns:a16="http://schemas.microsoft.com/office/drawing/2014/main" val="4195405839"/>
                    </a:ext>
                  </a:extLst>
                </a:gridCol>
                <a:gridCol w="593847">
                  <a:extLst>
                    <a:ext uri="{9D8B030D-6E8A-4147-A177-3AD203B41FA5}">
                      <a16:colId xmlns:a16="http://schemas.microsoft.com/office/drawing/2014/main" val="1985110984"/>
                    </a:ext>
                  </a:extLst>
                </a:gridCol>
                <a:gridCol w="594818">
                  <a:extLst>
                    <a:ext uri="{9D8B030D-6E8A-4147-A177-3AD203B41FA5}">
                      <a16:colId xmlns:a16="http://schemas.microsoft.com/office/drawing/2014/main" val="3107345757"/>
                    </a:ext>
                  </a:extLst>
                </a:gridCol>
                <a:gridCol w="620048">
                  <a:extLst>
                    <a:ext uri="{9D8B030D-6E8A-4147-A177-3AD203B41FA5}">
                      <a16:colId xmlns:a16="http://schemas.microsoft.com/office/drawing/2014/main" val="4082287477"/>
                    </a:ext>
                  </a:extLst>
                </a:gridCol>
                <a:gridCol w="607430">
                  <a:extLst>
                    <a:ext uri="{9D8B030D-6E8A-4147-A177-3AD203B41FA5}">
                      <a16:colId xmlns:a16="http://schemas.microsoft.com/office/drawing/2014/main" val="865439143"/>
                    </a:ext>
                  </a:extLst>
                </a:gridCol>
                <a:gridCol w="630717">
                  <a:extLst>
                    <a:ext uri="{9D8B030D-6E8A-4147-A177-3AD203B41FA5}">
                      <a16:colId xmlns:a16="http://schemas.microsoft.com/office/drawing/2014/main" val="3164468332"/>
                    </a:ext>
                  </a:extLst>
                </a:gridCol>
                <a:gridCol w="619072">
                  <a:extLst>
                    <a:ext uri="{9D8B030D-6E8A-4147-A177-3AD203B41FA5}">
                      <a16:colId xmlns:a16="http://schemas.microsoft.com/office/drawing/2014/main" val="1120815444"/>
                    </a:ext>
                  </a:extLst>
                </a:gridCol>
                <a:gridCol w="566675">
                  <a:extLst>
                    <a:ext uri="{9D8B030D-6E8A-4147-A177-3AD203B41FA5}">
                      <a16:colId xmlns:a16="http://schemas.microsoft.com/office/drawing/2014/main" val="1459114240"/>
                    </a:ext>
                  </a:extLst>
                </a:gridCol>
              </a:tblGrid>
              <a:tr h="297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000120"/>
                  </a:ext>
                </a:extLst>
              </a:tr>
              <a:tr h="151122">
                <a:tc gridSpan="1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Trainings</a:t>
                      </a:r>
                      <a:endParaRPr lang="es-PR" sz="18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143874"/>
                  </a:ext>
                </a:extLst>
              </a:tr>
              <a:tr h="297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Business Plan for farmers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959895"/>
                  </a:ext>
                </a:extLst>
              </a:tr>
              <a:tr h="297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garden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23000"/>
                  </a:ext>
                </a:extLst>
              </a:tr>
              <a:tr h="4462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Farmers individual assistance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R" sz="18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76" marR="16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99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636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R" dirty="0"/>
              <a:t>Pagina de Internet https://www.uprm.edu/agriculturaurbana/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549" y="2160588"/>
            <a:ext cx="566894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04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Bocetos afiche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644" y="2160588"/>
            <a:ext cx="2941499" cy="388143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1528" y="2160588"/>
            <a:ext cx="2920643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1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practices appropriate to include with Seasonal High Tunnels 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crop rotation</a:t>
            </a:r>
          </a:p>
          <a:p>
            <a:r>
              <a:rPr lang="en-US" dirty="0"/>
              <a:t>irrigation water management</a:t>
            </a:r>
          </a:p>
          <a:p>
            <a:r>
              <a:rPr lang="en-US" dirty="0"/>
              <a:t>salinity management</a:t>
            </a:r>
          </a:p>
          <a:p>
            <a:r>
              <a:rPr lang="en-US" dirty="0"/>
              <a:t>nutrient management</a:t>
            </a:r>
          </a:p>
          <a:p>
            <a:r>
              <a:rPr lang="en-US" dirty="0"/>
              <a:t>integrated pest management</a:t>
            </a:r>
          </a:p>
          <a:p>
            <a:r>
              <a:rPr lang="en-US" dirty="0"/>
              <a:t>critical area planting</a:t>
            </a:r>
          </a:p>
          <a:p>
            <a:r>
              <a:rPr lang="en-US" dirty="0"/>
              <a:t>mulching</a:t>
            </a:r>
          </a:p>
          <a:p>
            <a:r>
              <a:rPr lang="en-US" dirty="0"/>
              <a:t>roof runoff structure</a:t>
            </a:r>
          </a:p>
          <a:p>
            <a:r>
              <a:rPr lang="en-US" dirty="0"/>
              <a:t>diversion</a:t>
            </a:r>
          </a:p>
          <a:p>
            <a:r>
              <a:rPr lang="en-US" dirty="0"/>
              <a:t>underground outlets</a:t>
            </a:r>
          </a:p>
          <a:p>
            <a:r>
              <a:rPr lang="en-US" dirty="0"/>
              <a:t>heavy use protection</a:t>
            </a:r>
          </a:p>
          <a:p>
            <a:r>
              <a:rPr lang="en-US" dirty="0"/>
              <a:t>cover crop</a:t>
            </a:r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20815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AGENDA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B9DF4E6-B8E3-41B8-A47D-86965BCE3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833" y="942157"/>
            <a:ext cx="5605669" cy="57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7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R" dirty="0"/>
              <a:t>Experiencias Viaje a Cleveland Ohio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957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2B37B-9200-4915-93D1-0A986B246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450573"/>
            <a:ext cx="3118679" cy="2339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2BFFA-581E-4C6D-AF07-0E3D64FFA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8764" y="1427093"/>
            <a:ext cx="4843670" cy="3632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2EA5D-AC33-4F23-95C5-5EA2B1EFC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186" y="3672094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8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B88BE-6EBE-468C-9996-3323ED2B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81" y="1982856"/>
            <a:ext cx="3856382" cy="2892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D64B6C-276B-4826-BC7A-E56B4137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519" y="928204"/>
            <a:ext cx="3751193" cy="50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0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Proyectos Agricultura Urbana Ohio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057777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2302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R" dirty="0" err="1"/>
              <a:t>Stakeholders</a:t>
            </a:r>
            <a:r>
              <a:rPr lang="es-PR" dirty="0"/>
              <a:t> SHT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474610"/>
              </p:ext>
            </p:extLst>
          </p:nvPr>
        </p:nvGraphicFramePr>
        <p:xfrm>
          <a:off x="370936" y="1466491"/>
          <a:ext cx="8903239" cy="4575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14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Participación de los interaccionistas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s-PR" dirty="0"/>
              <a:t>NRCS  a través de un conservacionista urbano coordina el proyecto (facilita solicitud de incentivos de NRCS y el registro con FSA, la adquisición de las parcelas públicas y da seguimiento a los proyectos)</a:t>
            </a:r>
          </a:p>
          <a:p>
            <a:pPr lvl="0"/>
            <a:r>
              <a:rPr lang="es-PR" dirty="0" err="1"/>
              <a:t>Farm</a:t>
            </a:r>
            <a:r>
              <a:rPr lang="es-PR" dirty="0"/>
              <a:t> </a:t>
            </a:r>
            <a:r>
              <a:rPr lang="es-PR" dirty="0" err="1"/>
              <a:t>Service</a:t>
            </a:r>
            <a:r>
              <a:rPr lang="es-PR" dirty="0"/>
              <a:t> Agency – registro y elegibilidad</a:t>
            </a:r>
          </a:p>
          <a:p>
            <a:pPr lvl="0"/>
            <a:r>
              <a:rPr lang="es-PR" dirty="0"/>
              <a:t>Ciudad de Cleveland – zonificación, arrendamiento y permisos</a:t>
            </a:r>
          </a:p>
          <a:p>
            <a:pPr lvl="0"/>
            <a:r>
              <a:rPr lang="es-PR" dirty="0" err="1"/>
              <a:t>Federation</a:t>
            </a:r>
            <a:r>
              <a:rPr lang="es-PR" dirty="0"/>
              <a:t> of </a:t>
            </a:r>
            <a:r>
              <a:rPr lang="es-PR" dirty="0" err="1"/>
              <a:t>Southern</a:t>
            </a:r>
            <a:r>
              <a:rPr lang="es-PR" dirty="0"/>
              <a:t> </a:t>
            </a:r>
            <a:r>
              <a:rPr lang="es-PR" dirty="0" err="1"/>
              <a:t>Cooperatives</a:t>
            </a:r>
            <a:r>
              <a:rPr lang="es-PR" dirty="0"/>
              <a:t> – divulgación y apoyo para identificar lideres</a:t>
            </a:r>
          </a:p>
          <a:p>
            <a:pPr lvl="0"/>
            <a:r>
              <a:rPr lang="es-PR" dirty="0"/>
              <a:t>Cuyahoga SWCD - promoción</a:t>
            </a:r>
          </a:p>
          <a:p>
            <a:pPr lvl="0"/>
            <a:r>
              <a:rPr lang="es-PR" dirty="0"/>
              <a:t>OSU </a:t>
            </a:r>
            <a:r>
              <a:rPr lang="es-PR" dirty="0" err="1"/>
              <a:t>Extension</a:t>
            </a:r>
            <a:r>
              <a:rPr lang="es-PR" dirty="0"/>
              <a:t> - educación</a:t>
            </a:r>
          </a:p>
          <a:p>
            <a:pPr lvl="0"/>
            <a:r>
              <a:rPr lang="es-PR" dirty="0" err="1"/>
              <a:t>Congresionista</a:t>
            </a:r>
            <a:r>
              <a:rPr lang="es-PR" dirty="0"/>
              <a:t> – promoción y apoyo</a:t>
            </a:r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65301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Fases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61335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808027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</TotalTime>
  <Words>682</Words>
  <Application>Microsoft Office PowerPoint</Application>
  <PresentationFormat>Widescreen</PresentationFormat>
  <Paragraphs>463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 3</vt:lpstr>
      <vt:lpstr>Facet</vt:lpstr>
      <vt:lpstr>Reunión Administrativa</vt:lpstr>
      <vt:lpstr>AGENDA</vt:lpstr>
      <vt:lpstr>Experiencias Viaje a Cleveland Ohio</vt:lpstr>
      <vt:lpstr>PowerPoint Presentation</vt:lpstr>
      <vt:lpstr>PowerPoint Presentation</vt:lpstr>
      <vt:lpstr>Proyectos Agricultura Urbana Ohio</vt:lpstr>
      <vt:lpstr>Stakeholders SHT </vt:lpstr>
      <vt:lpstr>Participación de los interaccionistas</vt:lpstr>
      <vt:lpstr>Fases</vt:lpstr>
      <vt:lpstr>Factores a considerar</vt:lpstr>
      <vt:lpstr>Seguimiento al viaje</vt:lpstr>
      <vt:lpstr>PowerPoint Presentation</vt:lpstr>
      <vt:lpstr>Proyecto Agricultura Urbana SEA</vt:lpstr>
      <vt:lpstr>PowerPoint Presentation</vt:lpstr>
      <vt:lpstr>PowerPoint Presentation</vt:lpstr>
      <vt:lpstr>PowerPoint Presentation</vt:lpstr>
      <vt:lpstr>Pagina de Internet https://www.uprm.edu/agriculturaurbana/</vt:lpstr>
      <vt:lpstr>Bocetos afiche</vt:lpstr>
      <vt:lpstr>Conservation practices appropriate to include with Seasonal High Tunnels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Administrativa Proyecto de Agricultura Urbana</dc:title>
  <dc:creator>Myrna Comas</dc:creator>
  <cp:lastModifiedBy>Myrna Rivera</cp:lastModifiedBy>
  <cp:revision>15</cp:revision>
  <dcterms:created xsi:type="dcterms:W3CDTF">2019-01-30T15:34:17Z</dcterms:created>
  <dcterms:modified xsi:type="dcterms:W3CDTF">2019-01-30T19:21:24Z</dcterms:modified>
</cp:coreProperties>
</file>