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0">
  <p:sldMasterIdLst>
    <p:sldMasterId id="2147483924" r:id="rId1"/>
  </p:sldMasterIdLst>
  <p:sldIdLst>
    <p:sldId id="257" r:id="rId2"/>
    <p:sldId id="258" r:id="rId3"/>
  </p:sldIdLst>
  <p:sldSz cx="12192000" cy="16256000"/>
  <p:notesSz cx="7102475" cy="9037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0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3083346"/>
            <a:ext cx="8689976" cy="5947764"/>
          </a:xfrm>
        </p:spPr>
        <p:txBody>
          <a:bodyPr anchor="b">
            <a:normAutofit/>
          </a:bodyPr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9211737"/>
            <a:ext cx="8689976" cy="3251198"/>
          </a:xfrm>
        </p:spPr>
        <p:txBody>
          <a:bodyPr>
            <a:normAutofit/>
          </a:bodyPr>
          <a:lstStyle>
            <a:lvl1pPr marL="0" indent="0" algn="ctr">
              <a:buNone/>
              <a:defRPr sz="2933">
                <a:solidFill>
                  <a:schemeClr val="bg1">
                    <a:lumMod val="50000"/>
                  </a:schemeClr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0167405"/>
            <a:ext cx="10364432" cy="192381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5" y="1655137"/>
            <a:ext cx="9822532" cy="7618693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12109578"/>
            <a:ext cx="10364452" cy="1617711"/>
          </a:xfrm>
        </p:spPr>
        <p:txBody>
          <a:bodyPr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6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444979"/>
            <a:ext cx="10364452" cy="8123840"/>
          </a:xfrm>
        </p:spPr>
        <p:txBody>
          <a:bodyPr anchor="ctr"/>
          <a:lstStyle>
            <a:lvl1pPr algn="ctr"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9966983"/>
            <a:ext cx="10364452" cy="3760308"/>
          </a:xfrm>
        </p:spPr>
        <p:txBody>
          <a:bodyPr anchor="ctr"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63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2068358"/>
            <a:ext cx="9302752" cy="6470910"/>
          </a:xfrm>
        </p:spPr>
        <p:txBody>
          <a:bodyPr anchor="ctr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8557113"/>
            <a:ext cx="8752299" cy="1409868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10365150"/>
            <a:ext cx="10364452" cy="33684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83501" y="2104555"/>
            <a:ext cx="729184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066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66841" y="7395591"/>
            <a:ext cx="738188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66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000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5069565"/>
            <a:ext cx="10364452" cy="5953979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11051461"/>
            <a:ext cx="10364452" cy="2703749"/>
          </a:xfrm>
        </p:spPr>
        <p:txBody>
          <a:bodyPr anchor="t"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59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5" y="1444978"/>
            <a:ext cx="10364452" cy="38046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5" y="5610887"/>
            <a:ext cx="3298976" cy="136595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5" y="6976845"/>
            <a:ext cx="3298976" cy="6750447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90" y="5610887"/>
            <a:ext cx="3291521" cy="136595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50" y="6976845"/>
            <a:ext cx="3303351" cy="6750447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9" y="5610887"/>
            <a:ext cx="3304928" cy="136595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9" y="6976845"/>
            <a:ext cx="3304928" cy="6750447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03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5" y="1447756"/>
            <a:ext cx="10364452" cy="38018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6" y="9966981"/>
            <a:ext cx="3296409" cy="136595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933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6" y="5610887"/>
            <a:ext cx="3296409" cy="3612444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6" y="11332935"/>
            <a:ext cx="3296409" cy="23943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9966981"/>
            <a:ext cx="3301828" cy="136595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933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5610887"/>
            <a:ext cx="3303352" cy="3612444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11332934"/>
            <a:ext cx="3303352" cy="2394356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300" y="9966981"/>
            <a:ext cx="3300681" cy="1365954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933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9" y="5610887"/>
            <a:ext cx="3304928" cy="3612444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4" y="11332929"/>
            <a:ext cx="3305053" cy="2394361"/>
          </a:xfrm>
        </p:spPr>
        <p:txBody>
          <a:bodyPr anchor="t">
            <a:normAutofit/>
          </a:bodyPr>
          <a:lstStyle>
            <a:lvl1pPr marL="0" indent="0" algn="ctr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29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5610891"/>
            <a:ext cx="10364452" cy="811640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98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1444984"/>
            <a:ext cx="2553327" cy="1228230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1444984"/>
            <a:ext cx="7658724" cy="122823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5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5610888"/>
            <a:ext cx="10363827" cy="811640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9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964005"/>
            <a:ext cx="10351752" cy="6487275"/>
          </a:xfrm>
        </p:spPr>
        <p:txBody>
          <a:bodyPr anchor="b">
            <a:normAutofit/>
          </a:bodyPr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8669531"/>
            <a:ext cx="10351752" cy="3243100"/>
          </a:xfrm>
        </p:spPr>
        <p:txBody>
          <a:bodyPr>
            <a:normAutofit/>
          </a:bodyPr>
          <a:lstStyle>
            <a:lvl1pPr marL="0" indent="0" algn="ctr">
              <a:buNone/>
              <a:defRPr sz="2667">
                <a:solidFill>
                  <a:schemeClr val="bg1">
                    <a:lumMod val="50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1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1466118"/>
            <a:ext cx="10364451" cy="37835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5610888"/>
            <a:ext cx="5106027" cy="811640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5610888"/>
            <a:ext cx="5105400" cy="811640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6" y="1466118"/>
            <a:ext cx="10364451" cy="37835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5620191"/>
            <a:ext cx="4873475" cy="1611838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3467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5" y="7232032"/>
            <a:ext cx="5106027" cy="649525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5620191"/>
            <a:ext cx="4881804" cy="1611838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3467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1" y="7232032"/>
            <a:ext cx="5105401" cy="649525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7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4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444978"/>
            <a:ext cx="3935688" cy="4795857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3" y="1444981"/>
            <a:ext cx="6200163" cy="12282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6" y="6240834"/>
            <a:ext cx="3935689" cy="7486455"/>
          </a:xfrm>
        </p:spPr>
        <p:txBody>
          <a:bodyPr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7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6" y="1444978"/>
            <a:ext cx="5506157" cy="4795861"/>
          </a:xfrm>
        </p:spPr>
        <p:txBody>
          <a:bodyPr anchor="b"/>
          <a:lstStyle>
            <a:lvl1pPr algn="ctr"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72361" y="1444980"/>
            <a:ext cx="4007801" cy="12282311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6240838"/>
            <a:ext cx="5506139" cy="7486452"/>
          </a:xfrm>
        </p:spPr>
        <p:txBody>
          <a:bodyPr/>
          <a:lstStyle>
            <a:lvl1pPr marL="0" indent="0" algn="ctr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9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1625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6" y="1466118"/>
            <a:ext cx="10364451" cy="378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5610891"/>
            <a:ext cx="10364452" cy="8116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1394554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FF98ED79-1569-4499-A2F9-FEB67BA3E1B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5" y="13945545"/>
            <a:ext cx="6672887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3" y="13945545"/>
            <a:ext cx="764215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>
                <a:solidFill>
                  <a:schemeClr val="tx1"/>
                </a:solidFill>
              </a:defRPr>
            </a:lvl1pPr>
          </a:lstStyle>
          <a:p>
            <a:fld id="{6BA40EA1-550B-4EA6-BA36-CEFAA2C9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10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sz="48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120000"/>
        </a:lnSpc>
        <a:spcBef>
          <a:spcPts val="1333"/>
        </a:spcBef>
        <a:buClr>
          <a:schemeClr val="tx1"/>
        </a:buClr>
        <a:buFont typeface="Arial" panose="020B0604020202020204" pitchFamily="34" charset="0"/>
        <a:buChar char="•"/>
        <a:defRPr sz="26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2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213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120000"/>
        </a:lnSpc>
        <a:spcBef>
          <a:spcPts val="667"/>
        </a:spcBef>
        <a:buClr>
          <a:schemeClr val="tx1"/>
        </a:buClr>
        <a:buFont typeface="Arial" panose="020B0604020202020204" pitchFamily="34" charset="0"/>
        <a:buChar char="•"/>
        <a:defRPr sz="1867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789673"/>
            <a:ext cx="12192000" cy="1468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Articulos personales</a:t>
            </a:r>
          </a:p>
          <a:p>
            <a:r>
              <a:rPr lang="pt-BR" altLang="en-US" sz="12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Cajita para pertenencias (identificada) (15.5 x 11.5 x 8 aprox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.)</a:t>
            </a:r>
            <a:endParaRPr lang="pt-BR" altLang="en-US" sz="1200" dirty="0" smtClean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Dos mudas de ropa adicional incluyendo</a:t>
            </a:r>
            <a:r>
              <a:rPr kumimoji="0" lang="es-PR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ropa interior y medias (tenis de velcro)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Abrigo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PR" altLang="en-US" sz="24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Higiene </a:t>
            </a:r>
            <a:r>
              <a:rPr lang="es-PR" altLang="en-US" sz="2400" dirty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dental</a:t>
            </a:r>
            <a:endParaRPr lang="en-US" altLang="en-US" sz="2400" dirty="0">
              <a:latin typeface="Bernard MT Condensed" panose="020508060609050204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Cepillo de dientes  (1)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Vaso plástico para enjuague bucal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Pasta dentífrica con fluoruro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Aseo personal</a:t>
            </a:r>
            <a:endParaRPr lang="en-US" altLang="en-US" sz="2400" dirty="0">
              <a:latin typeface="Bernard MT Condensed" panose="020508060609050204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Peinilla y/o cepillo de peinarse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Toalla grande (tamaño de baño, no playa)</a:t>
            </a:r>
            <a:endParaRPr lang="en-US" altLang="en-US" sz="3600" dirty="0">
              <a:latin typeface="Arial Narrow" panose="020B0606020202030204" pitchFamily="34" charset="0"/>
            </a:endParaRPr>
          </a:p>
          <a:p>
            <a:pPr lvl="1" indent="457200"/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 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rollos de papel toalla</a:t>
            </a: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Toallitas “</a:t>
            </a:r>
            <a:r>
              <a:rPr kumimoji="0" lang="es-PR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Baby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PR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Wipes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o “</a:t>
            </a:r>
            <a:r>
              <a:rPr kumimoji="0" lang="es-PR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Chubs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”” (cuatro grandes)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 Toallas desinfectantes  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(1 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Lysol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 Clorox)</a:t>
            </a:r>
          </a:p>
          <a:p>
            <a:pPr lvl="1" indent="457200"/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 Desinfectante liquido (1 Lysol y o Clorox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endParaRPr lang="es-PR" altLang="en-US" sz="2400" dirty="0" smtClean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cajas de mascarillas de </a:t>
            </a:r>
            <a:r>
              <a:rPr lang="es-PR" altLang="en-US" sz="240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ninos</a:t>
            </a:r>
            <a:endParaRPr lang="es-PR" altLang="en-US" sz="2400" dirty="0" smtClean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Siesta</a:t>
            </a:r>
            <a:endParaRPr lang="en-US" altLang="en-US" sz="2400" dirty="0">
              <a:latin typeface="Bernard MT Condensed" panose="020508060609050204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Colchón (fino) de</a:t>
            </a:r>
            <a:r>
              <a:rPr kumimoji="0" lang="es-PR" alt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5/8” no grueso</a:t>
            </a:r>
            <a:endParaRPr kumimoji="0" lang="es-P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Un forro intercambiable para el colchón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Frisa y a</a:t>
            </a:r>
            <a:r>
              <a:rPr lang="es-PR" altLang="en-US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lmohada pequeña (no grande)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r>
              <a:rPr lang="es-PR" altLang="en-US" sz="2400" dirty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Otros</a:t>
            </a:r>
            <a:endParaRPr lang="en-US" altLang="en-US" sz="2400" dirty="0">
              <a:latin typeface="Bernard MT Condensed" panose="020508060609050204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Marcadores de felpa (lavables) (</a:t>
            </a:r>
            <a:r>
              <a:rPr kumimoji="0" lang="es-P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Marca crayola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pt-B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pega liquida grandes (</a:t>
            </a:r>
            <a:r>
              <a:rPr kumimoji="0" lang="pt-B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Marca Elmer’s</a:t>
            </a:r>
            <a:r>
              <a:rPr kumimoji="0" lang="pt-B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1" indent="457200"/>
            <a:r>
              <a:rPr lang="pt-BR" altLang="en-US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1 pega stick grande</a:t>
            </a:r>
          </a:p>
          <a:p>
            <a:pPr lvl="1" indent="457200"/>
            <a:r>
              <a:rPr kumimoji="0" lang="pt-B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cs typeface="Arial" panose="020B0604020202020204" pitchFamily="34" charset="0"/>
              </a:rPr>
              <a:t>2 pega uhu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paq. Crayolas gruesas (</a:t>
            </a:r>
            <a:r>
              <a:rPr kumimoji="0" lang="es-P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Marca crayola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paq. Crayolas finas (</a:t>
            </a:r>
            <a:r>
              <a:rPr kumimoji="0" lang="es-PR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Marca crayola</a:t>
            </a:r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Delantal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tijera pequeña de metal (punta redondeada)(fiskars)</a:t>
            </a: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Libro de colorear con dibujos grandes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resma de papel</a:t>
            </a:r>
          </a:p>
          <a:p>
            <a:pPr lvl="1" indent="457200"/>
            <a:r>
              <a:rPr kumimoji="0" lang="es-P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paquete de plasticina </a:t>
            </a:r>
            <a:r>
              <a:rPr kumimoji="0" lang="es-PR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Playdoh</a:t>
            </a:r>
            <a:endParaRPr kumimoji="0" lang="es-P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caja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bolsas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ziploc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1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galon</a:t>
            </a:r>
            <a:endParaRPr 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caja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bolsas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ziploc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1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cuartillo</a:t>
            </a:r>
            <a:endParaRPr 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paquete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vasos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sanitarios</a:t>
            </a:r>
            <a:endParaRPr 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paquete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pinturas</a:t>
            </a:r>
            <a:r>
              <a:rPr 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tempera</a:t>
            </a:r>
          </a:p>
          <a:p>
            <a:pPr lvl="1" indent="457200"/>
            <a:r>
              <a:rPr 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</a:t>
            </a:r>
            <a:r>
              <a:rPr lang="en-US" sz="2400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paquete</a:t>
            </a:r>
            <a:r>
              <a:rPr 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papel</a:t>
            </a:r>
            <a:r>
              <a:rPr 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construccion</a:t>
            </a:r>
            <a:endParaRPr 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/>
            <a:endParaRPr kumimoji="0" lang="en-US" alt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indent="457200" algn="ctr"/>
            <a:r>
              <a:rPr kumimoji="0" lang="es-PR" alt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 importante que se compren los artículos de la marca que se especifica para el beneficio de los niños ya que son de mejor calidad, ejemplo: crayolas, plastilinas, etc.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7501" y="251273"/>
            <a:ext cx="1075699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dirty="0" err="1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Materiales</a:t>
            </a:r>
            <a:r>
              <a:rPr lang="en-US" altLang="en-US" sz="44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-Centro Pre escolar RUM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466618" y="27224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41" t="17190" r="10507" b="18600"/>
          <a:stretch/>
        </p:blipFill>
        <p:spPr>
          <a:xfrm>
            <a:off x="10151743" y="1323404"/>
            <a:ext cx="1505457" cy="12545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23" r="63355" b="29773"/>
          <a:stretch/>
        </p:blipFill>
        <p:spPr>
          <a:xfrm>
            <a:off x="10151743" y="7155408"/>
            <a:ext cx="1108953" cy="170849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8808" y="12039301"/>
            <a:ext cx="1558232" cy="109157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5462" y="9019916"/>
            <a:ext cx="1263649" cy="1263649"/>
          </a:xfrm>
          <a:prstGeom prst="rect">
            <a:avLst/>
          </a:prstGeom>
        </p:spPr>
      </p:pic>
      <p:sp>
        <p:nvSpPr>
          <p:cNvPr id="14" name="AutoShape 2" descr="Image result for pega uhu"/>
          <p:cNvSpPr>
            <a:spLocks noChangeAspect="1" noChangeArrowheads="1"/>
          </p:cNvSpPr>
          <p:nvPr/>
        </p:nvSpPr>
        <p:spPr bwMode="auto">
          <a:xfrm>
            <a:off x="155575" y="-2659063"/>
            <a:ext cx="5553075" cy="555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4" descr="Image result for pega uhu"/>
          <p:cNvSpPr>
            <a:spLocks noChangeAspect="1" noChangeArrowheads="1"/>
          </p:cNvSpPr>
          <p:nvPr/>
        </p:nvSpPr>
        <p:spPr bwMode="auto">
          <a:xfrm>
            <a:off x="307975" y="-2506663"/>
            <a:ext cx="5553075" cy="555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41" b="12615"/>
          <a:stretch/>
        </p:blipFill>
        <p:spPr>
          <a:xfrm>
            <a:off x="10175462" y="10586255"/>
            <a:ext cx="1547238" cy="1031132"/>
          </a:xfrm>
          <a:prstGeom prst="rect">
            <a:avLst/>
          </a:prstGeom>
        </p:spPr>
      </p:pic>
      <p:sp>
        <p:nvSpPr>
          <p:cNvPr id="17" name="AutoShape 6" descr="Image result for papel toalla bounty"/>
          <p:cNvSpPr>
            <a:spLocks noChangeAspect="1" noChangeArrowheads="1"/>
          </p:cNvSpPr>
          <p:nvPr/>
        </p:nvSpPr>
        <p:spPr bwMode="auto">
          <a:xfrm>
            <a:off x="460375" y="-2354263"/>
            <a:ext cx="5553075" cy="555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9" t="7612" r="27054" b="3835"/>
          <a:stretch/>
        </p:blipFill>
        <p:spPr>
          <a:xfrm>
            <a:off x="10394604" y="4245289"/>
            <a:ext cx="764340" cy="15082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1" t="7606" r="8876" b="9467"/>
          <a:stretch/>
        </p:blipFill>
        <p:spPr>
          <a:xfrm>
            <a:off x="10175462" y="5977704"/>
            <a:ext cx="1184980" cy="12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4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99684"/>
            <a:ext cx="12192000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4000" dirty="0" err="1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Documentos</a:t>
            </a:r>
            <a:r>
              <a:rPr lang="en-US" altLang="en-US" sz="40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adicionales</a:t>
            </a:r>
            <a:r>
              <a:rPr lang="en-US" altLang="en-US" sz="40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necesarios</a:t>
            </a:r>
            <a:r>
              <a:rPr lang="en-US" altLang="en-US" sz="40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R" altLang="en-US" sz="1000" dirty="0">
              <a:latin typeface="Candara" panose="020E0502030303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ndara" panose="020E0502030303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Resultado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examen realizado por el oftalmólogo</a:t>
            </a:r>
            <a:endParaRPr lang="en-US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Resultado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examen audio métrico</a:t>
            </a:r>
            <a:endParaRPr lang="en-US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Certificado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Vacunación (Hoja Verde) PVAC III</a:t>
            </a:r>
            <a:endParaRPr lang="en-US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Tres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fotografías tamaño 2 x 2</a:t>
            </a:r>
            <a:endParaRPr lang="en-US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Fotografía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familiar reciente</a:t>
            </a:r>
            <a:endParaRPr lang="en-US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Seguro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 del niño/a (copia fotostática)</a:t>
            </a:r>
            <a:endParaRPr lang="en-US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Seguro </a:t>
            </a: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Médico (copia fotostática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2400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s-PR" altLang="en-US" sz="24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Documentos fotocopiados adjuntos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R" altLang="en-US" sz="2400" dirty="0" smtClean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R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PR" altLang="en-US" sz="24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74805"/>
            <a:ext cx="1219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R" altLang="en-US" sz="3600" dirty="0" smtClean="0">
                <a:latin typeface="Bernard MT Condensed" panose="020508060609050204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Cuota del programa: 					$250.00*</a:t>
            </a:r>
          </a:p>
        </p:txBody>
      </p:sp>
    </p:spTree>
    <p:extLst>
      <p:ext uri="{BB962C8B-B14F-4D97-AF65-F5344CB8AC3E}">
        <p14:creationId xmlns:p14="http://schemas.microsoft.com/office/powerpoint/2010/main" val="378686325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138</TotalTime>
  <Words>361</Words>
  <Application>Microsoft Office PowerPoint</Application>
  <PresentationFormat>Custom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Bernard MT Condensed</vt:lpstr>
      <vt:lpstr>Candara</vt:lpstr>
      <vt:lpstr>Times New Roman</vt:lpstr>
      <vt:lpstr>Tw Cen MT</vt:lpstr>
      <vt:lpstr>Droplet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Damaris</dc:creator>
  <cp:lastModifiedBy>User</cp:lastModifiedBy>
  <cp:revision>26</cp:revision>
  <cp:lastPrinted>2022-05-16T16:03:34Z</cp:lastPrinted>
  <dcterms:created xsi:type="dcterms:W3CDTF">2017-02-07T13:02:52Z</dcterms:created>
  <dcterms:modified xsi:type="dcterms:W3CDTF">2022-05-16T16:04:01Z</dcterms:modified>
</cp:coreProperties>
</file>