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2" r:id="rId1"/>
  </p:sldMasterIdLst>
  <p:notesMasterIdLst>
    <p:notesMasterId r:id="rId19"/>
  </p:notesMasterIdLst>
  <p:sldIdLst>
    <p:sldId id="271" r:id="rId2"/>
    <p:sldId id="277" r:id="rId3"/>
    <p:sldId id="273" r:id="rId4"/>
    <p:sldId id="274" r:id="rId5"/>
    <p:sldId id="275" r:id="rId6"/>
    <p:sldId id="276" r:id="rId7"/>
    <p:sldId id="257" r:id="rId8"/>
    <p:sldId id="258" r:id="rId9"/>
    <p:sldId id="278" r:id="rId10"/>
    <p:sldId id="259" r:id="rId11"/>
    <p:sldId id="260" r:id="rId12"/>
    <p:sldId id="261" r:id="rId13"/>
    <p:sldId id="262" r:id="rId14"/>
    <p:sldId id="280" r:id="rId15"/>
    <p:sldId id="281" r:id="rId16"/>
    <p:sldId id="263" r:id="rId17"/>
    <p:sldId id="28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>
        <p:scale>
          <a:sx n="68" d="100"/>
          <a:sy n="68" d="100"/>
        </p:scale>
        <p:origin x="48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6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F0A9C-DAA5-41AA-86AE-46496B1586F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834BC-3784-4479-AD16-9671D399D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575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442343-8D64-4445-988D-8C2A64AEB5D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046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158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059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9438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743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459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82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898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196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480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330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108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129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mailto:efvazquez@sagrado.edu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arD374MFk4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nline.wsj.com/article/SB10001424127887324445904578283792526004684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8253" y="922007"/>
            <a:ext cx="5886450" cy="756084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 105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6754" y="4957113"/>
            <a:ext cx="6804061" cy="776676"/>
          </a:xfrm>
        </p:spPr>
        <p:txBody>
          <a:bodyPr>
            <a:noAutofit/>
          </a:bodyPr>
          <a:lstStyle/>
          <a:p>
            <a:r>
              <a:rPr lang="en-US" sz="3300" b="1" dirty="0">
                <a:solidFill>
                  <a:schemeClr val="bg1"/>
                </a:solidFill>
              </a:rPr>
              <a:t>Are you ready for the ride?</a:t>
            </a:r>
          </a:p>
        </p:txBody>
      </p:sp>
    </p:spTree>
    <p:extLst>
      <p:ext uri="{BB962C8B-B14F-4D97-AF65-F5344CB8AC3E}">
        <p14:creationId xmlns:p14="http://schemas.microsoft.com/office/powerpoint/2010/main" val="58666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451" y="512132"/>
            <a:ext cx="7661642" cy="1088068"/>
          </a:xfrm>
        </p:spPr>
        <p:txBody>
          <a:bodyPr>
            <a:normAutofit/>
          </a:bodyPr>
          <a:lstStyle/>
          <a:p>
            <a:r>
              <a:rPr lang="en-US" sz="4950" b="1" dirty="0">
                <a:solidFill>
                  <a:schemeClr val="accent5">
                    <a:lumMod val="10000"/>
                  </a:schemeClr>
                </a:solidFill>
                <a:latin typeface="Calibri" pitchFamily="34" charset="0"/>
              </a:rPr>
              <a:t>EMP 105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700" dirty="0">
                <a:solidFill>
                  <a:schemeClr val="accent5">
                    <a:lumMod val="10000"/>
                  </a:schemeClr>
                </a:solidFill>
              </a:rPr>
              <a:t>Prof. Eva F. Vázquez Ortiz</a:t>
            </a:r>
          </a:p>
          <a:p>
            <a:pPr>
              <a:buNone/>
            </a:pPr>
            <a:r>
              <a:rPr lang="en-US" sz="2700" dirty="0"/>
              <a:t>		E-mail: </a:t>
            </a:r>
            <a:r>
              <a:rPr lang="en-US" sz="2700" dirty="0">
                <a:hlinkClick r:id="rId2"/>
              </a:rPr>
              <a:t>efvazquez@sagrado.edu</a:t>
            </a:r>
            <a:endParaRPr lang="en-US" sz="2700" dirty="0"/>
          </a:p>
          <a:p>
            <a:pPr>
              <a:buNone/>
            </a:pPr>
            <a:r>
              <a:rPr lang="en-US" sz="2700" dirty="0"/>
              <a:t>		Tel: (787) 717-8022</a:t>
            </a:r>
            <a:br>
              <a:rPr lang="en-US" sz="2700" dirty="0"/>
            </a:br>
            <a:br>
              <a:rPr lang="en-US" sz="2700" dirty="0"/>
            </a:br>
            <a:r>
              <a:rPr lang="en-US" sz="2700" dirty="0"/>
              <a:t>LinkedIn: Eva Vazquez</a:t>
            </a:r>
          </a:p>
          <a:p>
            <a:pPr>
              <a:buNone/>
            </a:pPr>
            <a:r>
              <a:rPr lang="en-US" sz="2700" dirty="0"/>
              <a:t>  Twitter: </a:t>
            </a:r>
            <a:r>
              <a:rPr lang="en-US" sz="2700" dirty="0" err="1"/>
              <a:t>evafvazquez</a:t>
            </a:r>
            <a:endParaRPr lang="en-US" sz="2700" dirty="0"/>
          </a:p>
        </p:txBody>
      </p:sp>
      <p:pic>
        <p:nvPicPr>
          <p:cNvPr id="4" name="Picture 3" descr="Universidad del Sagrado Corazón - Wikipedia, the free encyclopedi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944" y="4665111"/>
            <a:ext cx="1823663" cy="1369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58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3658" y="1376773"/>
            <a:ext cx="5829300" cy="810090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tx1">
                    <a:lumMod val="95000"/>
                  </a:schemeClr>
                </a:solidFill>
              </a:rPr>
              <a:t>The question is…</a:t>
            </a:r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1763688" y="3320988"/>
            <a:ext cx="5829300" cy="237626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4500" dirty="0">
                <a:solidFill>
                  <a:schemeClr val="tx1">
                    <a:lumMod val="95000"/>
                  </a:schemeClr>
                </a:solidFill>
              </a:rPr>
              <a:t>How many of you can </a:t>
            </a:r>
            <a:br>
              <a:rPr lang="en-US" sz="4500" dirty="0">
                <a:solidFill>
                  <a:schemeClr val="tx1">
                    <a:lumMod val="95000"/>
                  </a:schemeClr>
                </a:solidFill>
              </a:rPr>
            </a:br>
            <a:r>
              <a:rPr lang="en-US" sz="4600" b="1" dirty="0">
                <a:solidFill>
                  <a:srgbClr val="FF0000"/>
                </a:solidFill>
              </a:rPr>
              <a:t>CHANGE</a:t>
            </a:r>
            <a:r>
              <a:rPr lang="en-US" sz="4500" dirty="0">
                <a:solidFill>
                  <a:schemeClr val="tx1">
                    <a:lumMod val="95000"/>
                  </a:schemeClr>
                </a:solidFill>
              </a:rPr>
              <a:t> the world now?  </a:t>
            </a:r>
            <a:br>
              <a:rPr lang="en-US" sz="4500" dirty="0">
                <a:solidFill>
                  <a:schemeClr val="tx1">
                    <a:lumMod val="95000"/>
                  </a:schemeClr>
                </a:solidFill>
              </a:rPr>
            </a:br>
            <a:br>
              <a:rPr lang="en-US" sz="4500" b="1" dirty="0">
                <a:solidFill>
                  <a:schemeClr val="tx1">
                    <a:lumMod val="95000"/>
                  </a:schemeClr>
                </a:solidFill>
              </a:rPr>
            </a:br>
            <a:r>
              <a:rPr lang="en-US" sz="4275" dirty="0">
                <a:solidFill>
                  <a:schemeClr val="tx1">
                    <a:lumMod val="95000"/>
                  </a:schemeClr>
                </a:solidFill>
              </a:rPr>
              <a:t>Do you have the tools, </a:t>
            </a:r>
            <a:br>
              <a:rPr lang="en-US" sz="4275" dirty="0">
                <a:solidFill>
                  <a:schemeClr val="tx1">
                    <a:lumMod val="95000"/>
                  </a:schemeClr>
                </a:solidFill>
              </a:rPr>
            </a:br>
            <a:r>
              <a:rPr lang="en-US" sz="4275" dirty="0">
                <a:solidFill>
                  <a:schemeClr val="tx1">
                    <a:lumMod val="95000"/>
                  </a:schemeClr>
                </a:solidFill>
              </a:rPr>
              <a:t>money, power…?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318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Are you sure?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Action Button: Movie 3">
            <a:hlinkClick r:id="rId2" highlightClick="1"/>
          </p:cNvPr>
          <p:cNvSpPr/>
          <p:nvPr/>
        </p:nvSpPr>
        <p:spPr>
          <a:xfrm>
            <a:off x="3886200" y="3257550"/>
            <a:ext cx="1725328" cy="1121945"/>
          </a:xfrm>
          <a:prstGeom prst="actionButtonMovi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3"/>
          </a:p>
        </p:txBody>
      </p:sp>
    </p:spTree>
    <p:extLst>
      <p:ext uri="{BB962C8B-B14F-4D97-AF65-F5344CB8AC3E}">
        <p14:creationId xmlns:p14="http://schemas.microsoft.com/office/powerpoint/2010/main" val="2333339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9437" y="1373529"/>
            <a:ext cx="5448514" cy="2435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solidFill>
                  <a:srgbClr val="FF0000"/>
                </a:solidFill>
              </a:rPr>
              <a:t>You have what it takes…</a:t>
            </a:r>
          </a:p>
          <a:p>
            <a:endParaRPr lang="en-US" sz="2100" dirty="0"/>
          </a:p>
          <a:p>
            <a:r>
              <a:rPr lang="en-US" sz="2100" dirty="0"/>
              <a:t>If William could build a windmill without money, formal education and 15 years old, then you have all the resources to make a whole windmill farm. </a:t>
            </a:r>
          </a:p>
          <a:p>
            <a:endParaRPr lang="en-US" sz="1013" dirty="0">
              <a:solidFill>
                <a:srgbClr val="F7CF09"/>
              </a:solidFill>
            </a:endParaRPr>
          </a:p>
          <a:p>
            <a:endParaRPr lang="en-US" sz="1013" dirty="0">
              <a:solidFill>
                <a:srgbClr val="F7CF09"/>
              </a:solidFill>
            </a:endParaRPr>
          </a:p>
        </p:txBody>
      </p:sp>
      <p:pic>
        <p:nvPicPr>
          <p:cNvPr id="60418" name="Picture 2" descr="Windmill Far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4791" y="3429000"/>
            <a:ext cx="3000374" cy="1800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28374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920" y="1212783"/>
            <a:ext cx="7951194" cy="2326119"/>
          </a:xfrm>
        </p:spPr>
        <p:txBody>
          <a:bodyPr>
            <a:normAutofit fontScale="92500"/>
          </a:bodyPr>
          <a:lstStyle/>
          <a:p>
            <a:r>
              <a:rPr lang="en-US" sz="4400" b="1" dirty="0">
                <a:solidFill>
                  <a:schemeClr val="tx1"/>
                </a:solidFill>
              </a:rPr>
              <a:t>Rule #1: </a:t>
            </a:r>
            <a:r>
              <a:rPr lang="en-US" sz="4400" b="1" dirty="0">
                <a:solidFill>
                  <a:srgbClr val="FF0000"/>
                </a:solidFill>
              </a:rPr>
              <a:t>Build a new Mindset</a:t>
            </a:r>
          </a:p>
          <a:p>
            <a:endParaRPr lang="en-US" sz="4400" b="1" dirty="0">
              <a:solidFill>
                <a:srgbClr val="FF0000"/>
              </a:solidFill>
            </a:endParaRPr>
          </a:p>
          <a:p>
            <a:r>
              <a:rPr lang="en-US" sz="4400" b="1" dirty="0">
                <a:solidFill>
                  <a:schemeClr val="tx1"/>
                </a:solidFill>
              </a:rPr>
              <a:t>Rule #2: </a:t>
            </a:r>
            <a:r>
              <a:rPr lang="en-US" sz="4400" b="1" dirty="0">
                <a:solidFill>
                  <a:srgbClr val="FF0000"/>
                </a:solidFill>
              </a:rPr>
              <a:t>Innovate</a:t>
            </a:r>
          </a:p>
        </p:txBody>
      </p:sp>
      <p:cxnSp>
        <p:nvCxnSpPr>
          <p:cNvPr id="4" name="Curved Connector 3"/>
          <p:cNvCxnSpPr/>
          <p:nvPr/>
        </p:nvCxnSpPr>
        <p:spPr>
          <a:xfrm rot="5400000">
            <a:off x="2473693" y="3378468"/>
            <a:ext cx="1694046" cy="1636294"/>
          </a:xfrm>
          <a:prstGeom prst="curvedConnector3">
            <a:avLst/>
          </a:prstGeom>
          <a:ln w="762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233061" y="5090935"/>
            <a:ext cx="5471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Think out of the box…or the roll</a:t>
            </a:r>
          </a:p>
        </p:txBody>
      </p:sp>
    </p:spTree>
    <p:extLst>
      <p:ext uri="{BB962C8B-B14F-4D97-AF65-F5344CB8AC3E}">
        <p14:creationId xmlns:p14="http://schemas.microsoft.com/office/powerpoint/2010/main" val="271557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PR" dirty="0" err="1"/>
              <a:t>The</a:t>
            </a:r>
            <a:r>
              <a:rPr lang="es-PR" dirty="0"/>
              <a:t> </a:t>
            </a:r>
            <a:r>
              <a:rPr lang="es-PR" dirty="0" err="1"/>
              <a:t>Toilet</a:t>
            </a:r>
            <a:r>
              <a:rPr lang="es-PR" dirty="0"/>
              <a:t> </a:t>
            </a:r>
            <a:r>
              <a:rPr lang="es-PR" dirty="0" err="1"/>
              <a:t>Paper</a:t>
            </a:r>
            <a:r>
              <a:rPr lang="es-PR" dirty="0"/>
              <a:t> </a:t>
            </a:r>
            <a:r>
              <a:rPr lang="es-PR" dirty="0" err="1"/>
              <a:t>Challenge</a:t>
            </a:r>
            <a:endParaRPr lang="en-S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686" y="2294874"/>
            <a:ext cx="4298628" cy="3219822"/>
          </a:xfrm>
        </p:spPr>
      </p:pic>
    </p:spTree>
    <p:extLst>
      <p:ext uri="{BB962C8B-B14F-4D97-AF65-F5344CB8AC3E}">
        <p14:creationId xmlns:p14="http://schemas.microsoft.com/office/powerpoint/2010/main" val="3563409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err="1"/>
              <a:t>College</a:t>
            </a:r>
            <a:r>
              <a:rPr lang="es-PR" dirty="0"/>
              <a:t> </a:t>
            </a:r>
            <a:r>
              <a:rPr lang="es-PR" dirty="0" err="1"/>
              <a:t>Entrepreneur</a:t>
            </a:r>
            <a:r>
              <a:rPr lang="es-PR" dirty="0"/>
              <a:t> of </a:t>
            </a:r>
            <a:r>
              <a:rPr lang="es-PR" dirty="0" err="1"/>
              <a:t>the</a:t>
            </a:r>
            <a:r>
              <a:rPr lang="es-PR" dirty="0"/>
              <a:t> </a:t>
            </a:r>
            <a:r>
              <a:rPr lang="es-PR" dirty="0" err="1"/>
              <a:t>Year</a:t>
            </a:r>
            <a:r>
              <a:rPr lang="es-PR" dirty="0"/>
              <a:t> 2012</a:t>
            </a:r>
            <a:endParaRPr lang="en-S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862" y="2239568"/>
            <a:ext cx="4536281" cy="3293269"/>
          </a:xfrm>
        </p:spPr>
      </p:pic>
      <p:sp>
        <p:nvSpPr>
          <p:cNvPr id="3" name="TextBox 2"/>
          <p:cNvSpPr txBox="1"/>
          <p:nvPr/>
        </p:nvSpPr>
        <p:spPr>
          <a:xfrm>
            <a:off x="3720518" y="5532837"/>
            <a:ext cx="1702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Bryan Silverman</a:t>
            </a:r>
          </a:p>
        </p:txBody>
      </p:sp>
    </p:spTree>
    <p:extLst>
      <p:ext uri="{BB962C8B-B14F-4D97-AF65-F5344CB8AC3E}">
        <p14:creationId xmlns:p14="http://schemas.microsoft.com/office/powerpoint/2010/main" val="2414818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Any Clue??</a:t>
            </a:r>
          </a:p>
        </p:txBody>
      </p:sp>
      <p:sp>
        <p:nvSpPr>
          <p:cNvPr id="4" name="Title 7"/>
          <p:cNvSpPr>
            <a:spLocks noGrp="1"/>
          </p:cNvSpPr>
          <p:nvPr>
            <p:ph type="title"/>
          </p:nvPr>
        </p:nvSpPr>
        <p:spPr>
          <a:xfrm>
            <a:off x="936081" y="1555423"/>
            <a:ext cx="7543800" cy="1629046"/>
          </a:xfrm>
        </p:spPr>
        <p:txBody>
          <a:bodyPr>
            <a:normAutofit/>
          </a:bodyPr>
          <a:lstStyle/>
          <a:p>
            <a:pPr algn="l"/>
            <a:r>
              <a:rPr lang="en-US" sz="4400" b="1" dirty="0"/>
              <a:t>Where does  innovative business ideas come from?</a:t>
            </a:r>
          </a:p>
        </p:txBody>
      </p:sp>
    </p:spTree>
    <p:extLst>
      <p:ext uri="{BB962C8B-B14F-4D97-AF65-F5344CB8AC3E}">
        <p14:creationId xmlns:p14="http://schemas.microsoft.com/office/powerpoint/2010/main" val="2598871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2959" y="1261697"/>
            <a:ext cx="6858000" cy="4286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747544" y="1828799"/>
            <a:ext cx="7543801" cy="3370991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800" dirty="0"/>
          </a:p>
          <a:p>
            <a:pPr marL="342900" indent="-342900"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2800" dirty="0">
                <a:solidFill>
                  <a:srgbClr val="0070C0"/>
                </a:solidFill>
              </a:rPr>
              <a:t>Find a problem. What is bugging you?</a:t>
            </a:r>
          </a:p>
          <a:p>
            <a:pPr marL="342900" indent="-342900"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2800" dirty="0">
                <a:solidFill>
                  <a:srgbClr val="0070C0"/>
                </a:solidFill>
              </a:rPr>
              <a:t>Try new things. Weird things (Legal things)</a:t>
            </a:r>
          </a:p>
          <a:p>
            <a:pPr marL="342900" indent="-342900"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2800" dirty="0">
                <a:solidFill>
                  <a:srgbClr val="0070C0"/>
                </a:solidFill>
              </a:rPr>
              <a:t>Find a passion. </a:t>
            </a:r>
          </a:p>
          <a:p>
            <a:pPr marL="342900" indent="-342900"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2800" dirty="0">
                <a:solidFill>
                  <a:srgbClr val="0070C0"/>
                </a:solidFill>
              </a:rPr>
              <a:t>Listen to people.</a:t>
            </a:r>
          </a:p>
          <a:p>
            <a:pPr marL="342900" indent="-342900"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</a:pPr>
            <a:r>
              <a:rPr lang="en-US" sz="2800" dirty="0">
                <a:solidFill>
                  <a:srgbClr val="0070C0"/>
                </a:solidFill>
              </a:rPr>
              <a:t>Test your ideas. </a:t>
            </a:r>
          </a:p>
          <a:p>
            <a:pPr lvl="1">
              <a:spcBef>
                <a:spcPts val="0"/>
              </a:spcBef>
              <a:spcAft>
                <a:spcPts val="900"/>
              </a:spcAft>
              <a:buNone/>
            </a:pPr>
            <a:r>
              <a:rPr lang="en-US" dirty="0"/>
              <a:t>	</a:t>
            </a:r>
            <a:endParaRPr lang="en-US" sz="18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en-US" sz="21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560068" y="1175295"/>
            <a:ext cx="6172200" cy="479425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dirty="0"/>
              <a:t>    </a:t>
            </a:r>
            <a:r>
              <a:rPr lang="en-US" sz="3900" dirty="0"/>
              <a:t>There is no magic formula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560068" y="5547947"/>
            <a:ext cx="73837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Read more @ </a:t>
            </a:r>
            <a:r>
              <a:rPr lang="en-US" sz="1200" dirty="0">
                <a:hlinkClick r:id="rId2"/>
              </a:rPr>
              <a:t>http://</a:t>
            </a:r>
            <a:r>
              <a:rPr lang="en-US" sz="1600" dirty="0">
                <a:hlinkClick r:id="rId2"/>
              </a:rPr>
              <a:t>online.wsj.com/article/SB10001424127887324445904578283792526004684.html</a:t>
            </a:r>
            <a:endParaRPr lang="en-US" sz="1050" dirty="0"/>
          </a:p>
          <a:p>
            <a:endParaRPr lang="en-US" sz="1350" dirty="0"/>
          </a:p>
        </p:txBody>
      </p:sp>
    </p:spTree>
    <p:extLst>
      <p:ext uri="{BB962C8B-B14F-4D97-AF65-F5344CB8AC3E}">
        <p14:creationId xmlns:p14="http://schemas.microsoft.com/office/powerpoint/2010/main" val="3142964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y_Big_Problem_is_a_Big_Opportunity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71702" y="1403775"/>
            <a:ext cx="5796644" cy="434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4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3300" b="1" dirty="0"/>
              <a:t>What kind of problem? </a:t>
            </a:r>
            <a:br>
              <a:rPr lang="en-US" sz="3300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endParaRPr lang="en-US" sz="3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617516" y="2283714"/>
            <a:ext cx="3028950" cy="3538728"/>
          </a:xfrm>
        </p:spPr>
        <p:txBody>
          <a:bodyPr/>
          <a:lstStyle/>
          <a:p>
            <a:endParaRPr lang="en-SG"/>
          </a:p>
        </p:txBody>
      </p:sp>
      <p:sp>
        <p:nvSpPr>
          <p:cNvPr id="6" name="Rectangle 5"/>
          <p:cNvSpPr/>
          <p:nvPr/>
        </p:nvSpPr>
        <p:spPr>
          <a:xfrm>
            <a:off x="1143000" y="857250"/>
            <a:ext cx="6858000" cy="5143500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PR" sz="1350"/>
          </a:p>
        </p:txBody>
      </p:sp>
      <p:sp>
        <p:nvSpPr>
          <p:cNvPr id="12" name="Content Placeholder 3"/>
          <p:cNvSpPr txBox="1">
            <a:spLocks/>
          </p:cNvSpPr>
          <p:nvPr/>
        </p:nvSpPr>
        <p:spPr>
          <a:xfrm>
            <a:off x="1601670" y="1816079"/>
            <a:ext cx="1169928" cy="539793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9154" indent="0">
              <a:spcBef>
                <a:spcPts val="0"/>
              </a:spcBef>
              <a:buNone/>
              <a:defRPr/>
            </a:pPr>
            <a:r>
              <a:rPr lang="en-US" sz="2400" b="1" dirty="0" err="1"/>
              <a:t>Spanx</a:t>
            </a:r>
            <a:endParaRPr lang="en-US" sz="2400" b="1" dirty="0"/>
          </a:p>
          <a:p>
            <a:pPr marL="89154" indent="0">
              <a:spcBef>
                <a:spcPts val="0"/>
              </a:spcBef>
              <a:buNone/>
              <a:defRPr/>
            </a:pPr>
            <a:endParaRPr lang="en-US" sz="21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02" t="39560" r="21786" b="24542"/>
          <a:stretch/>
        </p:blipFill>
        <p:spPr bwMode="auto">
          <a:xfrm>
            <a:off x="1485900" y="2376642"/>
            <a:ext cx="6111756" cy="271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581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 txBox="1">
            <a:spLocks noGrp="1"/>
          </p:cNvSpPr>
          <p:nvPr>
            <p:ph idx="1"/>
          </p:nvPr>
        </p:nvSpPr>
        <p:spPr>
          <a:xfrm>
            <a:off x="807291" y="1888895"/>
            <a:ext cx="617220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March of 2012, Founder Sara was named the world’s youngest, self-made female billionaire by Forbes Magazine and one of TIME’s 100 Most Influential People. </a:t>
            </a:r>
            <a:br>
              <a:rPr lang="en-US" dirty="0"/>
            </a:br>
            <a:br>
              <a:rPr lang="en-US" dirty="0"/>
            </a:br>
            <a:r>
              <a:rPr lang="en-US" dirty="0" err="1"/>
              <a:t>Spanx</a:t>
            </a:r>
            <a:r>
              <a:rPr lang="en-US" dirty="0"/>
              <a:t> can now be found worldwide in more than 50 countries.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140" y="3341427"/>
            <a:ext cx="4695327" cy="2906324"/>
          </a:xfrm>
          <a:prstGeom prst="rect">
            <a:avLst/>
          </a:prstGeom>
        </p:spPr>
      </p:pic>
      <p:sp>
        <p:nvSpPr>
          <p:cNvPr id="6" name="Content Placeholder 3"/>
          <p:cNvSpPr txBox="1">
            <a:spLocks/>
          </p:cNvSpPr>
          <p:nvPr/>
        </p:nvSpPr>
        <p:spPr>
          <a:xfrm>
            <a:off x="807291" y="1120083"/>
            <a:ext cx="1653105" cy="89471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FF0000"/>
                </a:solidFill>
                <a:latin typeface="agenda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9154" indent="0">
              <a:spcBef>
                <a:spcPts val="0"/>
              </a:spcBef>
              <a:buNone/>
              <a:defRPr/>
            </a:pPr>
            <a:r>
              <a:rPr lang="en-US" sz="3300" b="1" dirty="0" err="1"/>
              <a:t>Spanx</a:t>
            </a:r>
            <a:endParaRPr lang="en-US" sz="3300" b="1" dirty="0"/>
          </a:p>
          <a:p>
            <a:pPr marL="89154" indent="0">
              <a:spcBef>
                <a:spcPts val="0"/>
              </a:spcBef>
              <a:buNone/>
              <a:defRPr/>
            </a:pPr>
            <a:endParaRPr lang="en-US" sz="21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39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Can you generate innovative business ideas now?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385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You’ll need as many ideas as possible</a:t>
            </a:r>
          </a:p>
        </p:txBody>
      </p:sp>
    </p:spTree>
    <p:extLst>
      <p:ext uri="{BB962C8B-B14F-4D97-AF65-F5344CB8AC3E}">
        <p14:creationId xmlns:p14="http://schemas.microsoft.com/office/powerpoint/2010/main" val="2595914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117265" y="1268763"/>
            <a:ext cx="2839697" cy="569119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en-US" sz="3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da"/>
              </a:rPr>
              <a:t>The ugly truth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8286" y="2672919"/>
            <a:ext cx="298123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700" dirty="0">
                <a:solidFill>
                  <a:schemeClr val="tx2"/>
                </a:solidFill>
                <a:latin typeface="agenda"/>
              </a:rPr>
              <a:t>Business Ideas </a:t>
            </a:r>
            <a:br>
              <a:rPr lang="en-US" sz="2700" dirty="0">
                <a:solidFill>
                  <a:schemeClr val="tx2"/>
                </a:solidFill>
                <a:latin typeface="agenda"/>
              </a:rPr>
            </a:br>
            <a:r>
              <a:rPr lang="en-US" sz="2100" dirty="0">
                <a:solidFill>
                  <a:schemeClr val="tx2"/>
                </a:solidFill>
                <a:latin typeface="agenda"/>
              </a:rPr>
              <a:t>are not necessarily </a:t>
            </a:r>
            <a:br>
              <a:rPr lang="en-US" sz="2700" b="1" dirty="0">
                <a:solidFill>
                  <a:schemeClr val="tx2"/>
                </a:solidFill>
                <a:latin typeface="agenda"/>
              </a:rPr>
            </a:br>
            <a:r>
              <a:rPr lang="en-US" sz="3300" b="1" dirty="0">
                <a:solidFill>
                  <a:schemeClr val="tx2"/>
                </a:solidFill>
                <a:latin typeface="agenda"/>
              </a:rPr>
              <a:t>Business Opportunities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918" y="1379276"/>
            <a:ext cx="3792085" cy="391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48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Whatsapp</a:t>
            </a:r>
            <a:r>
              <a:rPr lang="en-US" dirty="0"/>
              <a:t> Quiz!!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sz="6000" b="1" dirty="0"/>
              <a:t>What is Lean Startup??</a:t>
            </a:r>
          </a:p>
        </p:txBody>
      </p:sp>
      <p:pic>
        <p:nvPicPr>
          <p:cNvPr id="4" name="Picture 3" descr="Descargar Whatsapp gratis para androi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0854" y="1091590"/>
            <a:ext cx="1831876" cy="184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26262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419</TotalTime>
  <Words>218</Words>
  <Application>Microsoft Office PowerPoint</Application>
  <PresentationFormat>On-screen Show (4:3)</PresentationFormat>
  <Paragraphs>47</Paragraphs>
  <Slides>17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agenda</vt:lpstr>
      <vt:lpstr>Arial</vt:lpstr>
      <vt:lpstr>Calibri</vt:lpstr>
      <vt:lpstr>Calibri Light</vt:lpstr>
      <vt:lpstr>Retrospect</vt:lpstr>
      <vt:lpstr>EMP 105</vt:lpstr>
      <vt:lpstr>EMP 105</vt:lpstr>
      <vt:lpstr>The question is…</vt:lpstr>
      <vt:lpstr>Are you sure? </vt:lpstr>
      <vt:lpstr>PowerPoint Presentation</vt:lpstr>
      <vt:lpstr>PowerPoint Presentation</vt:lpstr>
      <vt:lpstr>The Toilet Paper Challenge</vt:lpstr>
      <vt:lpstr>College Entrepreneur of the Year 2012</vt:lpstr>
      <vt:lpstr>Where does  innovative business ideas come from?</vt:lpstr>
      <vt:lpstr>PowerPoint Presentation</vt:lpstr>
      <vt:lpstr>PowerPoint Presentation</vt:lpstr>
      <vt:lpstr>What kind of problem?  </vt:lpstr>
      <vt:lpstr>PowerPoint Presentation</vt:lpstr>
      <vt:lpstr>Can you generate innovative business ideas now? </vt:lpstr>
      <vt:lpstr>GOOD!</vt:lpstr>
      <vt:lpstr>PowerPoint Presentation</vt:lpstr>
      <vt:lpstr>Whatsapp Quiz!!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Eva Franchesca Vazquez Ortiz</dc:creator>
  <cp:lastModifiedBy>Eva Franchesca Vazquez Ortiz</cp:lastModifiedBy>
  <cp:revision>9</cp:revision>
  <dcterms:created xsi:type="dcterms:W3CDTF">2016-06-13T20:36:20Z</dcterms:created>
  <dcterms:modified xsi:type="dcterms:W3CDTF">2016-06-14T03:35:53Z</dcterms:modified>
</cp:coreProperties>
</file>