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93" r:id="rId1"/>
  </p:sldMasterIdLst>
  <p:notesMasterIdLst>
    <p:notesMasterId r:id="rId14"/>
  </p:notesMasterIdLst>
  <p:sldIdLst>
    <p:sldId id="256" r:id="rId2"/>
    <p:sldId id="257" r:id="rId3"/>
    <p:sldId id="258" r:id="rId4"/>
    <p:sldId id="266" r:id="rId5"/>
    <p:sldId id="260" r:id="rId6"/>
    <p:sldId id="261" r:id="rId7"/>
    <p:sldId id="263" r:id="rId8"/>
    <p:sldId id="264" r:id="rId9"/>
    <p:sldId id="265" r:id="rId10"/>
    <p:sldId id="268" r:id="rId11"/>
    <p:sldId id="262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4200"/>
    <a:srgbClr val="BB2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/>
    <p:restoredTop sz="94617"/>
  </p:normalViewPr>
  <p:slideViewPr>
    <p:cSldViewPr snapToGrid="0" snapToObjects="1">
      <p:cViewPr varScale="1">
        <p:scale>
          <a:sx n="112" d="100"/>
          <a:sy n="112" d="100"/>
        </p:scale>
        <p:origin x="-120" y="-15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AFF623-C982-C245-86B4-A2CC2D976D57}" type="datetimeFigureOut">
              <a:rPr lang="en-US" smtClean="0"/>
              <a:t>2/22/16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0C64A-9A9C-3C4F-8A57-71804495F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Plan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0C64A-9A9C-3C4F-8A57-71804495FD6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619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639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06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638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8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516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235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611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08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54084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22889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44823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56455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72977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93481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3641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827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AD347D-5ACD-4C99-B74B-A9C85AD731AF}" type="datetimeFigureOut">
              <a:rPr lang="en-US" smtClean="0"/>
              <a:t>2/22/16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70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  <p:sldLayoutId id="2147483905" r:id="rId12"/>
    <p:sldLayoutId id="2147483906" r:id="rId13"/>
    <p:sldLayoutId id="2147483907" r:id="rId14"/>
    <p:sldLayoutId id="2147483908" r:id="rId15"/>
    <p:sldLayoutId id="2147483909" r:id="rId16"/>
    <p:sldLayoutId id="2147483910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tif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file:///\\localhost\Volumes\Canny's\CaepPosterrev.pptx" TargetMode="External"/><Relationship Id="rId3" Type="http://schemas.openxmlformats.org/officeDocument/2006/relationships/hyperlink" Target="https://slack.com/is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0" y="2685006"/>
            <a:ext cx="8574622" cy="1680633"/>
          </a:xfrm>
        </p:spPr>
        <p:txBody>
          <a:bodyPr>
            <a:normAutofit fontScale="90000"/>
          </a:bodyPr>
          <a:lstStyle/>
          <a:p>
            <a:r>
              <a:rPr lang="es-ES_tradnl" noProof="0" dirty="0" smtClean="0"/>
              <a:t>En sus marcas, listos…; </a:t>
            </a:r>
            <a:br>
              <a:rPr lang="es-ES_tradnl" noProof="0" dirty="0" smtClean="0"/>
            </a:br>
            <a:r>
              <a:rPr lang="es-ES_tradnl" noProof="0" dirty="0" smtClean="0"/>
              <a:t>Plan de trabajo CAEP UPRM </a:t>
            </a:r>
            <a:endParaRPr lang="es-ES_tradnl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4476276"/>
            <a:ext cx="6987645" cy="1175407"/>
          </a:xfrm>
        </p:spPr>
        <p:txBody>
          <a:bodyPr>
            <a:normAutofit fontScale="92500" lnSpcReduction="10000"/>
          </a:bodyPr>
          <a:lstStyle/>
          <a:p>
            <a:r>
              <a:rPr lang="es-ES_tradnl" noProof="0" dirty="0" err="1" smtClean="0"/>
              <a:t>Steering</a:t>
            </a:r>
            <a:r>
              <a:rPr lang="es-ES_tradnl" noProof="0" dirty="0" smtClean="0"/>
              <a:t> </a:t>
            </a:r>
            <a:r>
              <a:rPr lang="es-ES_tradnl" noProof="0" dirty="0" err="1" smtClean="0"/>
              <a:t>Committee</a:t>
            </a:r>
            <a:r>
              <a:rPr lang="es-ES_tradnl" noProof="0" dirty="0" smtClean="0"/>
              <a:t> - Comité Timón CAEP UPRM</a:t>
            </a:r>
          </a:p>
          <a:p>
            <a:r>
              <a:rPr lang="es-ES_tradnl" noProof="0" dirty="0" smtClean="0"/>
              <a:t>19 de febrero 2016</a:t>
            </a:r>
          </a:p>
          <a:p>
            <a:r>
              <a:rPr lang="es-ES_tradnl" noProof="0" dirty="0" smtClean="0"/>
              <a:t>Dra. </a:t>
            </a:r>
            <a:r>
              <a:rPr lang="es-ES_tradnl" noProof="0" dirty="0" err="1" smtClean="0"/>
              <a:t>Canny</a:t>
            </a:r>
            <a:r>
              <a:rPr lang="es-ES_tradnl" noProof="0" dirty="0" smtClean="0"/>
              <a:t> Bellido, UPRM CAEP </a:t>
            </a:r>
            <a:r>
              <a:rPr lang="es-ES_tradnl" noProof="0" dirty="0" err="1" smtClean="0"/>
              <a:t>Coordinator</a:t>
            </a:r>
            <a:endParaRPr lang="es-ES_tradnl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571" y="5063980"/>
            <a:ext cx="1944210" cy="15715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9531" y="5872957"/>
            <a:ext cx="4613491" cy="8948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27745">
            <a:off x="1352494" y="597389"/>
            <a:ext cx="3492500" cy="2324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2334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948569"/>
          </a:xfrm>
        </p:spPr>
        <p:txBody>
          <a:bodyPr/>
          <a:lstStyle/>
          <a:p>
            <a:r>
              <a:rPr lang="es-ES_tradnl" noProof="0" dirty="0" smtClean="0"/>
              <a:t>Agenda</a:t>
            </a:r>
            <a:endParaRPr lang="es-ES_tradnl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502229"/>
            <a:ext cx="10018713" cy="4288971"/>
          </a:xfrm>
        </p:spPr>
        <p:txBody>
          <a:bodyPr>
            <a:noAutofit/>
          </a:bodyPr>
          <a:lstStyle/>
          <a:p>
            <a:r>
              <a:rPr lang="es-ES_tradnl" sz="3600" noProof="0" dirty="0" smtClean="0">
                <a:hlinkClick r:id="rId2" action="ppaction://hlinkpres?slideindex=1&amp;slidetitle="/>
              </a:rPr>
              <a:t>Poster </a:t>
            </a:r>
            <a:r>
              <a:rPr lang="es-ES_tradnl" sz="3600" dirty="0" smtClean="0">
                <a:hlinkClick r:id="rId2" action="ppaction://hlinkpres?slideindex=1&amp;slidetitle="/>
              </a:rPr>
              <a:t>informativo </a:t>
            </a:r>
            <a:r>
              <a:rPr lang="es-ES_tradnl" sz="3600" dirty="0" smtClean="0"/>
              <a:t>acreditación </a:t>
            </a:r>
            <a:r>
              <a:rPr lang="es-ES_tradnl" sz="3600" noProof="0" dirty="0" smtClean="0"/>
              <a:t>CAEP </a:t>
            </a:r>
          </a:p>
          <a:p>
            <a:r>
              <a:rPr lang="es-ES_tradnl" sz="3600" noProof="0" dirty="0" err="1" smtClean="0"/>
              <a:t>Slack</a:t>
            </a:r>
            <a:r>
              <a:rPr lang="es-ES_tradnl" sz="3600" dirty="0" smtClean="0"/>
              <a:t> </a:t>
            </a:r>
            <a:r>
              <a:rPr lang="es-ES_tradnl" sz="3600" dirty="0"/>
              <a:t>- </a:t>
            </a:r>
            <a:r>
              <a:rPr lang="es-ES_tradnl" sz="3600" dirty="0" smtClean="0">
                <a:hlinkClick r:id="rId3"/>
              </a:rPr>
              <a:t>https://slack.com/is</a:t>
            </a:r>
            <a:r>
              <a:rPr lang="es-ES_tradnl" sz="3600" dirty="0" smtClean="0"/>
              <a:t>  para comunicarnos y compartir files</a:t>
            </a:r>
            <a:endParaRPr lang="es-ES_tradnl" sz="3600" dirty="0"/>
          </a:p>
          <a:p>
            <a:r>
              <a:rPr lang="es-ES_tradnl" sz="3600" noProof="0" dirty="0" smtClean="0"/>
              <a:t>Instrumentos para someter a revisión de CAEP </a:t>
            </a:r>
          </a:p>
          <a:p>
            <a:r>
              <a:rPr lang="es-ES_tradnl" sz="3600" noProof="0" dirty="0" smtClean="0"/>
              <a:t>Discutir la selección del Estándar para enfocar en mejorar (1 al 3) para el </a:t>
            </a:r>
            <a:r>
              <a:rPr lang="en-US" sz="3600" dirty="0" smtClean="0"/>
              <a:t>Selected Improvement Pathway</a:t>
            </a:r>
          </a:p>
          <a:p>
            <a:r>
              <a:rPr lang="es-ES_tradnl" sz="3600" dirty="0" smtClean="0"/>
              <a:t>Establecer </a:t>
            </a:r>
            <a:r>
              <a:rPr lang="es-ES_tradnl" sz="3600" dirty="0"/>
              <a:t>plan de trabajo a corto y largo </a:t>
            </a:r>
            <a:r>
              <a:rPr lang="es-ES_tradnl" sz="3600" dirty="0" smtClean="0"/>
              <a:t>plazo</a:t>
            </a:r>
            <a:endParaRPr lang="es-ES_tradnl" sz="3600" dirty="0"/>
          </a:p>
        </p:txBody>
      </p:sp>
    </p:spTree>
    <p:extLst>
      <p:ext uri="{BB962C8B-B14F-4D97-AF65-F5344CB8AC3E}">
        <p14:creationId xmlns:p14="http://schemas.microsoft.com/office/powerpoint/2010/main" val="40240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8109" y="1041773"/>
            <a:ext cx="4156091" cy="793377"/>
          </a:xfrm>
        </p:spPr>
        <p:txBody>
          <a:bodyPr>
            <a:normAutofit fontScale="90000"/>
          </a:bodyPr>
          <a:lstStyle/>
          <a:p>
            <a:r>
              <a:rPr lang="es-ES_tradnl" dirty="0"/>
              <a:t>Instrumentos para someter a revisión de </a:t>
            </a:r>
            <a:r>
              <a:rPr lang="es-ES_tradnl" dirty="0" smtClean="0"/>
              <a:t>CAEP</a:t>
            </a:r>
            <a:br>
              <a:rPr lang="es-ES_tradnl" dirty="0" smtClean="0"/>
            </a:br>
            <a:r>
              <a:rPr lang="es-ES_tradnl" dirty="0" err="1" smtClean="0"/>
              <a:t>Early</a:t>
            </a:r>
            <a:r>
              <a:rPr lang="es-ES_tradnl" dirty="0" smtClean="0"/>
              <a:t> </a:t>
            </a:r>
            <a:r>
              <a:rPr lang="es-ES_tradnl" dirty="0" err="1" smtClean="0"/>
              <a:t>Evaluation</a:t>
            </a:r>
            <a:r>
              <a:rPr lang="es-ES_tradnl" dirty="0" smtClean="0"/>
              <a:t> Instruments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61593" y="2517775"/>
            <a:ext cx="3549121" cy="469900"/>
          </a:xfrm>
        </p:spPr>
        <p:txBody>
          <a:bodyPr>
            <a:normAutofit/>
          </a:bodyPr>
          <a:lstStyle/>
          <a:p>
            <a:r>
              <a:rPr lang="en-US" dirty="0"/>
              <a:t>CAEP Accreditation Manual  - </a:t>
            </a:r>
            <a:r>
              <a:rPr lang="en-US" dirty="0" err="1"/>
              <a:t>pg</a:t>
            </a:r>
            <a:r>
              <a:rPr lang="en-US" dirty="0"/>
              <a:t> 27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2" y="88124"/>
            <a:ext cx="6771611" cy="4521975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100" y="3670300"/>
            <a:ext cx="5549900" cy="3187700"/>
          </a:xfrm>
        </p:spPr>
      </p:pic>
      <p:sp>
        <p:nvSpPr>
          <p:cNvPr id="10" name="TextBox 9"/>
          <p:cNvSpPr txBox="1"/>
          <p:nvPr/>
        </p:nvSpPr>
        <p:spPr>
          <a:xfrm>
            <a:off x="111772" y="4692986"/>
            <a:ext cx="6352528" cy="20313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The phase-in will allow providers with visits prior to 2018 to receive at least a CAEP evaluation of their instruments, even if there is a shortened time for them to consider modifications or collect data. If the provider does not have time to complete three cycles of data collection before the self-study is due, CAEP will make allowances for the amount of required data and the implementation of revised or new assessments. </a:t>
            </a:r>
          </a:p>
        </p:txBody>
      </p:sp>
    </p:spTree>
    <p:extLst>
      <p:ext uri="{BB962C8B-B14F-4D97-AF65-F5344CB8AC3E}">
        <p14:creationId xmlns:p14="http://schemas.microsoft.com/office/powerpoint/2010/main" val="98422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97972"/>
              </p:ext>
            </p:extLst>
          </p:nvPr>
        </p:nvGraphicFramePr>
        <p:xfrm>
          <a:off x="1484313" y="1485900"/>
          <a:ext cx="10018712" cy="5209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00358"/>
                <a:gridCol w="3518354"/>
              </a:tblGrid>
              <a:tr h="776897"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Instrumento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</a:t>
                      </a:r>
                      <a:r>
                        <a:rPr lang="en-US" sz="2800" baseline="0" dirty="0" smtClean="0"/>
                        <a:t> cargo de:</a:t>
                      </a:r>
                      <a:endParaRPr lang="en-US" sz="2800" dirty="0"/>
                    </a:p>
                  </a:txBody>
                  <a:tcPr/>
                </a:tc>
              </a:tr>
              <a:tr h="125639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800" dirty="0" smtClean="0"/>
                        <a:t>Assessments &amp; Scoring Guides</a:t>
                      </a:r>
                    </a:p>
                    <a:p>
                      <a:r>
                        <a:rPr lang="es-ES_tradnl" sz="2800" dirty="0" smtClean="0"/>
                        <a:t>Instrumento de Observación de Practica</a:t>
                      </a:r>
                    </a:p>
                    <a:p>
                      <a:r>
                        <a:rPr lang="es-ES_tradnl" sz="2800" dirty="0" smtClean="0"/>
                        <a:t>Planes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DA4200"/>
                          </a:solidFill>
                        </a:rPr>
                        <a:t>Canny y Keith</a:t>
                      </a:r>
                    </a:p>
                    <a:p>
                      <a:r>
                        <a:rPr lang="en-US" sz="2800" dirty="0" smtClean="0">
                          <a:solidFill>
                            <a:srgbClr val="DA4200"/>
                          </a:solidFill>
                        </a:rPr>
                        <a:t>`</a:t>
                      </a:r>
                    </a:p>
                    <a:p>
                      <a:r>
                        <a:rPr lang="en-US" sz="2800" dirty="0" smtClean="0">
                          <a:solidFill>
                            <a:srgbClr val="DA4200"/>
                          </a:solidFill>
                        </a:rPr>
                        <a:t>Rebeca,</a:t>
                      </a:r>
                      <a:r>
                        <a:rPr lang="en-US" sz="2800" baseline="0" dirty="0" smtClean="0">
                          <a:solidFill>
                            <a:srgbClr val="DA4200"/>
                          </a:solidFill>
                        </a:rPr>
                        <a:t> Jose P</a:t>
                      </a:r>
                      <a:endParaRPr lang="en-US" sz="2800" dirty="0">
                        <a:solidFill>
                          <a:srgbClr val="DA4200"/>
                        </a:solidFill>
                      </a:endParaRPr>
                    </a:p>
                  </a:txBody>
                  <a:tcPr/>
                </a:tc>
              </a:tr>
              <a:tr h="233330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800" dirty="0" smtClean="0"/>
                        <a:t>Surveys</a:t>
                      </a:r>
                    </a:p>
                    <a:p>
                      <a:r>
                        <a:rPr lang="en-US" sz="2800" dirty="0" smtClean="0"/>
                        <a:t>End of Program</a:t>
                      </a:r>
                    </a:p>
                    <a:p>
                      <a:r>
                        <a:rPr lang="en-US" sz="2800" dirty="0" smtClean="0"/>
                        <a:t>Alumni</a:t>
                      </a:r>
                    </a:p>
                    <a:p>
                      <a:r>
                        <a:rPr lang="en-US" sz="2800" dirty="0" smtClean="0"/>
                        <a:t>Directors</a:t>
                      </a:r>
                    </a:p>
                    <a:p>
                      <a:r>
                        <a:rPr lang="en-US" sz="2800" dirty="0" smtClean="0"/>
                        <a:t>Cooperative Teachers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DA4200"/>
                          </a:solidFill>
                        </a:rPr>
                        <a:t>Rebeca y Jose P</a:t>
                      </a:r>
                      <a:endParaRPr lang="en-US" sz="2800" dirty="0">
                        <a:solidFill>
                          <a:srgbClr val="DA4200"/>
                        </a:solidFill>
                      </a:endParaRPr>
                    </a:p>
                  </a:txBody>
                  <a:tcPr/>
                </a:tc>
              </a:tr>
              <a:tr h="727912">
                <a:tc>
                  <a:txBody>
                    <a:bodyPr/>
                    <a:lstStyle/>
                    <a:p>
                      <a:r>
                        <a:rPr lang="es-ES_tradnl" sz="2800" noProof="0" dirty="0" smtClean="0"/>
                        <a:t>¿Algún otro? </a:t>
                      </a:r>
                      <a:r>
                        <a:rPr lang="es-ES_tradnl" sz="2800" noProof="0" dirty="0" err="1" smtClean="0">
                          <a:solidFill>
                            <a:srgbClr val="DA4200"/>
                          </a:solidFill>
                        </a:rPr>
                        <a:t>Filosofia</a:t>
                      </a:r>
                      <a:r>
                        <a:rPr lang="es-ES_tradnl" sz="2800" noProof="0" dirty="0" smtClean="0"/>
                        <a:t> </a:t>
                      </a:r>
                      <a:endParaRPr lang="es-ES_tradnl" sz="2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2800" noProof="0" dirty="0" smtClean="0">
                          <a:solidFill>
                            <a:srgbClr val="DA4200"/>
                          </a:solidFill>
                        </a:rPr>
                        <a:t>Grisel</a:t>
                      </a:r>
                      <a:r>
                        <a:rPr lang="es-ES_tradnl" sz="2800" baseline="0" noProof="0" dirty="0" smtClean="0">
                          <a:solidFill>
                            <a:srgbClr val="DA4200"/>
                          </a:solidFill>
                        </a:rPr>
                        <a:t>, Rebeca, </a:t>
                      </a:r>
                      <a:r>
                        <a:rPr lang="es-ES_tradnl" sz="2800" baseline="0" noProof="0" dirty="0" err="1" smtClean="0">
                          <a:solidFill>
                            <a:srgbClr val="DA4200"/>
                          </a:solidFill>
                        </a:rPr>
                        <a:t>Jose</a:t>
                      </a:r>
                      <a:r>
                        <a:rPr lang="es-ES_tradnl" sz="2800" baseline="0" noProof="0" dirty="0" smtClean="0">
                          <a:solidFill>
                            <a:srgbClr val="DA4200"/>
                          </a:solidFill>
                        </a:rPr>
                        <a:t> Fe</a:t>
                      </a:r>
                      <a:endParaRPr lang="es-ES_tradnl" sz="2800" noProof="0" dirty="0">
                        <a:solidFill>
                          <a:srgbClr val="DA42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84312" y="0"/>
            <a:ext cx="10018713" cy="1752599"/>
          </a:xfrm>
        </p:spPr>
        <p:txBody>
          <a:bodyPr/>
          <a:lstStyle/>
          <a:p>
            <a:r>
              <a:rPr lang="es-ES_tradnl" dirty="0" smtClean="0"/>
              <a:t>¿Cuales instrumentos debemos someter?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15306249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/>
              <a:t>Discutir la selección del Estándar para enfocar en mejorar (1 al 3) para </a:t>
            </a:r>
            <a:r>
              <a:rPr lang="es-ES_tradnl" dirty="0" smtClean="0"/>
              <a:t>el</a:t>
            </a:r>
            <a:br>
              <a:rPr lang="es-ES_tradnl" dirty="0" smtClean="0"/>
            </a:br>
            <a:r>
              <a:rPr lang="es-ES_tradnl" dirty="0" smtClean="0"/>
              <a:t> </a:t>
            </a:r>
            <a:r>
              <a:rPr lang="en-US" dirty="0"/>
              <a:t>Selected Improvement </a:t>
            </a:r>
            <a:r>
              <a:rPr lang="en-US" dirty="0" smtClean="0"/>
              <a:t>Pathway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7" y="2890157"/>
            <a:ext cx="11868163" cy="246561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7783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 have to choose a Standard to focus 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Standard 1: Content and Pedagogical Knowledge </a:t>
            </a:r>
            <a:endParaRPr lang="en-US" dirty="0" smtClean="0"/>
          </a:p>
          <a:p>
            <a:r>
              <a:rPr lang="en-US" dirty="0"/>
              <a:t>Standard 2: Clinical Partnerships and Practice. </a:t>
            </a:r>
          </a:p>
          <a:p>
            <a:r>
              <a:rPr lang="en-US" dirty="0"/>
              <a:t>Standard 3: Candidate Quality, Recruitment, and Selectivity </a:t>
            </a:r>
          </a:p>
        </p:txBody>
      </p:sp>
    </p:spTree>
    <p:extLst>
      <p:ext uri="{BB962C8B-B14F-4D97-AF65-F5344CB8AC3E}">
        <p14:creationId xmlns:p14="http://schemas.microsoft.com/office/powerpoint/2010/main" val="1998097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72886"/>
            <a:ext cx="12246394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68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2372"/>
            <a:ext cx="12114422" cy="3331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23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65" y="310241"/>
            <a:ext cx="11670633" cy="42454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65" y="4944763"/>
            <a:ext cx="11657309" cy="14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285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 have selected: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666999"/>
            <a:ext cx="10558494" cy="3124201"/>
          </a:xfrm>
        </p:spPr>
        <p:txBody>
          <a:bodyPr>
            <a:normAutofit/>
          </a:bodyPr>
          <a:lstStyle/>
          <a:p>
            <a:r>
              <a:rPr lang="en-US" sz="3200" dirty="0"/>
              <a:t>Standard 1: Content and Pedagogical Knowledge </a:t>
            </a:r>
            <a:r>
              <a:rPr lang="en-US" sz="3200" dirty="0" smtClean="0">
                <a:solidFill>
                  <a:srgbClr val="DA4200"/>
                </a:solidFill>
              </a:rPr>
              <a:t>(1.1)</a:t>
            </a:r>
          </a:p>
          <a:p>
            <a:r>
              <a:rPr lang="en-US" sz="3200" dirty="0"/>
              <a:t>Standard 2: Clinical Partnerships and Practice. </a:t>
            </a:r>
          </a:p>
          <a:p>
            <a:r>
              <a:rPr lang="en-US" sz="3200" dirty="0"/>
              <a:t>Standard 3: Candidate Quality, Recruitment, and Selectivity </a:t>
            </a:r>
          </a:p>
        </p:txBody>
      </p:sp>
      <p:sp>
        <p:nvSpPr>
          <p:cNvPr id="4" name="Rectangle 3"/>
          <p:cNvSpPr/>
          <p:nvPr/>
        </p:nvSpPr>
        <p:spPr>
          <a:xfrm>
            <a:off x="1663908" y="3087974"/>
            <a:ext cx="9458794" cy="839449"/>
          </a:xfrm>
          <a:prstGeom prst="rect">
            <a:avLst/>
          </a:prstGeom>
          <a:noFill/>
          <a:ln>
            <a:solidFill>
              <a:srgbClr val="DA42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DA42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209914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700" y="0"/>
            <a:ext cx="7576350" cy="6858000"/>
          </a:xfrm>
          <a:prstGeom prst="rect">
            <a:avLst/>
          </a:prstGeom>
        </p:spPr>
      </p:pic>
      <p:sp>
        <p:nvSpPr>
          <p:cNvPr id="5" name="Vertical Title 4"/>
          <p:cNvSpPr>
            <a:spLocks noGrp="1"/>
          </p:cNvSpPr>
          <p:nvPr>
            <p:ph type="title" orient="vert"/>
          </p:nvPr>
        </p:nvSpPr>
        <p:spPr>
          <a:xfrm rot="10800000">
            <a:off x="817229" y="876300"/>
            <a:ext cx="1126671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Plan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341684" y="267482"/>
            <a:ext cx="111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Febrero</a:t>
            </a:r>
            <a:endParaRPr lang="es-ES_tradnl" dirty="0"/>
          </a:p>
        </p:txBody>
      </p:sp>
      <p:sp>
        <p:nvSpPr>
          <p:cNvPr id="9" name="Pentagon 8"/>
          <p:cNvSpPr/>
          <p:nvPr/>
        </p:nvSpPr>
        <p:spPr>
          <a:xfrm flipH="1">
            <a:off x="10098025" y="1154669"/>
            <a:ext cx="1740188" cy="43076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Marzo</a:t>
            </a:r>
            <a:endParaRPr lang="en-US" dirty="0"/>
          </a:p>
        </p:txBody>
      </p:sp>
      <p:sp>
        <p:nvSpPr>
          <p:cNvPr id="10" name="Pentagon 9"/>
          <p:cNvSpPr/>
          <p:nvPr/>
        </p:nvSpPr>
        <p:spPr>
          <a:xfrm flipH="1">
            <a:off x="10098025" y="2313996"/>
            <a:ext cx="1740188" cy="347561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Abril a </a:t>
            </a:r>
            <a:r>
              <a:rPr lang="es-ES_tradnl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Junio</a:t>
            </a:r>
            <a:endParaRPr lang="es-ES_tradn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Pentagon 10"/>
          <p:cNvSpPr/>
          <p:nvPr/>
        </p:nvSpPr>
        <p:spPr>
          <a:xfrm flipH="1">
            <a:off x="10098024" y="3785134"/>
            <a:ext cx="1740189" cy="34912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Mayo a Junio</a:t>
            </a:r>
            <a:endParaRPr lang="es-ES_tradn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Pentagon 11"/>
          <p:cNvSpPr/>
          <p:nvPr/>
        </p:nvSpPr>
        <p:spPr>
          <a:xfrm flipH="1">
            <a:off x="10098025" y="4190234"/>
            <a:ext cx="1740188" cy="32306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Junio</a:t>
            </a:r>
            <a:endParaRPr lang="es-ES_tradnl" dirty="0"/>
          </a:p>
        </p:txBody>
      </p:sp>
      <p:sp>
        <p:nvSpPr>
          <p:cNvPr id="13" name="Pentagon 12"/>
          <p:cNvSpPr/>
          <p:nvPr/>
        </p:nvSpPr>
        <p:spPr>
          <a:xfrm flipH="1">
            <a:off x="10098025" y="4861255"/>
            <a:ext cx="1740188" cy="393451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Mayo a Agosto</a:t>
            </a:r>
            <a:endParaRPr lang="es-ES_tradn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Pentagon 13"/>
          <p:cNvSpPr/>
          <p:nvPr/>
        </p:nvSpPr>
        <p:spPr>
          <a:xfrm flipH="1">
            <a:off x="10098025" y="5981700"/>
            <a:ext cx="1740188" cy="34912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Septiembre</a:t>
            </a:r>
            <a:endParaRPr lang="es-ES_tradnl" dirty="0"/>
          </a:p>
        </p:txBody>
      </p:sp>
      <p:sp>
        <p:nvSpPr>
          <p:cNvPr id="15" name="Pentagon 14"/>
          <p:cNvSpPr/>
          <p:nvPr/>
        </p:nvSpPr>
        <p:spPr>
          <a:xfrm flipH="1">
            <a:off x="10098025" y="267482"/>
            <a:ext cx="1740188" cy="43076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ebrero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73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¡</a:t>
            </a:r>
            <a:r>
              <a:rPr lang="es-ES_tradnl" dirty="0" smtClean="0"/>
              <a:t>Éxito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1849" y="2438399"/>
            <a:ext cx="6846849" cy="36576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76118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1A9F9826-882C-40B9-8F38-5A3B8CFD19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275</TotalTime>
  <Words>328</Words>
  <Application>Microsoft Macintosh PowerPoint</Application>
  <PresentationFormat>Custom</PresentationFormat>
  <Paragraphs>51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Parallax</vt:lpstr>
      <vt:lpstr>En sus marcas, listos…;  Plan de trabajo CAEP UPRM </vt:lpstr>
      <vt:lpstr>Agenda</vt:lpstr>
      <vt:lpstr>Instrumentos para someter a revisión de CAEP Early Evaluation Instruments </vt:lpstr>
      <vt:lpstr>¿Cuales instrumentos debemos someter?</vt:lpstr>
      <vt:lpstr>Discutir la selección del Estándar para enfocar en mejorar (1 al 3) para el  Selected Improvement Pathway</vt:lpstr>
      <vt:lpstr>We have to choose a Standard to focus on</vt:lpstr>
      <vt:lpstr>PowerPoint Presentation</vt:lpstr>
      <vt:lpstr>PowerPoint Presentation</vt:lpstr>
      <vt:lpstr>PowerPoint Presentation</vt:lpstr>
      <vt:lpstr>We have selected:</vt:lpstr>
      <vt:lpstr>Plan</vt:lpstr>
      <vt:lpstr>¡Éxito!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Calentando los motores;  Plan de trabajo CAEP UPRM </dc:title>
  <dc:creator> </dc:creator>
  <cp:lastModifiedBy>Ivanisse Ortiz</cp:lastModifiedBy>
  <cp:revision>18</cp:revision>
  <dcterms:created xsi:type="dcterms:W3CDTF">2016-02-18T21:22:13Z</dcterms:created>
  <dcterms:modified xsi:type="dcterms:W3CDTF">2016-02-22T15:08:20Z</dcterms:modified>
</cp:coreProperties>
</file>