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138F73-1DE2-4C67-8A3D-E3EFBF4DBFC5}" type="doc">
      <dgm:prSet loTypeId="urn:microsoft.com/office/officeart/2005/8/layout/process5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C6A277-C35D-4987-AC20-1B2A6079603F}">
      <dgm:prSet phldrT="[Text]"/>
      <dgm:spPr/>
      <dgm:t>
        <a:bodyPr/>
        <a:lstStyle/>
        <a:p>
          <a:r>
            <a:rPr lang="en-US" dirty="0" err="1" smtClean="0"/>
            <a:t>Solicitud</a:t>
          </a:r>
          <a:endParaRPr lang="en-US" dirty="0" smtClean="0"/>
        </a:p>
        <a:p>
          <a:r>
            <a:rPr lang="en-US" dirty="0" smtClean="0"/>
            <a:t>startup.pr</a:t>
          </a:r>
          <a:endParaRPr lang="en-US" dirty="0"/>
        </a:p>
      </dgm:t>
    </dgm:pt>
    <dgm:pt modelId="{B3F17E42-AF75-4AAD-B93A-5BC28D0C1AB1}" type="parTrans" cxnId="{7C3331A3-E35E-4110-8719-6EF3D6654B2D}">
      <dgm:prSet/>
      <dgm:spPr/>
      <dgm:t>
        <a:bodyPr/>
        <a:lstStyle/>
        <a:p>
          <a:endParaRPr lang="en-US"/>
        </a:p>
      </dgm:t>
    </dgm:pt>
    <dgm:pt modelId="{845AEFDF-B7D1-40BC-8BD4-CD5C1DE77AA9}" type="sibTrans" cxnId="{7C3331A3-E35E-4110-8719-6EF3D6654B2D}">
      <dgm:prSet/>
      <dgm:spPr/>
      <dgm:t>
        <a:bodyPr/>
        <a:lstStyle/>
        <a:p>
          <a:endParaRPr lang="en-US"/>
        </a:p>
      </dgm:t>
    </dgm:pt>
    <dgm:pt modelId="{1C356574-7B86-438B-A8C0-F5B8F60338C9}">
      <dgm:prSet phldrT="[Text]"/>
      <dgm:spPr/>
      <dgm:t>
        <a:bodyPr/>
        <a:lstStyle/>
        <a:p>
          <a:r>
            <a:rPr lang="en-US" dirty="0" err="1" smtClean="0"/>
            <a:t>Evaluación</a:t>
          </a:r>
          <a:r>
            <a:rPr lang="en-US" dirty="0" smtClean="0"/>
            <a:t> </a:t>
          </a:r>
          <a:endParaRPr lang="en-US" dirty="0"/>
        </a:p>
      </dgm:t>
    </dgm:pt>
    <dgm:pt modelId="{1491D208-6538-41D5-B666-1F72325C586B}" type="parTrans" cxnId="{6F542892-BB02-4F5A-8D26-97A256271ED6}">
      <dgm:prSet/>
      <dgm:spPr/>
      <dgm:t>
        <a:bodyPr/>
        <a:lstStyle/>
        <a:p>
          <a:endParaRPr lang="en-US"/>
        </a:p>
      </dgm:t>
    </dgm:pt>
    <dgm:pt modelId="{8A8EB9BB-7C4B-4BF9-A5E2-48D76AED6AEC}" type="sibTrans" cxnId="{6F542892-BB02-4F5A-8D26-97A256271ED6}">
      <dgm:prSet/>
      <dgm:spPr/>
      <dgm:t>
        <a:bodyPr/>
        <a:lstStyle/>
        <a:p>
          <a:endParaRPr lang="en-US"/>
        </a:p>
      </dgm:t>
    </dgm:pt>
    <dgm:pt modelId="{E15200BD-E1E6-4E38-9F91-BC8583112945}">
      <dgm:prSet phldrT="[Text]"/>
      <dgm:spPr/>
      <dgm:t>
        <a:bodyPr/>
        <a:lstStyle/>
        <a:p>
          <a:r>
            <a:rPr lang="en-US" dirty="0" smtClean="0"/>
            <a:t>NDA</a:t>
          </a:r>
          <a:endParaRPr lang="en-US" dirty="0"/>
        </a:p>
      </dgm:t>
    </dgm:pt>
    <dgm:pt modelId="{371E99C9-93B0-4B97-AF44-777FEEF95D5B}" type="parTrans" cxnId="{50C54F28-4182-46BF-96A3-CBED0148B49B}">
      <dgm:prSet/>
      <dgm:spPr/>
      <dgm:t>
        <a:bodyPr/>
        <a:lstStyle/>
        <a:p>
          <a:endParaRPr lang="en-US"/>
        </a:p>
      </dgm:t>
    </dgm:pt>
    <dgm:pt modelId="{2C5B1471-9E5F-4993-AD77-AC86AB9B4016}" type="sibTrans" cxnId="{50C54F28-4182-46BF-96A3-CBED0148B49B}">
      <dgm:prSet/>
      <dgm:spPr/>
      <dgm:t>
        <a:bodyPr/>
        <a:lstStyle/>
        <a:p>
          <a:endParaRPr lang="en-US"/>
        </a:p>
      </dgm:t>
    </dgm:pt>
    <dgm:pt modelId="{D55392B0-D012-4343-B574-71190763D2F6}">
      <dgm:prSet phldrT="[Text]"/>
      <dgm:spPr/>
      <dgm:t>
        <a:bodyPr/>
        <a:lstStyle/>
        <a:p>
          <a:r>
            <a:rPr lang="en-US" dirty="0" err="1" smtClean="0"/>
            <a:t>Envío</a:t>
          </a:r>
          <a:r>
            <a:rPr lang="en-US" dirty="0" smtClean="0"/>
            <a:t> de </a:t>
          </a:r>
          <a:r>
            <a:rPr lang="en-US" dirty="0" err="1" smtClean="0"/>
            <a:t>propuesta</a:t>
          </a:r>
          <a:r>
            <a:rPr lang="en-US" dirty="0" smtClean="0"/>
            <a:t> </a:t>
          </a:r>
          <a:r>
            <a:rPr lang="en-US" dirty="0" err="1" smtClean="0"/>
            <a:t>detallada</a:t>
          </a:r>
          <a:endParaRPr lang="en-US" dirty="0"/>
        </a:p>
      </dgm:t>
    </dgm:pt>
    <dgm:pt modelId="{83962B90-BBF3-40AF-A8E4-BBF6122453B4}" type="parTrans" cxnId="{3509B6B3-A0BC-4716-B0DB-818F3788BE39}">
      <dgm:prSet/>
      <dgm:spPr/>
      <dgm:t>
        <a:bodyPr/>
        <a:lstStyle/>
        <a:p>
          <a:endParaRPr lang="en-US"/>
        </a:p>
      </dgm:t>
    </dgm:pt>
    <dgm:pt modelId="{F64586EE-2139-4989-95E3-732662E3CA4D}" type="sibTrans" cxnId="{3509B6B3-A0BC-4716-B0DB-818F3788BE39}">
      <dgm:prSet/>
      <dgm:spPr/>
      <dgm:t>
        <a:bodyPr/>
        <a:lstStyle/>
        <a:p>
          <a:endParaRPr lang="en-US"/>
        </a:p>
      </dgm:t>
    </dgm:pt>
    <dgm:pt modelId="{516F7349-FCF8-476E-A0F3-B40893AC8E51}">
      <dgm:prSet phldrT="[Text]"/>
      <dgm:spPr/>
      <dgm:t>
        <a:bodyPr/>
        <a:lstStyle/>
        <a:p>
          <a:r>
            <a:rPr lang="en-US" dirty="0" err="1" smtClean="0"/>
            <a:t>Evaluación</a:t>
          </a:r>
          <a:r>
            <a:rPr lang="en-US" dirty="0" smtClean="0"/>
            <a:t> de </a:t>
          </a:r>
          <a:r>
            <a:rPr lang="en-US" dirty="0" err="1" smtClean="0"/>
            <a:t>Comité</a:t>
          </a:r>
          <a:r>
            <a:rPr lang="en-US" dirty="0" smtClean="0"/>
            <a:t> </a:t>
          </a:r>
          <a:r>
            <a:rPr lang="en-US" dirty="0" err="1" smtClean="0"/>
            <a:t>Evaluador</a:t>
          </a:r>
          <a:endParaRPr lang="en-US" dirty="0"/>
        </a:p>
      </dgm:t>
    </dgm:pt>
    <dgm:pt modelId="{E4D6686A-C32B-4F21-991A-A32A9F1C80BB}" type="parTrans" cxnId="{A9C0FBDD-DBE5-4A5C-A778-7436E5EB1F1F}">
      <dgm:prSet/>
      <dgm:spPr/>
      <dgm:t>
        <a:bodyPr/>
        <a:lstStyle/>
        <a:p>
          <a:endParaRPr lang="en-US"/>
        </a:p>
      </dgm:t>
    </dgm:pt>
    <dgm:pt modelId="{839E213F-436C-41C6-936E-FD4246FB1999}" type="sibTrans" cxnId="{A9C0FBDD-DBE5-4A5C-A778-7436E5EB1F1F}">
      <dgm:prSet/>
      <dgm:spPr/>
      <dgm:t>
        <a:bodyPr/>
        <a:lstStyle/>
        <a:p>
          <a:endParaRPr lang="en-US"/>
        </a:p>
      </dgm:t>
    </dgm:pt>
    <dgm:pt modelId="{39DA8F66-69E5-4915-9D2D-B59237F5346A}">
      <dgm:prSet phldrT="[Text]"/>
      <dgm:spPr/>
      <dgm:t>
        <a:bodyPr/>
        <a:lstStyle/>
        <a:p>
          <a:r>
            <a:rPr lang="en-US" dirty="0" err="1" smtClean="0"/>
            <a:t>Invitación</a:t>
          </a:r>
          <a:r>
            <a:rPr lang="en-US" dirty="0" smtClean="0"/>
            <a:t> a </a:t>
          </a:r>
          <a:r>
            <a:rPr lang="en-US" dirty="0" err="1" smtClean="0"/>
            <a:t>Negociar</a:t>
          </a:r>
          <a:endParaRPr lang="en-US" dirty="0"/>
        </a:p>
      </dgm:t>
    </dgm:pt>
    <dgm:pt modelId="{7D052A4A-4352-414D-B66B-7C6D425350EF}" type="parTrans" cxnId="{99322BE1-7B65-44CA-AA64-870F2AE4597F}">
      <dgm:prSet/>
      <dgm:spPr/>
      <dgm:t>
        <a:bodyPr/>
        <a:lstStyle/>
        <a:p>
          <a:endParaRPr lang="en-US"/>
        </a:p>
      </dgm:t>
    </dgm:pt>
    <dgm:pt modelId="{8CF07473-4D3B-4251-87CD-9706B572A362}" type="sibTrans" cxnId="{99322BE1-7B65-44CA-AA64-870F2AE4597F}">
      <dgm:prSet/>
      <dgm:spPr/>
      <dgm:t>
        <a:bodyPr/>
        <a:lstStyle/>
        <a:p>
          <a:endParaRPr lang="en-US"/>
        </a:p>
      </dgm:t>
    </dgm:pt>
    <dgm:pt modelId="{3761BF67-11B9-41B1-9BDF-D26A1207409A}">
      <dgm:prSet phldrT="[Text]"/>
      <dgm:spPr/>
      <dgm:t>
        <a:bodyPr/>
        <a:lstStyle/>
        <a:p>
          <a:r>
            <a:rPr lang="en-US" dirty="0" smtClean="0"/>
            <a:t>Firma de </a:t>
          </a:r>
          <a:r>
            <a:rPr lang="en-US" dirty="0" err="1" smtClean="0"/>
            <a:t>Contrato</a:t>
          </a:r>
          <a:endParaRPr lang="en-US" dirty="0"/>
        </a:p>
      </dgm:t>
    </dgm:pt>
    <dgm:pt modelId="{F15F4A34-8CC9-4A07-92F3-A2E0E1512DA3}" type="parTrans" cxnId="{C878E53B-7972-4B24-9E3A-E6AE251E0852}">
      <dgm:prSet/>
      <dgm:spPr/>
      <dgm:t>
        <a:bodyPr/>
        <a:lstStyle/>
        <a:p>
          <a:endParaRPr lang="en-US"/>
        </a:p>
      </dgm:t>
    </dgm:pt>
    <dgm:pt modelId="{2F9B7634-BFA0-4EB7-8CB4-0C0DD73CC1D2}" type="sibTrans" cxnId="{C878E53B-7972-4B24-9E3A-E6AE251E0852}">
      <dgm:prSet/>
      <dgm:spPr/>
      <dgm:t>
        <a:bodyPr/>
        <a:lstStyle/>
        <a:p>
          <a:endParaRPr lang="en-US"/>
        </a:p>
      </dgm:t>
    </dgm:pt>
    <dgm:pt modelId="{0B8D028E-4B8A-41EC-BFD5-BF81384EF862}">
      <dgm:prSet phldrT="[Text]"/>
      <dgm:spPr/>
      <dgm:t>
        <a:bodyPr/>
        <a:lstStyle/>
        <a:p>
          <a:r>
            <a:rPr lang="en-US" dirty="0" smtClean="0"/>
            <a:t>6 </a:t>
          </a:r>
          <a:r>
            <a:rPr lang="en-US" dirty="0" err="1" smtClean="0"/>
            <a:t>meses</a:t>
          </a:r>
          <a:r>
            <a:rPr lang="en-US" dirty="0" smtClean="0"/>
            <a:t> – 1 </a:t>
          </a:r>
          <a:r>
            <a:rPr lang="en-US" dirty="0" err="1" smtClean="0"/>
            <a:t>año</a:t>
          </a:r>
          <a:endParaRPr lang="en-US" dirty="0"/>
        </a:p>
      </dgm:t>
    </dgm:pt>
    <dgm:pt modelId="{4C615ACB-6283-4782-8301-207E7F8B8D31}" type="parTrans" cxnId="{2200BD35-C167-4F85-904A-C6CA8D5D5178}">
      <dgm:prSet/>
      <dgm:spPr/>
      <dgm:t>
        <a:bodyPr/>
        <a:lstStyle/>
        <a:p>
          <a:endParaRPr lang="en-US"/>
        </a:p>
      </dgm:t>
    </dgm:pt>
    <dgm:pt modelId="{20309D88-223F-40F7-8E82-D923E1C7EFD4}" type="sibTrans" cxnId="{2200BD35-C167-4F85-904A-C6CA8D5D5178}">
      <dgm:prSet/>
      <dgm:spPr/>
      <dgm:t>
        <a:bodyPr/>
        <a:lstStyle/>
        <a:p>
          <a:endParaRPr lang="en-US"/>
        </a:p>
      </dgm:t>
    </dgm:pt>
    <dgm:pt modelId="{E22CAD37-DE9E-44DA-967E-8837D8B5E798}" type="pres">
      <dgm:prSet presAssocID="{43138F73-1DE2-4C67-8A3D-E3EFBF4DBFC5}" presName="diagram" presStyleCnt="0">
        <dgm:presLayoutVars>
          <dgm:dir/>
          <dgm:resizeHandles val="exact"/>
        </dgm:presLayoutVars>
      </dgm:prSet>
      <dgm:spPr/>
    </dgm:pt>
    <dgm:pt modelId="{F5260F0A-33DD-45DB-85E3-44547253C422}" type="pres">
      <dgm:prSet presAssocID="{0CC6A277-C35D-4987-AC20-1B2A6079603F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D93F98-3F2B-48A0-A4E8-502E2F926EF9}" type="pres">
      <dgm:prSet presAssocID="{845AEFDF-B7D1-40BC-8BD4-CD5C1DE77AA9}" presName="sibTrans" presStyleLbl="sibTrans2D1" presStyleIdx="0" presStyleCnt="7"/>
      <dgm:spPr/>
    </dgm:pt>
    <dgm:pt modelId="{A07179BA-51D5-42DB-B9AD-44C6C603251F}" type="pres">
      <dgm:prSet presAssocID="{845AEFDF-B7D1-40BC-8BD4-CD5C1DE77AA9}" presName="connectorText" presStyleLbl="sibTrans2D1" presStyleIdx="0" presStyleCnt="7"/>
      <dgm:spPr/>
    </dgm:pt>
    <dgm:pt modelId="{E1752F2D-7D12-421E-B534-C717E133A00B}" type="pres">
      <dgm:prSet presAssocID="{1C356574-7B86-438B-A8C0-F5B8F60338C9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EF9E99-838B-407F-A39B-F1DA36FAFD00}" type="pres">
      <dgm:prSet presAssocID="{8A8EB9BB-7C4B-4BF9-A5E2-48D76AED6AEC}" presName="sibTrans" presStyleLbl="sibTrans2D1" presStyleIdx="1" presStyleCnt="7"/>
      <dgm:spPr/>
    </dgm:pt>
    <dgm:pt modelId="{F351CF7A-E0F0-4CC8-94A7-E8E481AF41F2}" type="pres">
      <dgm:prSet presAssocID="{8A8EB9BB-7C4B-4BF9-A5E2-48D76AED6AEC}" presName="connectorText" presStyleLbl="sibTrans2D1" presStyleIdx="1" presStyleCnt="7"/>
      <dgm:spPr/>
    </dgm:pt>
    <dgm:pt modelId="{D990714F-D51A-4D84-A789-F80A59BB9032}" type="pres">
      <dgm:prSet presAssocID="{E15200BD-E1E6-4E38-9F91-BC8583112945}" presName="node" presStyleLbl="node1" presStyleIdx="2" presStyleCnt="8">
        <dgm:presLayoutVars>
          <dgm:bulletEnabled val="1"/>
        </dgm:presLayoutVars>
      </dgm:prSet>
      <dgm:spPr/>
    </dgm:pt>
    <dgm:pt modelId="{5CB1E07B-EC05-4D2A-B7EC-5DA283E6978D}" type="pres">
      <dgm:prSet presAssocID="{2C5B1471-9E5F-4993-AD77-AC86AB9B4016}" presName="sibTrans" presStyleLbl="sibTrans2D1" presStyleIdx="2" presStyleCnt="7"/>
      <dgm:spPr/>
    </dgm:pt>
    <dgm:pt modelId="{8536B150-5AD8-4278-BD2F-C2BA092496E9}" type="pres">
      <dgm:prSet presAssocID="{2C5B1471-9E5F-4993-AD77-AC86AB9B4016}" presName="connectorText" presStyleLbl="sibTrans2D1" presStyleIdx="2" presStyleCnt="7"/>
      <dgm:spPr/>
    </dgm:pt>
    <dgm:pt modelId="{1844131D-416F-4F3C-A2C2-F55AFAC9411A}" type="pres">
      <dgm:prSet presAssocID="{D55392B0-D012-4343-B574-71190763D2F6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1B3505-8EC4-44E4-B49E-5292753A4362}" type="pres">
      <dgm:prSet presAssocID="{F64586EE-2139-4989-95E3-732662E3CA4D}" presName="sibTrans" presStyleLbl="sibTrans2D1" presStyleIdx="3" presStyleCnt="7"/>
      <dgm:spPr/>
    </dgm:pt>
    <dgm:pt modelId="{883495AB-E5E4-4EA2-B474-1291640740DE}" type="pres">
      <dgm:prSet presAssocID="{F64586EE-2139-4989-95E3-732662E3CA4D}" presName="connectorText" presStyleLbl="sibTrans2D1" presStyleIdx="3" presStyleCnt="7"/>
      <dgm:spPr/>
    </dgm:pt>
    <dgm:pt modelId="{2428373F-805B-4CAF-AD86-B549EAD6185F}" type="pres">
      <dgm:prSet presAssocID="{516F7349-FCF8-476E-A0F3-B40893AC8E51}" presName="node" presStyleLbl="node1" presStyleIdx="4" presStyleCnt="8">
        <dgm:presLayoutVars>
          <dgm:bulletEnabled val="1"/>
        </dgm:presLayoutVars>
      </dgm:prSet>
      <dgm:spPr/>
    </dgm:pt>
    <dgm:pt modelId="{599DB3B1-F627-4B4E-BF30-FAC9B9F4F619}" type="pres">
      <dgm:prSet presAssocID="{839E213F-436C-41C6-936E-FD4246FB1999}" presName="sibTrans" presStyleLbl="sibTrans2D1" presStyleIdx="4" presStyleCnt="7"/>
      <dgm:spPr/>
    </dgm:pt>
    <dgm:pt modelId="{4571CFAD-F45A-4B0F-A22F-FE3315D47F66}" type="pres">
      <dgm:prSet presAssocID="{839E213F-436C-41C6-936E-FD4246FB1999}" presName="connectorText" presStyleLbl="sibTrans2D1" presStyleIdx="4" presStyleCnt="7"/>
      <dgm:spPr/>
    </dgm:pt>
    <dgm:pt modelId="{5D853529-ED1F-4E4C-BE68-3F928DC2A929}" type="pres">
      <dgm:prSet presAssocID="{39DA8F66-69E5-4915-9D2D-B59237F5346A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5E290E-7262-490D-B5B4-3027B551EA63}" type="pres">
      <dgm:prSet presAssocID="{8CF07473-4D3B-4251-87CD-9706B572A362}" presName="sibTrans" presStyleLbl="sibTrans2D1" presStyleIdx="5" presStyleCnt="7"/>
      <dgm:spPr/>
    </dgm:pt>
    <dgm:pt modelId="{A54F45B9-17A6-42F9-9C8C-D994AC366D0A}" type="pres">
      <dgm:prSet presAssocID="{8CF07473-4D3B-4251-87CD-9706B572A362}" presName="connectorText" presStyleLbl="sibTrans2D1" presStyleIdx="5" presStyleCnt="7"/>
      <dgm:spPr/>
    </dgm:pt>
    <dgm:pt modelId="{963573B2-C5D9-47C7-866F-F18FE5299807}" type="pres">
      <dgm:prSet presAssocID="{3761BF67-11B9-41B1-9BDF-D26A1207409A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A39725-DF88-4B40-AE03-A5A1CFF7FBC1}" type="pres">
      <dgm:prSet presAssocID="{2F9B7634-BFA0-4EB7-8CB4-0C0DD73CC1D2}" presName="sibTrans" presStyleLbl="sibTrans2D1" presStyleIdx="6" presStyleCnt="7"/>
      <dgm:spPr/>
    </dgm:pt>
    <dgm:pt modelId="{27CC909B-8B95-4B2D-864B-4A841044DBD2}" type="pres">
      <dgm:prSet presAssocID="{2F9B7634-BFA0-4EB7-8CB4-0C0DD73CC1D2}" presName="connectorText" presStyleLbl="sibTrans2D1" presStyleIdx="6" presStyleCnt="7"/>
      <dgm:spPr/>
    </dgm:pt>
    <dgm:pt modelId="{5170EF6C-F513-4C58-B65A-3B2F8BCC3AD2}" type="pres">
      <dgm:prSet presAssocID="{0B8D028E-4B8A-41EC-BFD5-BF81384EF862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165DFE-01BA-4806-97F7-C5D1D2789E7E}" type="presOf" srcId="{D55392B0-D012-4343-B574-71190763D2F6}" destId="{1844131D-416F-4F3C-A2C2-F55AFAC9411A}" srcOrd="0" destOrd="0" presId="urn:microsoft.com/office/officeart/2005/8/layout/process5"/>
    <dgm:cxn modelId="{72761551-8116-48CB-B6B0-A6B35F184C20}" type="presOf" srcId="{39DA8F66-69E5-4915-9D2D-B59237F5346A}" destId="{5D853529-ED1F-4E4C-BE68-3F928DC2A929}" srcOrd="0" destOrd="0" presId="urn:microsoft.com/office/officeart/2005/8/layout/process5"/>
    <dgm:cxn modelId="{FFCF8F4D-7AE2-4432-911D-44027CCE3093}" type="presOf" srcId="{8CF07473-4D3B-4251-87CD-9706B572A362}" destId="{B45E290E-7262-490D-B5B4-3027B551EA63}" srcOrd="0" destOrd="0" presId="urn:microsoft.com/office/officeart/2005/8/layout/process5"/>
    <dgm:cxn modelId="{2200BD35-C167-4F85-904A-C6CA8D5D5178}" srcId="{43138F73-1DE2-4C67-8A3D-E3EFBF4DBFC5}" destId="{0B8D028E-4B8A-41EC-BFD5-BF81384EF862}" srcOrd="7" destOrd="0" parTransId="{4C615ACB-6283-4782-8301-207E7F8B8D31}" sibTransId="{20309D88-223F-40F7-8E82-D923E1C7EFD4}"/>
    <dgm:cxn modelId="{5F0AFEAE-5CB2-4E46-AB00-7F81154C3D02}" type="presOf" srcId="{1C356574-7B86-438B-A8C0-F5B8F60338C9}" destId="{E1752F2D-7D12-421E-B534-C717E133A00B}" srcOrd="0" destOrd="0" presId="urn:microsoft.com/office/officeart/2005/8/layout/process5"/>
    <dgm:cxn modelId="{8D9F2D3F-19F4-4E3B-931E-05B5F059F048}" type="presOf" srcId="{839E213F-436C-41C6-936E-FD4246FB1999}" destId="{599DB3B1-F627-4B4E-BF30-FAC9B9F4F619}" srcOrd="0" destOrd="0" presId="urn:microsoft.com/office/officeart/2005/8/layout/process5"/>
    <dgm:cxn modelId="{E378B0DC-43FF-4B9F-9A7D-5C557330B7C5}" type="presOf" srcId="{516F7349-FCF8-476E-A0F3-B40893AC8E51}" destId="{2428373F-805B-4CAF-AD86-B549EAD6185F}" srcOrd="0" destOrd="0" presId="urn:microsoft.com/office/officeart/2005/8/layout/process5"/>
    <dgm:cxn modelId="{0A8E2C7C-232C-4914-B068-04A7ADF315D6}" type="presOf" srcId="{845AEFDF-B7D1-40BC-8BD4-CD5C1DE77AA9}" destId="{86D93F98-3F2B-48A0-A4E8-502E2F926EF9}" srcOrd="0" destOrd="0" presId="urn:microsoft.com/office/officeart/2005/8/layout/process5"/>
    <dgm:cxn modelId="{E3FDD06D-F321-42EB-B3CE-28780CCCD8A3}" type="presOf" srcId="{839E213F-436C-41C6-936E-FD4246FB1999}" destId="{4571CFAD-F45A-4B0F-A22F-FE3315D47F66}" srcOrd="1" destOrd="0" presId="urn:microsoft.com/office/officeart/2005/8/layout/process5"/>
    <dgm:cxn modelId="{96BF027F-279A-4430-8003-9E843D168283}" type="presOf" srcId="{43138F73-1DE2-4C67-8A3D-E3EFBF4DBFC5}" destId="{E22CAD37-DE9E-44DA-967E-8837D8B5E798}" srcOrd="0" destOrd="0" presId="urn:microsoft.com/office/officeart/2005/8/layout/process5"/>
    <dgm:cxn modelId="{17EF7E9A-237E-4702-8FB2-0BD33D531963}" type="presOf" srcId="{2C5B1471-9E5F-4993-AD77-AC86AB9B4016}" destId="{5CB1E07B-EC05-4D2A-B7EC-5DA283E6978D}" srcOrd="0" destOrd="0" presId="urn:microsoft.com/office/officeart/2005/8/layout/process5"/>
    <dgm:cxn modelId="{3788F9D9-84D8-4E92-B866-83D94513924C}" type="presOf" srcId="{2C5B1471-9E5F-4993-AD77-AC86AB9B4016}" destId="{8536B150-5AD8-4278-BD2F-C2BA092496E9}" srcOrd="1" destOrd="0" presId="urn:microsoft.com/office/officeart/2005/8/layout/process5"/>
    <dgm:cxn modelId="{59A95701-E6CF-475C-B7C6-632D08502FD3}" type="presOf" srcId="{845AEFDF-B7D1-40BC-8BD4-CD5C1DE77AA9}" destId="{A07179BA-51D5-42DB-B9AD-44C6C603251F}" srcOrd="1" destOrd="0" presId="urn:microsoft.com/office/officeart/2005/8/layout/process5"/>
    <dgm:cxn modelId="{21772E25-C64A-44AF-9F2F-51EE708ECD8E}" type="presOf" srcId="{8A8EB9BB-7C4B-4BF9-A5E2-48D76AED6AEC}" destId="{F351CF7A-E0F0-4CC8-94A7-E8E481AF41F2}" srcOrd="1" destOrd="0" presId="urn:microsoft.com/office/officeart/2005/8/layout/process5"/>
    <dgm:cxn modelId="{847E61DB-91DC-4ABB-84CF-2AA132A8BF3A}" type="presOf" srcId="{8CF07473-4D3B-4251-87CD-9706B572A362}" destId="{A54F45B9-17A6-42F9-9C8C-D994AC366D0A}" srcOrd="1" destOrd="0" presId="urn:microsoft.com/office/officeart/2005/8/layout/process5"/>
    <dgm:cxn modelId="{50C54F28-4182-46BF-96A3-CBED0148B49B}" srcId="{43138F73-1DE2-4C67-8A3D-E3EFBF4DBFC5}" destId="{E15200BD-E1E6-4E38-9F91-BC8583112945}" srcOrd="2" destOrd="0" parTransId="{371E99C9-93B0-4B97-AF44-777FEEF95D5B}" sibTransId="{2C5B1471-9E5F-4993-AD77-AC86AB9B4016}"/>
    <dgm:cxn modelId="{036CA546-A680-42F3-AEAC-26BD070D1DCA}" type="presOf" srcId="{F64586EE-2139-4989-95E3-732662E3CA4D}" destId="{883495AB-E5E4-4EA2-B474-1291640740DE}" srcOrd="1" destOrd="0" presId="urn:microsoft.com/office/officeart/2005/8/layout/process5"/>
    <dgm:cxn modelId="{FE90A680-0C18-4A34-89E7-0AF20C0838FA}" type="presOf" srcId="{0B8D028E-4B8A-41EC-BFD5-BF81384EF862}" destId="{5170EF6C-F513-4C58-B65A-3B2F8BCC3AD2}" srcOrd="0" destOrd="0" presId="urn:microsoft.com/office/officeart/2005/8/layout/process5"/>
    <dgm:cxn modelId="{99322BE1-7B65-44CA-AA64-870F2AE4597F}" srcId="{43138F73-1DE2-4C67-8A3D-E3EFBF4DBFC5}" destId="{39DA8F66-69E5-4915-9D2D-B59237F5346A}" srcOrd="5" destOrd="0" parTransId="{7D052A4A-4352-414D-B66B-7C6D425350EF}" sibTransId="{8CF07473-4D3B-4251-87CD-9706B572A362}"/>
    <dgm:cxn modelId="{A9C0FBDD-DBE5-4A5C-A778-7436E5EB1F1F}" srcId="{43138F73-1DE2-4C67-8A3D-E3EFBF4DBFC5}" destId="{516F7349-FCF8-476E-A0F3-B40893AC8E51}" srcOrd="4" destOrd="0" parTransId="{E4D6686A-C32B-4F21-991A-A32A9F1C80BB}" sibTransId="{839E213F-436C-41C6-936E-FD4246FB1999}"/>
    <dgm:cxn modelId="{6F542892-BB02-4F5A-8D26-97A256271ED6}" srcId="{43138F73-1DE2-4C67-8A3D-E3EFBF4DBFC5}" destId="{1C356574-7B86-438B-A8C0-F5B8F60338C9}" srcOrd="1" destOrd="0" parTransId="{1491D208-6538-41D5-B666-1F72325C586B}" sibTransId="{8A8EB9BB-7C4B-4BF9-A5E2-48D76AED6AEC}"/>
    <dgm:cxn modelId="{F7F29BB8-0A0A-46CA-9B2B-E2B6723D9FAF}" type="presOf" srcId="{3761BF67-11B9-41B1-9BDF-D26A1207409A}" destId="{963573B2-C5D9-47C7-866F-F18FE5299807}" srcOrd="0" destOrd="0" presId="urn:microsoft.com/office/officeart/2005/8/layout/process5"/>
    <dgm:cxn modelId="{D76D0B54-F3E2-4AD7-819D-585FF774D2CA}" type="presOf" srcId="{2F9B7634-BFA0-4EB7-8CB4-0C0DD73CC1D2}" destId="{27CC909B-8B95-4B2D-864B-4A841044DBD2}" srcOrd="1" destOrd="0" presId="urn:microsoft.com/office/officeart/2005/8/layout/process5"/>
    <dgm:cxn modelId="{D0830629-F7FD-44BA-BC23-0BEDDE3B7905}" type="presOf" srcId="{0CC6A277-C35D-4987-AC20-1B2A6079603F}" destId="{F5260F0A-33DD-45DB-85E3-44547253C422}" srcOrd="0" destOrd="0" presId="urn:microsoft.com/office/officeart/2005/8/layout/process5"/>
    <dgm:cxn modelId="{C878E53B-7972-4B24-9E3A-E6AE251E0852}" srcId="{43138F73-1DE2-4C67-8A3D-E3EFBF4DBFC5}" destId="{3761BF67-11B9-41B1-9BDF-D26A1207409A}" srcOrd="6" destOrd="0" parTransId="{F15F4A34-8CC9-4A07-92F3-A2E0E1512DA3}" sibTransId="{2F9B7634-BFA0-4EB7-8CB4-0C0DD73CC1D2}"/>
    <dgm:cxn modelId="{3509B6B3-A0BC-4716-B0DB-818F3788BE39}" srcId="{43138F73-1DE2-4C67-8A3D-E3EFBF4DBFC5}" destId="{D55392B0-D012-4343-B574-71190763D2F6}" srcOrd="3" destOrd="0" parTransId="{83962B90-BBF3-40AF-A8E4-BBF6122453B4}" sibTransId="{F64586EE-2139-4989-95E3-732662E3CA4D}"/>
    <dgm:cxn modelId="{CDCFCA35-3C0C-4623-908D-3F613C8EB8D3}" type="presOf" srcId="{8A8EB9BB-7C4B-4BF9-A5E2-48D76AED6AEC}" destId="{DCEF9E99-838B-407F-A39B-F1DA36FAFD00}" srcOrd="0" destOrd="0" presId="urn:microsoft.com/office/officeart/2005/8/layout/process5"/>
    <dgm:cxn modelId="{9055906C-D329-4EE2-A98C-85DFE59EB40E}" type="presOf" srcId="{E15200BD-E1E6-4E38-9F91-BC8583112945}" destId="{D990714F-D51A-4D84-A789-F80A59BB9032}" srcOrd="0" destOrd="0" presId="urn:microsoft.com/office/officeart/2005/8/layout/process5"/>
    <dgm:cxn modelId="{7C3331A3-E35E-4110-8719-6EF3D6654B2D}" srcId="{43138F73-1DE2-4C67-8A3D-E3EFBF4DBFC5}" destId="{0CC6A277-C35D-4987-AC20-1B2A6079603F}" srcOrd="0" destOrd="0" parTransId="{B3F17E42-AF75-4AAD-B93A-5BC28D0C1AB1}" sibTransId="{845AEFDF-B7D1-40BC-8BD4-CD5C1DE77AA9}"/>
    <dgm:cxn modelId="{4EBBE5FA-ABD1-446E-B8D7-C3DC699439ED}" type="presOf" srcId="{2F9B7634-BFA0-4EB7-8CB4-0C0DD73CC1D2}" destId="{24A39725-DF88-4B40-AE03-A5A1CFF7FBC1}" srcOrd="0" destOrd="0" presId="urn:microsoft.com/office/officeart/2005/8/layout/process5"/>
    <dgm:cxn modelId="{3BCE39BA-923E-4BE0-A6B3-55F59139A062}" type="presOf" srcId="{F64586EE-2139-4989-95E3-732662E3CA4D}" destId="{D61B3505-8EC4-44E4-B49E-5292753A4362}" srcOrd="0" destOrd="0" presId="urn:microsoft.com/office/officeart/2005/8/layout/process5"/>
    <dgm:cxn modelId="{8B78871B-5BF5-45EE-B9E7-D39A63A70064}" type="presParOf" srcId="{E22CAD37-DE9E-44DA-967E-8837D8B5E798}" destId="{F5260F0A-33DD-45DB-85E3-44547253C422}" srcOrd="0" destOrd="0" presId="urn:microsoft.com/office/officeart/2005/8/layout/process5"/>
    <dgm:cxn modelId="{9165D608-6C54-49B8-AD64-236D12275DFD}" type="presParOf" srcId="{E22CAD37-DE9E-44DA-967E-8837D8B5E798}" destId="{86D93F98-3F2B-48A0-A4E8-502E2F926EF9}" srcOrd="1" destOrd="0" presId="urn:microsoft.com/office/officeart/2005/8/layout/process5"/>
    <dgm:cxn modelId="{A8403CB4-FC82-4F0A-87F0-A3A6CFEF604C}" type="presParOf" srcId="{86D93F98-3F2B-48A0-A4E8-502E2F926EF9}" destId="{A07179BA-51D5-42DB-B9AD-44C6C603251F}" srcOrd="0" destOrd="0" presId="urn:microsoft.com/office/officeart/2005/8/layout/process5"/>
    <dgm:cxn modelId="{429D0CB8-52ED-4800-871A-7A506FD0517B}" type="presParOf" srcId="{E22CAD37-DE9E-44DA-967E-8837D8B5E798}" destId="{E1752F2D-7D12-421E-B534-C717E133A00B}" srcOrd="2" destOrd="0" presId="urn:microsoft.com/office/officeart/2005/8/layout/process5"/>
    <dgm:cxn modelId="{8512BC7B-567B-4E09-9148-7FD189138A76}" type="presParOf" srcId="{E22CAD37-DE9E-44DA-967E-8837D8B5E798}" destId="{DCEF9E99-838B-407F-A39B-F1DA36FAFD00}" srcOrd="3" destOrd="0" presId="urn:microsoft.com/office/officeart/2005/8/layout/process5"/>
    <dgm:cxn modelId="{AE6C8974-1102-477F-B4AB-04634A407955}" type="presParOf" srcId="{DCEF9E99-838B-407F-A39B-F1DA36FAFD00}" destId="{F351CF7A-E0F0-4CC8-94A7-E8E481AF41F2}" srcOrd="0" destOrd="0" presId="urn:microsoft.com/office/officeart/2005/8/layout/process5"/>
    <dgm:cxn modelId="{E3A03111-1B1E-468D-A43A-2CFBDE7BD4D4}" type="presParOf" srcId="{E22CAD37-DE9E-44DA-967E-8837D8B5E798}" destId="{D990714F-D51A-4D84-A789-F80A59BB9032}" srcOrd="4" destOrd="0" presId="urn:microsoft.com/office/officeart/2005/8/layout/process5"/>
    <dgm:cxn modelId="{64E4C049-8DF8-4405-8B5A-F8702FF00C1D}" type="presParOf" srcId="{E22CAD37-DE9E-44DA-967E-8837D8B5E798}" destId="{5CB1E07B-EC05-4D2A-B7EC-5DA283E6978D}" srcOrd="5" destOrd="0" presId="urn:microsoft.com/office/officeart/2005/8/layout/process5"/>
    <dgm:cxn modelId="{CF8FB2FE-87DD-4D2A-AAC1-3D81E6D6365A}" type="presParOf" srcId="{5CB1E07B-EC05-4D2A-B7EC-5DA283E6978D}" destId="{8536B150-5AD8-4278-BD2F-C2BA092496E9}" srcOrd="0" destOrd="0" presId="urn:microsoft.com/office/officeart/2005/8/layout/process5"/>
    <dgm:cxn modelId="{7D482C2B-94CC-4C3F-89B7-F4D89B135116}" type="presParOf" srcId="{E22CAD37-DE9E-44DA-967E-8837D8B5E798}" destId="{1844131D-416F-4F3C-A2C2-F55AFAC9411A}" srcOrd="6" destOrd="0" presId="urn:microsoft.com/office/officeart/2005/8/layout/process5"/>
    <dgm:cxn modelId="{3CF96006-57E2-461F-A1B3-84AF333A204F}" type="presParOf" srcId="{E22CAD37-DE9E-44DA-967E-8837D8B5E798}" destId="{D61B3505-8EC4-44E4-B49E-5292753A4362}" srcOrd="7" destOrd="0" presId="urn:microsoft.com/office/officeart/2005/8/layout/process5"/>
    <dgm:cxn modelId="{145A46C0-FA7D-40E7-8365-1B8B79EFD505}" type="presParOf" srcId="{D61B3505-8EC4-44E4-B49E-5292753A4362}" destId="{883495AB-E5E4-4EA2-B474-1291640740DE}" srcOrd="0" destOrd="0" presId="urn:microsoft.com/office/officeart/2005/8/layout/process5"/>
    <dgm:cxn modelId="{23887229-CC31-457F-97DE-1923936951C8}" type="presParOf" srcId="{E22CAD37-DE9E-44DA-967E-8837D8B5E798}" destId="{2428373F-805B-4CAF-AD86-B549EAD6185F}" srcOrd="8" destOrd="0" presId="urn:microsoft.com/office/officeart/2005/8/layout/process5"/>
    <dgm:cxn modelId="{0AD05A30-737B-40C8-BBC0-71FCFD60F9B3}" type="presParOf" srcId="{E22CAD37-DE9E-44DA-967E-8837D8B5E798}" destId="{599DB3B1-F627-4B4E-BF30-FAC9B9F4F619}" srcOrd="9" destOrd="0" presId="urn:microsoft.com/office/officeart/2005/8/layout/process5"/>
    <dgm:cxn modelId="{C56017B9-C389-4BF1-85C7-44785D693FD2}" type="presParOf" srcId="{599DB3B1-F627-4B4E-BF30-FAC9B9F4F619}" destId="{4571CFAD-F45A-4B0F-A22F-FE3315D47F66}" srcOrd="0" destOrd="0" presId="urn:microsoft.com/office/officeart/2005/8/layout/process5"/>
    <dgm:cxn modelId="{2BAA3B9C-A1A6-42CB-A9EC-524F3A355604}" type="presParOf" srcId="{E22CAD37-DE9E-44DA-967E-8837D8B5E798}" destId="{5D853529-ED1F-4E4C-BE68-3F928DC2A929}" srcOrd="10" destOrd="0" presId="urn:microsoft.com/office/officeart/2005/8/layout/process5"/>
    <dgm:cxn modelId="{E316F1DF-5B5E-40F9-86A0-6D5E58DDA0EC}" type="presParOf" srcId="{E22CAD37-DE9E-44DA-967E-8837D8B5E798}" destId="{B45E290E-7262-490D-B5B4-3027B551EA63}" srcOrd="11" destOrd="0" presId="urn:microsoft.com/office/officeart/2005/8/layout/process5"/>
    <dgm:cxn modelId="{0F2D250F-4BAE-4411-985E-3E5F2FDC659C}" type="presParOf" srcId="{B45E290E-7262-490D-B5B4-3027B551EA63}" destId="{A54F45B9-17A6-42F9-9C8C-D994AC366D0A}" srcOrd="0" destOrd="0" presId="urn:microsoft.com/office/officeart/2005/8/layout/process5"/>
    <dgm:cxn modelId="{BE433797-D269-4EF3-8BCD-03F5254F1778}" type="presParOf" srcId="{E22CAD37-DE9E-44DA-967E-8837D8B5E798}" destId="{963573B2-C5D9-47C7-866F-F18FE5299807}" srcOrd="12" destOrd="0" presId="urn:microsoft.com/office/officeart/2005/8/layout/process5"/>
    <dgm:cxn modelId="{988D2C12-7E02-4DC9-AF87-59B5BA850DEF}" type="presParOf" srcId="{E22CAD37-DE9E-44DA-967E-8837D8B5E798}" destId="{24A39725-DF88-4B40-AE03-A5A1CFF7FBC1}" srcOrd="13" destOrd="0" presId="urn:microsoft.com/office/officeart/2005/8/layout/process5"/>
    <dgm:cxn modelId="{9BEF0EF2-5CE4-4404-B925-BD867694B0D6}" type="presParOf" srcId="{24A39725-DF88-4B40-AE03-A5A1CFF7FBC1}" destId="{27CC909B-8B95-4B2D-864B-4A841044DBD2}" srcOrd="0" destOrd="0" presId="urn:microsoft.com/office/officeart/2005/8/layout/process5"/>
    <dgm:cxn modelId="{3FD7270E-37F2-49B2-AE8C-565E822D9370}" type="presParOf" srcId="{E22CAD37-DE9E-44DA-967E-8837D8B5E798}" destId="{5170EF6C-F513-4C58-B65A-3B2F8BCC3AD2}" srcOrd="14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260F0A-33DD-45DB-85E3-44547253C422}">
      <dsp:nvSpPr>
        <dsp:cNvPr id="0" name=""/>
        <dsp:cNvSpPr/>
      </dsp:nvSpPr>
      <dsp:spPr>
        <a:xfrm>
          <a:off x="1007195" y="2330"/>
          <a:ext cx="1563726" cy="9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Solicitud</a:t>
          </a: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startup.pr</a:t>
          </a:r>
          <a:endParaRPr lang="en-US" sz="1700" kern="1200" dirty="0"/>
        </a:p>
      </dsp:txBody>
      <dsp:txXfrm>
        <a:off x="1034675" y="29810"/>
        <a:ext cx="1508766" cy="883275"/>
      </dsp:txXfrm>
    </dsp:sp>
    <dsp:sp modelId="{86D93F98-3F2B-48A0-A4E8-502E2F926EF9}">
      <dsp:nvSpPr>
        <dsp:cNvPr id="0" name=""/>
        <dsp:cNvSpPr/>
      </dsp:nvSpPr>
      <dsp:spPr>
        <a:xfrm>
          <a:off x="2708529" y="277546"/>
          <a:ext cx="331509" cy="3878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2708529" y="355107"/>
        <a:ext cx="232056" cy="232682"/>
      </dsp:txXfrm>
    </dsp:sp>
    <dsp:sp modelId="{E1752F2D-7D12-421E-B534-C717E133A00B}">
      <dsp:nvSpPr>
        <dsp:cNvPr id="0" name=""/>
        <dsp:cNvSpPr/>
      </dsp:nvSpPr>
      <dsp:spPr>
        <a:xfrm>
          <a:off x="3196411" y="2330"/>
          <a:ext cx="1563726" cy="9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Evaluación</a:t>
          </a:r>
          <a:r>
            <a:rPr lang="en-US" sz="1700" kern="1200" dirty="0" smtClean="0"/>
            <a:t> </a:t>
          </a:r>
          <a:endParaRPr lang="en-US" sz="1700" kern="1200" dirty="0"/>
        </a:p>
      </dsp:txBody>
      <dsp:txXfrm>
        <a:off x="3223891" y="29810"/>
        <a:ext cx="1508766" cy="883275"/>
      </dsp:txXfrm>
    </dsp:sp>
    <dsp:sp modelId="{DCEF9E99-838B-407F-A39B-F1DA36FAFD00}">
      <dsp:nvSpPr>
        <dsp:cNvPr id="0" name=""/>
        <dsp:cNvSpPr/>
      </dsp:nvSpPr>
      <dsp:spPr>
        <a:xfrm>
          <a:off x="4897746" y="277546"/>
          <a:ext cx="331509" cy="3878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897746" y="355107"/>
        <a:ext cx="232056" cy="232682"/>
      </dsp:txXfrm>
    </dsp:sp>
    <dsp:sp modelId="{D990714F-D51A-4D84-A789-F80A59BB9032}">
      <dsp:nvSpPr>
        <dsp:cNvPr id="0" name=""/>
        <dsp:cNvSpPr/>
      </dsp:nvSpPr>
      <dsp:spPr>
        <a:xfrm>
          <a:off x="5385628" y="2330"/>
          <a:ext cx="1563726" cy="9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NDA</a:t>
          </a:r>
          <a:endParaRPr lang="en-US" sz="1700" kern="1200" dirty="0"/>
        </a:p>
      </dsp:txBody>
      <dsp:txXfrm>
        <a:off x="5413108" y="29810"/>
        <a:ext cx="1508766" cy="883275"/>
      </dsp:txXfrm>
    </dsp:sp>
    <dsp:sp modelId="{5CB1E07B-EC05-4D2A-B7EC-5DA283E6978D}">
      <dsp:nvSpPr>
        <dsp:cNvPr id="0" name=""/>
        <dsp:cNvSpPr/>
      </dsp:nvSpPr>
      <dsp:spPr>
        <a:xfrm rot="5400000">
          <a:off x="6001736" y="1050027"/>
          <a:ext cx="331509" cy="3878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-5400000">
        <a:off x="6051150" y="1078175"/>
        <a:ext cx="232682" cy="232056"/>
      </dsp:txXfrm>
    </dsp:sp>
    <dsp:sp modelId="{1844131D-416F-4F3C-A2C2-F55AFAC9411A}">
      <dsp:nvSpPr>
        <dsp:cNvPr id="0" name=""/>
        <dsp:cNvSpPr/>
      </dsp:nvSpPr>
      <dsp:spPr>
        <a:xfrm>
          <a:off x="5385628" y="1566057"/>
          <a:ext cx="1563726" cy="9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Envío</a:t>
          </a:r>
          <a:r>
            <a:rPr lang="en-US" sz="1700" kern="1200" dirty="0" smtClean="0"/>
            <a:t> de </a:t>
          </a:r>
          <a:r>
            <a:rPr lang="en-US" sz="1700" kern="1200" dirty="0" err="1" smtClean="0"/>
            <a:t>propuesta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detallada</a:t>
          </a:r>
          <a:endParaRPr lang="en-US" sz="1700" kern="1200" dirty="0"/>
        </a:p>
      </dsp:txBody>
      <dsp:txXfrm>
        <a:off x="5413108" y="1593537"/>
        <a:ext cx="1508766" cy="883275"/>
      </dsp:txXfrm>
    </dsp:sp>
    <dsp:sp modelId="{D61B3505-8EC4-44E4-B49E-5292753A4362}">
      <dsp:nvSpPr>
        <dsp:cNvPr id="0" name=""/>
        <dsp:cNvSpPr/>
      </dsp:nvSpPr>
      <dsp:spPr>
        <a:xfrm rot="10800000">
          <a:off x="4916510" y="1841272"/>
          <a:ext cx="331509" cy="3878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5015963" y="1918833"/>
        <a:ext cx="232056" cy="232682"/>
      </dsp:txXfrm>
    </dsp:sp>
    <dsp:sp modelId="{2428373F-805B-4CAF-AD86-B549EAD6185F}">
      <dsp:nvSpPr>
        <dsp:cNvPr id="0" name=""/>
        <dsp:cNvSpPr/>
      </dsp:nvSpPr>
      <dsp:spPr>
        <a:xfrm>
          <a:off x="3196411" y="1566057"/>
          <a:ext cx="1563726" cy="9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Evaluación</a:t>
          </a:r>
          <a:r>
            <a:rPr lang="en-US" sz="1700" kern="1200" dirty="0" smtClean="0"/>
            <a:t> de </a:t>
          </a:r>
          <a:r>
            <a:rPr lang="en-US" sz="1700" kern="1200" dirty="0" err="1" smtClean="0"/>
            <a:t>Comité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Evaluador</a:t>
          </a:r>
          <a:endParaRPr lang="en-US" sz="1700" kern="1200" dirty="0"/>
        </a:p>
      </dsp:txBody>
      <dsp:txXfrm>
        <a:off x="3223891" y="1593537"/>
        <a:ext cx="1508766" cy="883275"/>
      </dsp:txXfrm>
    </dsp:sp>
    <dsp:sp modelId="{599DB3B1-F627-4B4E-BF30-FAC9B9F4F619}">
      <dsp:nvSpPr>
        <dsp:cNvPr id="0" name=""/>
        <dsp:cNvSpPr/>
      </dsp:nvSpPr>
      <dsp:spPr>
        <a:xfrm rot="10800000">
          <a:off x="2727293" y="1841272"/>
          <a:ext cx="331509" cy="3878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2826746" y="1918833"/>
        <a:ext cx="232056" cy="232682"/>
      </dsp:txXfrm>
    </dsp:sp>
    <dsp:sp modelId="{5D853529-ED1F-4E4C-BE68-3F928DC2A929}">
      <dsp:nvSpPr>
        <dsp:cNvPr id="0" name=""/>
        <dsp:cNvSpPr/>
      </dsp:nvSpPr>
      <dsp:spPr>
        <a:xfrm>
          <a:off x="1007195" y="1566057"/>
          <a:ext cx="1563726" cy="9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Invitación</a:t>
          </a:r>
          <a:r>
            <a:rPr lang="en-US" sz="1700" kern="1200" dirty="0" smtClean="0"/>
            <a:t> a </a:t>
          </a:r>
          <a:r>
            <a:rPr lang="en-US" sz="1700" kern="1200" dirty="0" err="1" smtClean="0"/>
            <a:t>Negociar</a:t>
          </a:r>
          <a:endParaRPr lang="en-US" sz="1700" kern="1200" dirty="0"/>
        </a:p>
      </dsp:txBody>
      <dsp:txXfrm>
        <a:off x="1034675" y="1593537"/>
        <a:ext cx="1508766" cy="883275"/>
      </dsp:txXfrm>
    </dsp:sp>
    <dsp:sp modelId="{B45E290E-7262-490D-B5B4-3027B551EA63}">
      <dsp:nvSpPr>
        <dsp:cNvPr id="0" name=""/>
        <dsp:cNvSpPr/>
      </dsp:nvSpPr>
      <dsp:spPr>
        <a:xfrm rot="5400000">
          <a:off x="1623303" y="2613753"/>
          <a:ext cx="331509" cy="3878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-5400000">
        <a:off x="1672717" y="2641901"/>
        <a:ext cx="232682" cy="232056"/>
      </dsp:txXfrm>
    </dsp:sp>
    <dsp:sp modelId="{963573B2-C5D9-47C7-866F-F18FE5299807}">
      <dsp:nvSpPr>
        <dsp:cNvPr id="0" name=""/>
        <dsp:cNvSpPr/>
      </dsp:nvSpPr>
      <dsp:spPr>
        <a:xfrm>
          <a:off x="1007195" y="3129783"/>
          <a:ext cx="1563726" cy="9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Firma de </a:t>
          </a:r>
          <a:r>
            <a:rPr lang="en-US" sz="1700" kern="1200" dirty="0" err="1" smtClean="0"/>
            <a:t>Contrato</a:t>
          </a:r>
          <a:endParaRPr lang="en-US" sz="1700" kern="1200" dirty="0"/>
        </a:p>
      </dsp:txBody>
      <dsp:txXfrm>
        <a:off x="1034675" y="3157263"/>
        <a:ext cx="1508766" cy="883275"/>
      </dsp:txXfrm>
    </dsp:sp>
    <dsp:sp modelId="{24A39725-DF88-4B40-AE03-A5A1CFF7FBC1}">
      <dsp:nvSpPr>
        <dsp:cNvPr id="0" name=""/>
        <dsp:cNvSpPr/>
      </dsp:nvSpPr>
      <dsp:spPr>
        <a:xfrm>
          <a:off x="2708529" y="3404999"/>
          <a:ext cx="331509" cy="3878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2708529" y="3482560"/>
        <a:ext cx="232056" cy="232682"/>
      </dsp:txXfrm>
    </dsp:sp>
    <dsp:sp modelId="{5170EF6C-F513-4C58-B65A-3B2F8BCC3AD2}">
      <dsp:nvSpPr>
        <dsp:cNvPr id="0" name=""/>
        <dsp:cNvSpPr/>
      </dsp:nvSpPr>
      <dsp:spPr>
        <a:xfrm>
          <a:off x="3196411" y="3129783"/>
          <a:ext cx="1563726" cy="9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>
          <a:bevelT w="508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6 </a:t>
          </a:r>
          <a:r>
            <a:rPr lang="en-US" sz="1700" kern="1200" dirty="0" err="1" smtClean="0"/>
            <a:t>meses</a:t>
          </a:r>
          <a:r>
            <a:rPr lang="en-US" sz="1700" kern="1200" dirty="0" smtClean="0"/>
            <a:t> – 1 </a:t>
          </a:r>
          <a:r>
            <a:rPr lang="en-US" sz="1700" kern="1200" dirty="0" err="1" smtClean="0"/>
            <a:t>año</a:t>
          </a:r>
          <a:endParaRPr lang="en-US" sz="1700" kern="1200" dirty="0"/>
        </a:p>
      </dsp:txBody>
      <dsp:txXfrm>
        <a:off x="3223891" y="3157263"/>
        <a:ext cx="1508766" cy="883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20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343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789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605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378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216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463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79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60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321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162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09997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2995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7999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2092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5545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520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887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80902" y="4239030"/>
            <a:ext cx="7315200" cy="6858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dirty="0" smtClean="0"/>
              <a:t>Nerma Albertorio Barnés</a:t>
            </a:r>
          </a:p>
          <a:p>
            <a:pPr algn="ctr"/>
            <a:r>
              <a:rPr lang="en-US" dirty="0" err="1" smtClean="0"/>
              <a:t>Directora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873" y="1566827"/>
            <a:ext cx="4871258" cy="216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92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¿que </a:t>
            </a:r>
            <a:r>
              <a:rPr lang="en-US" dirty="0" err="1" smtClean="0"/>
              <a:t>es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Startup.pr </a:t>
            </a:r>
            <a:r>
              <a:rPr lang="en-US" dirty="0" err="1" smtClean="0"/>
              <a:t>es</a:t>
            </a:r>
            <a:r>
              <a:rPr lang="en-US" dirty="0" smtClean="0"/>
              <a:t> un </a:t>
            </a:r>
            <a:r>
              <a:rPr lang="en-US" dirty="0" err="1" smtClean="0"/>
              <a:t>acelerador</a:t>
            </a:r>
            <a:r>
              <a:rPr lang="en-US" dirty="0" smtClean="0"/>
              <a:t> de </a:t>
            </a:r>
            <a:r>
              <a:rPr lang="en-US" dirty="0" err="1" smtClean="0"/>
              <a:t>proyectos</a:t>
            </a:r>
            <a:r>
              <a:rPr lang="en-US" dirty="0" smtClean="0"/>
              <a:t> de </a:t>
            </a:r>
            <a:r>
              <a:rPr lang="en-US" dirty="0" err="1" smtClean="0"/>
              <a:t>tecnología</a:t>
            </a:r>
            <a:r>
              <a:rPr lang="en-US" dirty="0" smtClean="0"/>
              <a:t> que </a:t>
            </a:r>
            <a:r>
              <a:rPr lang="en-US" dirty="0" err="1" smtClean="0"/>
              <a:t>tiene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propósito</a:t>
            </a:r>
            <a:r>
              <a:rPr lang="en-US" dirty="0" smtClean="0"/>
              <a:t> principal </a:t>
            </a:r>
            <a:r>
              <a:rPr lang="en-US" dirty="0" err="1" smtClean="0"/>
              <a:t>proveer</a:t>
            </a:r>
            <a:r>
              <a:rPr lang="en-US" dirty="0" smtClean="0"/>
              <a:t> </a:t>
            </a:r>
            <a:r>
              <a:rPr lang="en-US" dirty="0" err="1" smtClean="0"/>
              <a:t>asistencia</a:t>
            </a:r>
            <a:r>
              <a:rPr lang="en-US" dirty="0" smtClean="0"/>
              <a:t> </a:t>
            </a:r>
            <a:r>
              <a:rPr lang="en-US" dirty="0" err="1" smtClean="0"/>
              <a:t>técnica</a:t>
            </a:r>
            <a:r>
              <a:rPr lang="en-US" dirty="0" smtClean="0"/>
              <a:t>, material y </a:t>
            </a:r>
            <a:r>
              <a:rPr lang="en-US" dirty="0" err="1" smtClean="0"/>
              <a:t>financiera</a:t>
            </a:r>
            <a:r>
              <a:rPr lang="en-US" dirty="0" smtClean="0"/>
              <a:t> a </a:t>
            </a:r>
            <a:r>
              <a:rPr lang="en-US" dirty="0" err="1" smtClean="0"/>
              <a:t>emprendedores</a:t>
            </a:r>
            <a:r>
              <a:rPr lang="en-US" dirty="0" smtClean="0"/>
              <a:t>, </a:t>
            </a:r>
            <a:r>
              <a:rPr lang="en-US" dirty="0" err="1" smtClean="0"/>
              <a:t>inventores</a:t>
            </a:r>
            <a:r>
              <a:rPr lang="en-US" dirty="0" smtClean="0"/>
              <a:t> y </a:t>
            </a:r>
            <a:r>
              <a:rPr lang="en-US" dirty="0" err="1" smtClean="0"/>
              <a:t>empresarios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el </a:t>
            </a:r>
            <a:r>
              <a:rPr lang="en-US" dirty="0" err="1" smtClean="0"/>
              <a:t>desarrollo</a:t>
            </a:r>
            <a:r>
              <a:rPr lang="en-US" dirty="0" smtClean="0"/>
              <a:t> y </a:t>
            </a:r>
            <a:r>
              <a:rPr lang="en-US" dirty="0" err="1" smtClean="0"/>
              <a:t>comercialización</a:t>
            </a:r>
            <a:r>
              <a:rPr lang="en-US" dirty="0" smtClean="0"/>
              <a:t> de </a:t>
            </a:r>
            <a:r>
              <a:rPr lang="en-US" dirty="0" err="1" smtClean="0"/>
              <a:t>productos</a:t>
            </a:r>
            <a:r>
              <a:rPr lang="en-US" dirty="0" smtClean="0"/>
              <a:t> </a:t>
            </a:r>
            <a:r>
              <a:rPr lang="en-US" dirty="0" err="1" smtClean="0"/>
              <a:t>innovadores</a:t>
            </a:r>
            <a:r>
              <a:rPr lang="en-US" dirty="0" smtClean="0"/>
              <a:t> de base </a:t>
            </a:r>
            <a:r>
              <a:rPr lang="en-US" dirty="0" err="1" smtClean="0"/>
              <a:t>tecnológica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760" y="4274604"/>
            <a:ext cx="4041233" cy="22924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9656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109" y="519547"/>
            <a:ext cx="7955280" cy="4069080"/>
          </a:xfrm>
        </p:spPr>
        <p:txBody>
          <a:bodyPr/>
          <a:lstStyle/>
          <a:p>
            <a:pPr marL="0" indent="0" algn="ctr">
              <a:buNone/>
            </a:pPr>
            <a:endParaRPr lang="es-ES" b="1" dirty="0" smtClean="0"/>
          </a:p>
          <a:p>
            <a:pPr marL="0" indent="0" algn="ctr">
              <a:buNone/>
            </a:pPr>
            <a:endParaRPr lang="es-ES" b="1" dirty="0"/>
          </a:p>
          <a:p>
            <a:pPr marL="0" indent="0" algn="ctr">
              <a:buNone/>
            </a:pPr>
            <a:r>
              <a:rPr lang="es-ES" b="1" dirty="0"/>
              <a:t>Visión:</a:t>
            </a:r>
            <a:endParaRPr lang="en-US" b="1" dirty="0"/>
          </a:p>
          <a:p>
            <a:pPr marL="0" indent="0" algn="ctr">
              <a:buNone/>
            </a:pPr>
            <a:r>
              <a:rPr lang="es-ES" b="1" dirty="0"/>
              <a:t>Ser el epicentro del desarrollo de soluciones de base tecnológica con impacto global.</a:t>
            </a:r>
            <a:endParaRPr lang="en-US" b="1" dirty="0"/>
          </a:p>
          <a:p>
            <a:pPr marL="0" indent="0" algn="ctr">
              <a:buNone/>
            </a:pPr>
            <a:endParaRPr lang="en-US" b="1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03269"/>
            <a:ext cx="9144000" cy="3454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3660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Servicios</a:t>
            </a:r>
            <a:r>
              <a:rPr lang="en-US" dirty="0" smtClean="0"/>
              <a:t> </a:t>
            </a:r>
            <a:r>
              <a:rPr lang="en-US" dirty="0" err="1" smtClean="0"/>
              <a:t>principales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Apoyo</a:t>
            </a:r>
            <a:r>
              <a:rPr lang="en-US" dirty="0" smtClean="0"/>
              <a:t> </a:t>
            </a:r>
            <a:r>
              <a:rPr lang="en-US" dirty="0" err="1" smtClean="0"/>
              <a:t>financiero</a:t>
            </a:r>
            <a:r>
              <a:rPr lang="en-US" dirty="0" smtClean="0"/>
              <a:t> para </a:t>
            </a:r>
            <a:r>
              <a:rPr lang="en-US" dirty="0" err="1" smtClean="0"/>
              <a:t>equipo</a:t>
            </a:r>
            <a:r>
              <a:rPr lang="en-US" dirty="0" smtClean="0"/>
              <a:t>, </a:t>
            </a:r>
            <a:r>
              <a:rPr lang="en-US" dirty="0" err="1" smtClean="0"/>
              <a:t>materiales</a:t>
            </a:r>
            <a:r>
              <a:rPr lang="en-US" dirty="0" smtClean="0"/>
              <a:t> y </a:t>
            </a:r>
            <a:r>
              <a:rPr lang="en-US" dirty="0" err="1" smtClean="0"/>
              <a:t>otros</a:t>
            </a:r>
            <a:r>
              <a:rPr lang="en-US" dirty="0" smtClean="0"/>
              <a:t> </a:t>
            </a:r>
            <a:r>
              <a:rPr lang="en-US" dirty="0" err="1" smtClean="0"/>
              <a:t>gastos</a:t>
            </a:r>
            <a:r>
              <a:rPr lang="en-US" dirty="0" smtClean="0"/>
              <a:t> </a:t>
            </a:r>
            <a:r>
              <a:rPr lang="en-US" dirty="0" err="1" smtClean="0"/>
              <a:t>operacionales</a:t>
            </a:r>
            <a:endParaRPr lang="en-US" dirty="0" smtClean="0"/>
          </a:p>
          <a:p>
            <a:r>
              <a:rPr lang="en-US" dirty="0" err="1" smtClean="0"/>
              <a:t>Apoyo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la </a:t>
            </a:r>
            <a:r>
              <a:rPr lang="en-US" dirty="0" err="1" smtClean="0"/>
              <a:t>preparación</a:t>
            </a:r>
            <a:r>
              <a:rPr lang="en-US" dirty="0"/>
              <a:t> </a:t>
            </a:r>
            <a:r>
              <a:rPr lang="en-US" dirty="0" smtClean="0"/>
              <a:t>para </a:t>
            </a:r>
            <a:r>
              <a:rPr lang="en-US" dirty="0" err="1" smtClean="0"/>
              <a:t>acceder</a:t>
            </a:r>
            <a:r>
              <a:rPr lang="en-US" dirty="0" smtClean="0"/>
              <a:t> el Mercado Global</a:t>
            </a:r>
          </a:p>
          <a:p>
            <a:r>
              <a:rPr lang="en-US" dirty="0" err="1" smtClean="0"/>
              <a:t>Acceso</a:t>
            </a:r>
            <a:r>
              <a:rPr lang="en-US" dirty="0" smtClean="0"/>
              <a:t> a </a:t>
            </a:r>
            <a:r>
              <a:rPr lang="en-US" dirty="0" err="1" smtClean="0"/>
              <a:t>equipos</a:t>
            </a:r>
            <a:r>
              <a:rPr lang="en-US" dirty="0" smtClean="0"/>
              <a:t> y </a:t>
            </a:r>
            <a:r>
              <a:rPr lang="en-US" dirty="0" err="1" smtClean="0"/>
              <a:t>laboratorios</a:t>
            </a:r>
            <a:endParaRPr lang="en-US" dirty="0" smtClean="0"/>
          </a:p>
          <a:p>
            <a:r>
              <a:rPr lang="en-US" dirty="0" err="1" smtClean="0"/>
              <a:t>Asistencia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el </a:t>
            </a:r>
            <a:r>
              <a:rPr lang="en-US" dirty="0" err="1" smtClean="0"/>
              <a:t>desarrollo</a:t>
            </a:r>
            <a:r>
              <a:rPr lang="en-US" dirty="0" smtClean="0"/>
              <a:t> y </a:t>
            </a:r>
            <a:r>
              <a:rPr lang="en-US" dirty="0" err="1" smtClean="0"/>
              <a:t>construcción</a:t>
            </a:r>
            <a:r>
              <a:rPr lang="en-US" dirty="0" smtClean="0"/>
              <a:t> de </a:t>
            </a:r>
            <a:r>
              <a:rPr lang="en-US" dirty="0" err="1" smtClean="0"/>
              <a:t>prototipos</a:t>
            </a:r>
            <a:endParaRPr lang="en-US" dirty="0" smtClean="0"/>
          </a:p>
          <a:p>
            <a:r>
              <a:rPr lang="en-US" dirty="0" err="1" smtClean="0"/>
              <a:t>Acceso</a:t>
            </a:r>
            <a:r>
              <a:rPr lang="en-US" dirty="0" smtClean="0"/>
              <a:t> a red de </a:t>
            </a:r>
            <a:r>
              <a:rPr lang="en-US" dirty="0" err="1" smtClean="0"/>
              <a:t>apoyo</a:t>
            </a:r>
            <a:endParaRPr lang="en-US" dirty="0" smtClean="0"/>
          </a:p>
          <a:p>
            <a:r>
              <a:rPr lang="en-US" dirty="0" err="1" smtClean="0"/>
              <a:t>Espacio</a:t>
            </a:r>
            <a:r>
              <a:rPr lang="en-US" dirty="0" smtClean="0"/>
              <a:t> de </a:t>
            </a:r>
            <a:r>
              <a:rPr lang="en-US" dirty="0" err="1" smtClean="0"/>
              <a:t>oficina</a:t>
            </a:r>
            <a:r>
              <a:rPr lang="en-US" dirty="0" smtClean="0"/>
              <a:t>, </a:t>
            </a:r>
            <a:r>
              <a:rPr lang="en-US" dirty="0" err="1" smtClean="0"/>
              <a:t>áreas</a:t>
            </a:r>
            <a:r>
              <a:rPr lang="en-US" dirty="0" smtClean="0"/>
              <a:t> de </a:t>
            </a:r>
            <a:r>
              <a:rPr lang="en-US" dirty="0" err="1" smtClean="0"/>
              <a:t>trabajo</a:t>
            </a:r>
            <a:r>
              <a:rPr lang="en-US" dirty="0" smtClean="0"/>
              <a:t> y </a:t>
            </a:r>
            <a:r>
              <a:rPr lang="en-US" dirty="0" err="1" smtClean="0"/>
              <a:t>apoyo</a:t>
            </a:r>
            <a:r>
              <a:rPr lang="en-US" dirty="0" smtClean="0"/>
              <a:t> </a:t>
            </a:r>
            <a:r>
              <a:rPr lang="en-US" dirty="0" err="1" smtClean="0"/>
              <a:t>administrativo</a:t>
            </a:r>
            <a:endParaRPr lang="en-US" dirty="0" smtClean="0"/>
          </a:p>
          <a:p>
            <a:r>
              <a:rPr lang="en-US" dirty="0" err="1" smtClean="0"/>
              <a:t>Asesoramiento</a:t>
            </a:r>
            <a:r>
              <a:rPr lang="en-US" dirty="0" smtClean="0"/>
              <a:t> </a:t>
            </a:r>
            <a:r>
              <a:rPr lang="en-US" dirty="0" err="1" smtClean="0"/>
              <a:t>técnico</a:t>
            </a:r>
            <a:r>
              <a:rPr lang="en-US" dirty="0" smtClean="0"/>
              <a:t> y </a:t>
            </a:r>
            <a:r>
              <a:rPr lang="en-US" dirty="0" err="1" smtClean="0"/>
              <a:t>empresarial</a:t>
            </a:r>
            <a:endParaRPr lang="en-US" dirty="0" smtClean="0"/>
          </a:p>
          <a:p>
            <a:r>
              <a:rPr lang="en-US" dirty="0" err="1" smtClean="0"/>
              <a:t>Asitencia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protección</a:t>
            </a:r>
            <a:r>
              <a:rPr lang="en-US" dirty="0" smtClean="0"/>
              <a:t> de </a:t>
            </a:r>
            <a:r>
              <a:rPr lang="en-US" dirty="0" err="1" smtClean="0"/>
              <a:t>propiedad</a:t>
            </a:r>
            <a:r>
              <a:rPr lang="en-US" dirty="0" smtClean="0"/>
              <a:t> </a:t>
            </a:r>
            <a:r>
              <a:rPr lang="en-US" dirty="0" err="1" smtClean="0"/>
              <a:t>intelectual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78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¿</a:t>
            </a:r>
            <a:r>
              <a:rPr lang="en-US" dirty="0" err="1" smtClean="0"/>
              <a:t>qué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distingue?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360" y="2194560"/>
            <a:ext cx="7955280" cy="3025833"/>
          </a:xfrm>
        </p:spPr>
        <p:txBody>
          <a:bodyPr/>
          <a:lstStyle/>
          <a:p>
            <a:r>
              <a:rPr lang="en-US" dirty="0" err="1" smtClean="0"/>
              <a:t>Tenemos</a:t>
            </a:r>
            <a:r>
              <a:rPr lang="en-US" dirty="0" smtClean="0"/>
              <a:t> </a:t>
            </a:r>
            <a:r>
              <a:rPr lang="en-US" dirty="0" err="1" smtClean="0"/>
              <a:t>acuerdos</a:t>
            </a:r>
            <a:r>
              <a:rPr lang="en-US" dirty="0" smtClean="0"/>
              <a:t> </a:t>
            </a:r>
            <a:r>
              <a:rPr lang="en-US" dirty="0" err="1" smtClean="0"/>
              <a:t>colaborativos</a:t>
            </a:r>
            <a:r>
              <a:rPr lang="en-US" dirty="0" smtClean="0"/>
              <a:t> con </a:t>
            </a:r>
            <a:r>
              <a:rPr lang="en-US" dirty="0" err="1" smtClean="0"/>
              <a:t>empresas</a:t>
            </a:r>
            <a:r>
              <a:rPr lang="en-US" dirty="0" smtClean="0"/>
              <a:t> </a:t>
            </a:r>
            <a:r>
              <a:rPr lang="en-US" dirty="0" err="1" smtClean="0"/>
              <a:t>multinacionales</a:t>
            </a:r>
            <a:r>
              <a:rPr lang="en-US" dirty="0" smtClean="0"/>
              <a:t> y </a:t>
            </a:r>
            <a:r>
              <a:rPr lang="en-US" dirty="0" err="1" smtClean="0"/>
              <a:t>entidades</a:t>
            </a:r>
            <a:r>
              <a:rPr lang="en-US" dirty="0" smtClean="0"/>
              <a:t> </a:t>
            </a:r>
            <a:r>
              <a:rPr lang="en-US" dirty="0" err="1" smtClean="0"/>
              <a:t>gubernamentales</a:t>
            </a:r>
            <a:endParaRPr lang="en-US" dirty="0" smtClean="0"/>
          </a:p>
          <a:p>
            <a:r>
              <a:rPr lang="en-US" dirty="0" err="1" smtClean="0"/>
              <a:t>Trabajos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colaboración</a:t>
            </a:r>
            <a:r>
              <a:rPr lang="en-US" dirty="0" smtClean="0"/>
              <a:t> con el </a:t>
            </a:r>
            <a:r>
              <a:rPr lang="en-US" dirty="0" err="1" smtClean="0"/>
              <a:t>ecosistema</a:t>
            </a:r>
            <a:r>
              <a:rPr lang="en-US" dirty="0" smtClean="0"/>
              <a:t> de Startups </a:t>
            </a:r>
            <a:r>
              <a:rPr lang="en-US" dirty="0" err="1" smtClean="0"/>
              <a:t>en</a:t>
            </a:r>
            <a:r>
              <a:rPr lang="en-US" dirty="0" smtClean="0"/>
              <a:t> Puerto Rico</a:t>
            </a:r>
          </a:p>
          <a:p>
            <a:r>
              <a:rPr lang="en-US" dirty="0" err="1" smtClean="0"/>
              <a:t>Acceso</a:t>
            </a:r>
            <a:r>
              <a:rPr lang="en-US" dirty="0" smtClean="0"/>
              <a:t> a </a:t>
            </a:r>
            <a:r>
              <a:rPr lang="en-US" dirty="0" err="1" smtClean="0"/>
              <a:t>investigadores</a:t>
            </a:r>
            <a:r>
              <a:rPr lang="en-US" dirty="0" smtClean="0"/>
              <a:t> y </a:t>
            </a:r>
            <a:r>
              <a:rPr lang="en-US" dirty="0" err="1" smtClean="0"/>
              <a:t>expertos</a:t>
            </a:r>
            <a:r>
              <a:rPr lang="en-US" dirty="0" smtClean="0"/>
              <a:t> de </a:t>
            </a:r>
            <a:r>
              <a:rPr lang="en-US" dirty="0" err="1" smtClean="0"/>
              <a:t>reconocimiento</a:t>
            </a:r>
            <a:r>
              <a:rPr lang="en-US" dirty="0" smtClean="0"/>
              <a:t> </a:t>
            </a:r>
            <a:r>
              <a:rPr lang="en-US" dirty="0" err="1" smtClean="0"/>
              <a:t>internacional</a:t>
            </a:r>
            <a:endParaRPr lang="en-US" dirty="0" smtClean="0"/>
          </a:p>
          <a:p>
            <a:r>
              <a:rPr lang="en-US" dirty="0" err="1" smtClean="0"/>
              <a:t>Contamos</a:t>
            </a:r>
            <a:r>
              <a:rPr lang="en-US" dirty="0" smtClean="0"/>
              <a:t> con </a:t>
            </a:r>
            <a:r>
              <a:rPr lang="en-US" dirty="0" err="1" smtClean="0"/>
              <a:t>una</a:t>
            </a:r>
            <a:r>
              <a:rPr lang="en-US" dirty="0" smtClean="0"/>
              <a:t> red de </a:t>
            </a:r>
            <a:r>
              <a:rPr lang="en-US" dirty="0" err="1" smtClean="0"/>
              <a:t>proveedores</a:t>
            </a:r>
            <a:r>
              <a:rPr lang="en-US" dirty="0" smtClean="0"/>
              <a:t> de </a:t>
            </a:r>
            <a:r>
              <a:rPr lang="en-US" dirty="0" err="1" smtClean="0"/>
              <a:t>servicios</a:t>
            </a:r>
            <a:r>
              <a:rPr lang="en-US" dirty="0" smtClean="0"/>
              <a:t> </a:t>
            </a:r>
            <a:r>
              <a:rPr lang="en-US" dirty="0" err="1" smtClean="0"/>
              <a:t>especializados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diferentes</a:t>
            </a:r>
            <a:r>
              <a:rPr lang="en-US" dirty="0" smtClean="0"/>
              <a:t> </a:t>
            </a:r>
            <a:r>
              <a:rPr lang="en-US" dirty="0" err="1" smtClean="0"/>
              <a:t>materias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00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proceso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9123042"/>
              </p:ext>
            </p:extLst>
          </p:nvPr>
        </p:nvGraphicFramePr>
        <p:xfrm>
          <a:off x="593725" y="2193925"/>
          <a:ext cx="7956550" cy="4070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789" y="5265912"/>
            <a:ext cx="2019993" cy="89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34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465" y="1021830"/>
            <a:ext cx="4467600" cy="51730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5992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245</TotalTime>
  <Words>190</Words>
  <Application>Microsoft Office PowerPoint</Application>
  <PresentationFormat>On-screen Show (4:3)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Vapor Trail</vt:lpstr>
      <vt:lpstr>PowerPoint Presentation</vt:lpstr>
      <vt:lpstr>¿que es?</vt:lpstr>
      <vt:lpstr>PowerPoint Presentation</vt:lpstr>
      <vt:lpstr>Servicios principales</vt:lpstr>
      <vt:lpstr>¿qué nos distingue?</vt:lpstr>
      <vt:lpstr>proceso</vt:lpstr>
      <vt:lpstr>PowerPoint Presentation</vt:lpstr>
    </vt:vector>
  </TitlesOfParts>
  <Company>Sistema Universitario Ana G. Mendez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Nerma Albertorio Barnes</dc:creator>
  <cp:lastModifiedBy>Nerma Albertorio Barnes</cp:lastModifiedBy>
  <cp:revision>6</cp:revision>
  <dcterms:created xsi:type="dcterms:W3CDTF">2016-06-10T13:30:25Z</dcterms:created>
  <dcterms:modified xsi:type="dcterms:W3CDTF">2016-06-10T17:35:37Z</dcterms:modified>
</cp:coreProperties>
</file>