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350" r:id="rId4"/>
    <p:sldId id="348" r:id="rId5"/>
    <p:sldId id="266" r:id="rId6"/>
    <p:sldId id="284" r:id="rId7"/>
    <p:sldId id="351" r:id="rId8"/>
    <p:sldId id="320" r:id="rId9"/>
    <p:sldId id="277" r:id="rId10"/>
    <p:sldId id="321" r:id="rId11"/>
    <p:sldId id="352" r:id="rId12"/>
    <p:sldId id="324" r:id="rId13"/>
    <p:sldId id="281" r:id="rId14"/>
    <p:sldId id="335" r:id="rId15"/>
    <p:sldId id="349" r:id="rId16"/>
    <p:sldId id="274" r:id="rId17"/>
    <p:sldId id="356" r:id="rId18"/>
    <p:sldId id="353" r:id="rId19"/>
    <p:sldId id="357" r:id="rId20"/>
    <p:sldId id="354" r:id="rId21"/>
    <p:sldId id="358" r:id="rId22"/>
    <p:sldId id="332" r:id="rId23"/>
    <p:sldId id="359" r:id="rId24"/>
    <p:sldId id="334" r:id="rId25"/>
    <p:sldId id="355" r:id="rId26"/>
    <p:sldId id="360" r:id="rId27"/>
    <p:sldId id="337" r:id="rId28"/>
    <p:sldId id="338" r:id="rId29"/>
    <p:sldId id="339" r:id="rId30"/>
    <p:sldId id="340" r:id="rId31"/>
    <p:sldId id="342" r:id="rId32"/>
    <p:sldId id="298" r:id="rId33"/>
    <p:sldId id="299" r:id="rId34"/>
    <p:sldId id="263" r:id="rId35"/>
    <p:sldId id="262" r:id="rId36"/>
  </p:sldIdLst>
  <p:sldSz cx="12192000" cy="6858000"/>
  <p:notesSz cx="6858000" cy="9144000"/>
  <p:defaultTextStyle>
    <a:defPPr>
      <a:defRPr lang="es-P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ulo inicial" id="{488C7B87-74F3-4C44-AEF0-DB2B8BC3A836}">
          <p14:sldIdLst>
            <p14:sldId id="256"/>
            <p14:sldId id="257"/>
            <p14:sldId id="350"/>
            <p14:sldId id="348"/>
            <p14:sldId id="266"/>
            <p14:sldId id="284"/>
          </p14:sldIdLst>
        </p14:section>
        <p14:section name="Texto" id="{D1DB3BB2-7C98-4FC6-8965-46D5BAD44C65}">
          <p14:sldIdLst>
            <p14:sldId id="351"/>
            <p14:sldId id="320"/>
            <p14:sldId id="277"/>
            <p14:sldId id="321"/>
            <p14:sldId id="352"/>
            <p14:sldId id="324"/>
            <p14:sldId id="281"/>
            <p14:sldId id="335"/>
            <p14:sldId id="349"/>
            <p14:sldId id="274"/>
            <p14:sldId id="356"/>
            <p14:sldId id="353"/>
            <p14:sldId id="357"/>
            <p14:sldId id="354"/>
            <p14:sldId id="358"/>
            <p14:sldId id="332"/>
            <p14:sldId id="359"/>
            <p14:sldId id="334"/>
            <p14:sldId id="355"/>
            <p14:sldId id="360"/>
            <p14:sldId id="337"/>
            <p14:sldId id="338"/>
            <p14:sldId id="339"/>
            <p14:sldId id="340"/>
            <p14:sldId id="342"/>
            <p14:sldId id="298"/>
            <p14:sldId id="299"/>
            <p14:sldId id="263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B0FF5A-1B72-43E2-94F6-AC55CCBAA6A9}" v="807" dt="2022-10-19T12:46:31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5" autoAdjust="0"/>
    <p:restoredTop sz="93792" autoAdjust="0"/>
  </p:normalViewPr>
  <p:slideViewPr>
    <p:cSldViewPr snapToGrid="0">
      <p:cViewPr varScale="1">
        <p:scale>
          <a:sx n="64" d="100"/>
          <a:sy n="64" d="100"/>
        </p:scale>
        <p:origin x="972" y="72"/>
      </p:cViewPr>
      <p:guideLst/>
    </p:cSldViewPr>
  </p:slideViewPr>
  <p:outlineViewPr>
    <p:cViewPr>
      <p:scale>
        <a:sx n="33" d="100"/>
        <a:sy n="33" d="100"/>
      </p:scale>
      <p:origin x="0" y="-107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7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33.svg"/><Relationship Id="rId4" Type="http://schemas.openxmlformats.org/officeDocument/2006/relationships/image" Target="../media/image61.svg"/><Relationship Id="rId9" Type="http://schemas.openxmlformats.org/officeDocument/2006/relationships/image" Target="../media/image32.png"/><Relationship Id="rId14" Type="http://schemas.openxmlformats.org/officeDocument/2006/relationships/image" Target="../media/image6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7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33.svg"/><Relationship Id="rId4" Type="http://schemas.openxmlformats.org/officeDocument/2006/relationships/image" Target="../media/image61.svg"/><Relationship Id="rId9" Type="http://schemas.openxmlformats.org/officeDocument/2006/relationships/image" Target="../media/image32.png"/><Relationship Id="rId14" Type="http://schemas.openxmlformats.org/officeDocument/2006/relationships/image" Target="../media/image6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C0464-F05B-48E7-AB20-CAFACE79456B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R"/>
        </a:p>
      </dgm:t>
    </dgm:pt>
    <dgm:pt modelId="{2F7DA056-E874-495F-8AAB-9E2F8A63E92C}">
      <dgm:prSet phldrT="[Texto]"/>
      <dgm:spPr/>
      <dgm:t>
        <a:bodyPr/>
        <a:lstStyle/>
        <a:p>
          <a:r>
            <a:rPr lang="es-PR" dirty="0" err="1"/>
            <a:t>Teams</a:t>
          </a:r>
          <a:r>
            <a:rPr lang="es-PR" dirty="0"/>
            <a:t>, Google Meet y Zoom</a:t>
          </a:r>
        </a:p>
      </dgm:t>
    </dgm:pt>
    <dgm:pt modelId="{115E6521-8F61-45F2-99C7-48410C56B01D}" type="parTrans" cxnId="{C6AC46C1-DB67-4DBA-880F-1504E48E1241}">
      <dgm:prSet/>
      <dgm:spPr/>
      <dgm:t>
        <a:bodyPr/>
        <a:lstStyle/>
        <a:p>
          <a:endParaRPr lang="es-PR"/>
        </a:p>
      </dgm:t>
    </dgm:pt>
    <dgm:pt modelId="{DFD90685-7E38-42C3-9302-1061D6F5A1EF}" type="sibTrans" cxnId="{C6AC46C1-DB67-4DBA-880F-1504E48E1241}">
      <dgm:prSet/>
      <dgm:spPr/>
      <dgm:t>
        <a:bodyPr/>
        <a:lstStyle/>
        <a:p>
          <a:endParaRPr lang="es-PR"/>
        </a:p>
      </dgm:t>
    </dgm:pt>
    <dgm:pt modelId="{F14BE083-FE4A-49F4-974F-4F945D507157}">
      <dgm:prSet phldrT="[Texto]"/>
      <dgm:spPr/>
      <dgm:t>
        <a:bodyPr/>
        <a:lstStyle/>
        <a:p>
          <a:r>
            <a:rPr lang="es-PR" dirty="0"/>
            <a:t>Facebook Live</a:t>
          </a:r>
        </a:p>
      </dgm:t>
    </dgm:pt>
    <dgm:pt modelId="{E3DD8379-A78E-4BCF-A039-40D3F1A937BD}" type="parTrans" cxnId="{2249AF31-BD25-419C-B671-EC9F52FDAAD5}">
      <dgm:prSet/>
      <dgm:spPr/>
      <dgm:t>
        <a:bodyPr/>
        <a:lstStyle/>
        <a:p>
          <a:endParaRPr lang="es-PR"/>
        </a:p>
      </dgm:t>
    </dgm:pt>
    <dgm:pt modelId="{31198B86-8BA4-44B4-BCAA-547C0C183EC4}" type="sibTrans" cxnId="{2249AF31-BD25-419C-B671-EC9F52FDAAD5}">
      <dgm:prSet/>
      <dgm:spPr/>
      <dgm:t>
        <a:bodyPr/>
        <a:lstStyle/>
        <a:p>
          <a:endParaRPr lang="es-PR"/>
        </a:p>
      </dgm:t>
    </dgm:pt>
    <dgm:pt modelId="{51E90919-C295-4873-A22C-A0A3AD9BED47}">
      <dgm:prSet phldrT="[Texto]"/>
      <dgm:spPr/>
      <dgm:t>
        <a:bodyPr/>
        <a:lstStyle/>
        <a:p>
          <a:r>
            <a:rPr lang="es-PR" dirty="0"/>
            <a:t>Biblioteca Virtual</a:t>
          </a:r>
        </a:p>
      </dgm:t>
    </dgm:pt>
    <dgm:pt modelId="{3B69E0A9-6874-435F-9B25-9D6EA3E15212}" type="parTrans" cxnId="{70245D06-E632-47D6-A73B-A9CECBDD8AE9}">
      <dgm:prSet/>
      <dgm:spPr/>
      <dgm:t>
        <a:bodyPr/>
        <a:lstStyle/>
        <a:p>
          <a:endParaRPr lang="es-PR"/>
        </a:p>
      </dgm:t>
    </dgm:pt>
    <dgm:pt modelId="{14D19F69-BA73-4D7C-978D-AFBCB721E7E5}" type="sibTrans" cxnId="{70245D06-E632-47D6-A73B-A9CECBDD8AE9}">
      <dgm:prSet/>
      <dgm:spPr/>
      <dgm:t>
        <a:bodyPr/>
        <a:lstStyle/>
        <a:p>
          <a:endParaRPr lang="es-PR"/>
        </a:p>
      </dgm:t>
    </dgm:pt>
    <dgm:pt modelId="{B605B200-0001-4E23-85B6-EC54B0FBD45D}">
      <dgm:prSet phldrT="[Texto]"/>
      <dgm:spPr/>
      <dgm:t>
        <a:bodyPr/>
        <a:lstStyle/>
        <a:p>
          <a:r>
            <a:rPr lang="es-PR" dirty="0"/>
            <a:t>Email [general]</a:t>
          </a:r>
        </a:p>
      </dgm:t>
    </dgm:pt>
    <dgm:pt modelId="{577D65CA-E843-4815-9007-08F4302743A5}" type="parTrans" cxnId="{7CDBB72D-3D5B-47DD-8042-4B1836E1B0CC}">
      <dgm:prSet/>
      <dgm:spPr/>
      <dgm:t>
        <a:bodyPr/>
        <a:lstStyle/>
        <a:p>
          <a:endParaRPr lang="es-PR"/>
        </a:p>
      </dgm:t>
    </dgm:pt>
    <dgm:pt modelId="{73F232C8-B082-4F94-A282-75AA90BE925D}" type="sibTrans" cxnId="{7CDBB72D-3D5B-47DD-8042-4B1836E1B0CC}">
      <dgm:prSet/>
      <dgm:spPr/>
      <dgm:t>
        <a:bodyPr/>
        <a:lstStyle/>
        <a:p>
          <a:endParaRPr lang="es-PR"/>
        </a:p>
      </dgm:t>
    </dgm:pt>
    <dgm:pt modelId="{9E3325D4-EC48-4AAF-810B-A04543B0C9AA}">
      <dgm:prSet phldrT="[Texto]"/>
      <dgm:spPr/>
      <dgm:t>
        <a:bodyPr/>
        <a:lstStyle/>
        <a:p>
          <a:r>
            <a:rPr lang="es-PR" dirty="0"/>
            <a:t>WhatsApp</a:t>
          </a:r>
        </a:p>
      </dgm:t>
    </dgm:pt>
    <dgm:pt modelId="{10649482-7BD8-4BFE-A751-CAA5E3F0B84D}" type="sibTrans" cxnId="{BF460F2F-4420-45E7-924D-A7ABFECE737D}">
      <dgm:prSet/>
      <dgm:spPr/>
      <dgm:t>
        <a:bodyPr/>
        <a:lstStyle/>
        <a:p>
          <a:endParaRPr lang="es-PR"/>
        </a:p>
      </dgm:t>
    </dgm:pt>
    <dgm:pt modelId="{AD599DCE-CC34-4CA5-8D99-435435A2EB86}" type="parTrans" cxnId="{BF460F2F-4420-45E7-924D-A7ABFECE737D}">
      <dgm:prSet/>
      <dgm:spPr/>
      <dgm:t>
        <a:bodyPr/>
        <a:lstStyle/>
        <a:p>
          <a:endParaRPr lang="es-PR"/>
        </a:p>
      </dgm:t>
    </dgm:pt>
    <dgm:pt modelId="{4473324E-2242-4755-BAEC-629E83C22F6E}">
      <dgm:prSet phldrT="[Texto]"/>
      <dgm:spPr/>
      <dgm:t>
        <a:bodyPr/>
        <a:lstStyle/>
        <a:p>
          <a:r>
            <a:rPr lang="es-PR" dirty="0"/>
            <a:t>Programas:</a:t>
          </a:r>
        </a:p>
      </dgm:t>
    </dgm:pt>
    <dgm:pt modelId="{FB213E8E-5F98-4FF5-8F16-7BB1017B1650}" type="sibTrans" cxnId="{2DE8E52C-BBD6-4179-8229-CC6CEDF54967}">
      <dgm:prSet/>
      <dgm:spPr/>
      <dgm:t>
        <a:bodyPr/>
        <a:lstStyle/>
        <a:p>
          <a:endParaRPr lang="es-PR"/>
        </a:p>
      </dgm:t>
    </dgm:pt>
    <dgm:pt modelId="{FB68CC81-6F61-4E98-A4B8-49DB8ADF57AE}" type="parTrans" cxnId="{2DE8E52C-BBD6-4179-8229-CC6CEDF54967}">
      <dgm:prSet/>
      <dgm:spPr/>
      <dgm:t>
        <a:bodyPr/>
        <a:lstStyle/>
        <a:p>
          <a:endParaRPr lang="es-PR"/>
        </a:p>
      </dgm:t>
    </dgm:pt>
    <dgm:pt modelId="{46C87D8F-046A-4464-9848-3F6B47642160}" type="pres">
      <dgm:prSet presAssocID="{30DC0464-F05B-48E7-AB20-CAFACE79456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0E15AF7-BF46-4F5D-9562-80D4522946B2}" type="pres">
      <dgm:prSet presAssocID="{4473324E-2242-4755-BAEC-629E83C22F6E}" presName="vertOne" presStyleCnt="0"/>
      <dgm:spPr/>
    </dgm:pt>
    <dgm:pt modelId="{59AEE7C2-1188-4136-8537-8D4F92BEF485}" type="pres">
      <dgm:prSet presAssocID="{4473324E-2242-4755-BAEC-629E83C22F6E}" presName="txOne" presStyleLbl="node0" presStyleIdx="0" presStyleCnt="1">
        <dgm:presLayoutVars>
          <dgm:chPref val="3"/>
        </dgm:presLayoutVars>
      </dgm:prSet>
      <dgm:spPr/>
    </dgm:pt>
    <dgm:pt modelId="{D01EE9DC-E459-4ECF-8D53-6ADB024FFB1B}" type="pres">
      <dgm:prSet presAssocID="{4473324E-2242-4755-BAEC-629E83C22F6E}" presName="parTransOne" presStyleCnt="0"/>
      <dgm:spPr/>
    </dgm:pt>
    <dgm:pt modelId="{ECA4425F-9540-4D79-8D1C-A9B7EF13C6E3}" type="pres">
      <dgm:prSet presAssocID="{4473324E-2242-4755-BAEC-629E83C22F6E}" presName="horzOne" presStyleCnt="0"/>
      <dgm:spPr/>
    </dgm:pt>
    <dgm:pt modelId="{AAA4B470-D329-4207-8D2C-715AF8CAD502}" type="pres">
      <dgm:prSet presAssocID="{2F7DA056-E874-495F-8AAB-9E2F8A63E92C}" presName="vertTwo" presStyleCnt="0"/>
      <dgm:spPr/>
    </dgm:pt>
    <dgm:pt modelId="{794650E9-75AC-48EA-B901-BC404DB69CA6}" type="pres">
      <dgm:prSet presAssocID="{2F7DA056-E874-495F-8AAB-9E2F8A63E92C}" presName="txTwo" presStyleLbl="node2" presStyleIdx="0" presStyleCnt="2">
        <dgm:presLayoutVars>
          <dgm:chPref val="3"/>
        </dgm:presLayoutVars>
      </dgm:prSet>
      <dgm:spPr/>
    </dgm:pt>
    <dgm:pt modelId="{E2B4BDB8-5589-4A6D-AD30-CFCB382191F1}" type="pres">
      <dgm:prSet presAssocID="{2F7DA056-E874-495F-8AAB-9E2F8A63E92C}" presName="parTransTwo" presStyleCnt="0"/>
      <dgm:spPr/>
    </dgm:pt>
    <dgm:pt modelId="{41002437-DF9F-4564-9E27-782E870F0634}" type="pres">
      <dgm:prSet presAssocID="{2F7DA056-E874-495F-8AAB-9E2F8A63E92C}" presName="horzTwo" presStyleCnt="0"/>
      <dgm:spPr/>
    </dgm:pt>
    <dgm:pt modelId="{33DAFAED-305E-4A08-A20C-C519393755A1}" type="pres">
      <dgm:prSet presAssocID="{F14BE083-FE4A-49F4-974F-4F945D507157}" presName="vertThree" presStyleCnt="0"/>
      <dgm:spPr/>
    </dgm:pt>
    <dgm:pt modelId="{F243B6CB-CFD2-4FC7-8F9C-A5374BB99B7A}" type="pres">
      <dgm:prSet presAssocID="{F14BE083-FE4A-49F4-974F-4F945D507157}" presName="txThree" presStyleLbl="node3" presStyleIdx="0" presStyleCnt="3">
        <dgm:presLayoutVars>
          <dgm:chPref val="3"/>
        </dgm:presLayoutVars>
      </dgm:prSet>
      <dgm:spPr/>
    </dgm:pt>
    <dgm:pt modelId="{60DA7950-1FCA-4BDB-8F0E-34A394B3185E}" type="pres">
      <dgm:prSet presAssocID="{F14BE083-FE4A-49F4-974F-4F945D507157}" presName="horzThree" presStyleCnt="0"/>
      <dgm:spPr/>
    </dgm:pt>
    <dgm:pt modelId="{EA72BC14-D494-4C25-8F0F-F77D0C357A8E}" type="pres">
      <dgm:prSet presAssocID="{31198B86-8BA4-44B4-BCAA-547C0C183EC4}" presName="sibSpaceThree" presStyleCnt="0"/>
      <dgm:spPr/>
    </dgm:pt>
    <dgm:pt modelId="{931E2843-608F-468F-B359-6853A8C2FDC5}" type="pres">
      <dgm:prSet presAssocID="{51E90919-C295-4873-A22C-A0A3AD9BED47}" presName="vertThree" presStyleCnt="0"/>
      <dgm:spPr/>
    </dgm:pt>
    <dgm:pt modelId="{C5FAC76D-05F0-4142-808D-42B019A4FEB6}" type="pres">
      <dgm:prSet presAssocID="{51E90919-C295-4873-A22C-A0A3AD9BED47}" presName="txThree" presStyleLbl="node3" presStyleIdx="1" presStyleCnt="3">
        <dgm:presLayoutVars>
          <dgm:chPref val="3"/>
        </dgm:presLayoutVars>
      </dgm:prSet>
      <dgm:spPr/>
    </dgm:pt>
    <dgm:pt modelId="{A4AB887F-D455-4203-9F20-E51374877A32}" type="pres">
      <dgm:prSet presAssocID="{51E90919-C295-4873-A22C-A0A3AD9BED47}" presName="horzThree" presStyleCnt="0"/>
      <dgm:spPr/>
    </dgm:pt>
    <dgm:pt modelId="{8767A26B-DDBB-46FA-845B-B63CCA4C7FD0}" type="pres">
      <dgm:prSet presAssocID="{DFD90685-7E38-42C3-9302-1061D6F5A1EF}" presName="sibSpaceTwo" presStyleCnt="0"/>
      <dgm:spPr/>
    </dgm:pt>
    <dgm:pt modelId="{6CA9BFE9-35B8-45EC-ABEB-8C022FBEE2EC}" type="pres">
      <dgm:prSet presAssocID="{B605B200-0001-4E23-85B6-EC54B0FBD45D}" presName="vertTwo" presStyleCnt="0"/>
      <dgm:spPr/>
    </dgm:pt>
    <dgm:pt modelId="{FF76DCFE-860F-4D12-97FF-186F88F01FEF}" type="pres">
      <dgm:prSet presAssocID="{B605B200-0001-4E23-85B6-EC54B0FBD45D}" presName="txTwo" presStyleLbl="node2" presStyleIdx="1" presStyleCnt="2">
        <dgm:presLayoutVars>
          <dgm:chPref val="3"/>
        </dgm:presLayoutVars>
      </dgm:prSet>
      <dgm:spPr/>
    </dgm:pt>
    <dgm:pt modelId="{A2B7B88E-B85E-485C-BDAA-EA3492F2F302}" type="pres">
      <dgm:prSet presAssocID="{B605B200-0001-4E23-85B6-EC54B0FBD45D}" presName="parTransTwo" presStyleCnt="0"/>
      <dgm:spPr/>
    </dgm:pt>
    <dgm:pt modelId="{912BAD33-331A-4B24-BD58-68AD9870982E}" type="pres">
      <dgm:prSet presAssocID="{B605B200-0001-4E23-85B6-EC54B0FBD45D}" presName="horzTwo" presStyleCnt="0"/>
      <dgm:spPr/>
    </dgm:pt>
    <dgm:pt modelId="{46697D2B-F7D6-47F8-B085-F9256DB6F2A5}" type="pres">
      <dgm:prSet presAssocID="{9E3325D4-EC48-4AAF-810B-A04543B0C9AA}" presName="vertThree" presStyleCnt="0"/>
      <dgm:spPr/>
    </dgm:pt>
    <dgm:pt modelId="{C994D763-1C00-4995-A91E-57127765C741}" type="pres">
      <dgm:prSet presAssocID="{9E3325D4-EC48-4AAF-810B-A04543B0C9AA}" presName="txThree" presStyleLbl="node3" presStyleIdx="2" presStyleCnt="3">
        <dgm:presLayoutVars>
          <dgm:chPref val="3"/>
        </dgm:presLayoutVars>
      </dgm:prSet>
      <dgm:spPr/>
    </dgm:pt>
    <dgm:pt modelId="{854E9A9E-9834-487F-A61B-B8C419FDCD76}" type="pres">
      <dgm:prSet presAssocID="{9E3325D4-EC48-4AAF-810B-A04543B0C9AA}" presName="horzThree" presStyleCnt="0"/>
      <dgm:spPr/>
    </dgm:pt>
  </dgm:ptLst>
  <dgm:cxnLst>
    <dgm:cxn modelId="{322FCF02-14A5-4711-A16F-99163C04CF81}" type="presOf" srcId="{9E3325D4-EC48-4AAF-810B-A04543B0C9AA}" destId="{C994D763-1C00-4995-A91E-57127765C741}" srcOrd="0" destOrd="0" presId="urn:microsoft.com/office/officeart/2005/8/layout/hierarchy4"/>
    <dgm:cxn modelId="{70245D06-E632-47D6-A73B-A9CECBDD8AE9}" srcId="{2F7DA056-E874-495F-8AAB-9E2F8A63E92C}" destId="{51E90919-C295-4873-A22C-A0A3AD9BED47}" srcOrd="1" destOrd="0" parTransId="{3B69E0A9-6874-435F-9B25-9D6EA3E15212}" sibTransId="{14D19F69-BA73-4D7C-978D-AFBCB721E7E5}"/>
    <dgm:cxn modelId="{88616C08-03A6-463D-AFC6-459AF04AC294}" type="presOf" srcId="{B605B200-0001-4E23-85B6-EC54B0FBD45D}" destId="{FF76DCFE-860F-4D12-97FF-186F88F01FEF}" srcOrd="0" destOrd="0" presId="urn:microsoft.com/office/officeart/2005/8/layout/hierarchy4"/>
    <dgm:cxn modelId="{03FF6112-D9FB-40BC-AFDB-5BFFE3E731A5}" type="presOf" srcId="{F14BE083-FE4A-49F4-974F-4F945D507157}" destId="{F243B6CB-CFD2-4FC7-8F9C-A5374BB99B7A}" srcOrd="0" destOrd="0" presId="urn:microsoft.com/office/officeart/2005/8/layout/hierarchy4"/>
    <dgm:cxn modelId="{FB31CD28-401C-49BE-9F66-11299E9140B0}" type="presOf" srcId="{2F7DA056-E874-495F-8AAB-9E2F8A63E92C}" destId="{794650E9-75AC-48EA-B901-BC404DB69CA6}" srcOrd="0" destOrd="0" presId="urn:microsoft.com/office/officeart/2005/8/layout/hierarchy4"/>
    <dgm:cxn modelId="{2DE8E52C-BBD6-4179-8229-CC6CEDF54967}" srcId="{30DC0464-F05B-48E7-AB20-CAFACE79456B}" destId="{4473324E-2242-4755-BAEC-629E83C22F6E}" srcOrd="0" destOrd="0" parTransId="{FB68CC81-6F61-4E98-A4B8-49DB8ADF57AE}" sibTransId="{FB213E8E-5F98-4FF5-8F16-7BB1017B1650}"/>
    <dgm:cxn modelId="{7CDBB72D-3D5B-47DD-8042-4B1836E1B0CC}" srcId="{4473324E-2242-4755-BAEC-629E83C22F6E}" destId="{B605B200-0001-4E23-85B6-EC54B0FBD45D}" srcOrd="1" destOrd="0" parTransId="{577D65CA-E843-4815-9007-08F4302743A5}" sibTransId="{73F232C8-B082-4F94-A282-75AA90BE925D}"/>
    <dgm:cxn modelId="{BF460F2F-4420-45E7-924D-A7ABFECE737D}" srcId="{B605B200-0001-4E23-85B6-EC54B0FBD45D}" destId="{9E3325D4-EC48-4AAF-810B-A04543B0C9AA}" srcOrd="0" destOrd="0" parTransId="{AD599DCE-CC34-4CA5-8D99-435435A2EB86}" sibTransId="{10649482-7BD8-4BFE-A751-CAA5E3F0B84D}"/>
    <dgm:cxn modelId="{2249AF31-BD25-419C-B671-EC9F52FDAAD5}" srcId="{2F7DA056-E874-495F-8AAB-9E2F8A63E92C}" destId="{F14BE083-FE4A-49F4-974F-4F945D507157}" srcOrd="0" destOrd="0" parTransId="{E3DD8379-A78E-4BCF-A039-40D3F1A937BD}" sibTransId="{31198B86-8BA4-44B4-BCAA-547C0C183EC4}"/>
    <dgm:cxn modelId="{9611065A-23D7-4DB6-B775-EB70DE08361B}" type="presOf" srcId="{51E90919-C295-4873-A22C-A0A3AD9BED47}" destId="{C5FAC76D-05F0-4142-808D-42B019A4FEB6}" srcOrd="0" destOrd="0" presId="urn:microsoft.com/office/officeart/2005/8/layout/hierarchy4"/>
    <dgm:cxn modelId="{3FDFC193-9A51-497D-A9FD-D70DBE9A5D94}" type="presOf" srcId="{30DC0464-F05B-48E7-AB20-CAFACE79456B}" destId="{46C87D8F-046A-4464-9848-3F6B47642160}" srcOrd="0" destOrd="0" presId="urn:microsoft.com/office/officeart/2005/8/layout/hierarchy4"/>
    <dgm:cxn modelId="{D937FDAE-B612-4242-8FC4-063310A368E9}" type="presOf" srcId="{4473324E-2242-4755-BAEC-629E83C22F6E}" destId="{59AEE7C2-1188-4136-8537-8D4F92BEF485}" srcOrd="0" destOrd="0" presId="urn:microsoft.com/office/officeart/2005/8/layout/hierarchy4"/>
    <dgm:cxn modelId="{C6AC46C1-DB67-4DBA-880F-1504E48E1241}" srcId="{4473324E-2242-4755-BAEC-629E83C22F6E}" destId="{2F7DA056-E874-495F-8AAB-9E2F8A63E92C}" srcOrd="0" destOrd="0" parTransId="{115E6521-8F61-45F2-99C7-48410C56B01D}" sibTransId="{DFD90685-7E38-42C3-9302-1061D6F5A1EF}"/>
    <dgm:cxn modelId="{F62D5408-2BEF-413F-9BE2-0469DECACC31}" type="presParOf" srcId="{46C87D8F-046A-4464-9848-3F6B47642160}" destId="{A0E15AF7-BF46-4F5D-9562-80D4522946B2}" srcOrd="0" destOrd="0" presId="urn:microsoft.com/office/officeart/2005/8/layout/hierarchy4"/>
    <dgm:cxn modelId="{356AC381-08FF-4120-99C0-41956BB4F2C9}" type="presParOf" srcId="{A0E15AF7-BF46-4F5D-9562-80D4522946B2}" destId="{59AEE7C2-1188-4136-8537-8D4F92BEF485}" srcOrd="0" destOrd="0" presId="urn:microsoft.com/office/officeart/2005/8/layout/hierarchy4"/>
    <dgm:cxn modelId="{1A2F3A7C-9FF4-472A-9793-E643FA0EBC9E}" type="presParOf" srcId="{A0E15AF7-BF46-4F5D-9562-80D4522946B2}" destId="{D01EE9DC-E459-4ECF-8D53-6ADB024FFB1B}" srcOrd="1" destOrd="0" presId="urn:microsoft.com/office/officeart/2005/8/layout/hierarchy4"/>
    <dgm:cxn modelId="{5FE94DDE-007A-48EB-A6F0-1A4AFBBC2785}" type="presParOf" srcId="{A0E15AF7-BF46-4F5D-9562-80D4522946B2}" destId="{ECA4425F-9540-4D79-8D1C-A9B7EF13C6E3}" srcOrd="2" destOrd="0" presId="urn:microsoft.com/office/officeart/2005/8/layout/hierarchy4"/>
    <dgm:cxn modelId="{690CA0C3-B635-4817-B353-0288C6DA33E3}" type="presParOf" srcId="{ECA4425F-9540-4D79-8D1C-A9B7EF13C6E3}" destId="{AAA4B470-D329-4207-8D2C-715AF8CAD502}" srcOrd="0" destOrd="0" presId="urn:microsoft.com/office/officeart/2005/8/layout/hierarchy4"/>
    <dgm:cxn modelId="{F17CCDB5-CFB6-417B-9568-71C01CD598FB}" type="presParOf" srcId="{AAA4B470-D329-4207-8D2C-715AF8CAD502}" destId="{794650E9-75AC-48EA-B901-BC404DB69CA6}" srcOrd="0" destOrd="0" presId="urn:microsoft.com/office/officeart/2005/8/layout/hierarchy4"/>
    <dgm:cxn modelId="{FE8FB622-4C8C-4943-8F4E-72D10625AC93}" type="presParOf" srcId="{AAA4B470-D329-4207-8D2C-715AF8CAD502}" destId="{E2B4BDB8-5589-4A6D-AD30-CFCB382191F1}" srcOrd="1" destOrd="0" presId="urn:microsoft.com/office/officeart/2005/8/layout/hierarchy4"/>
    <dgm:cxn modelId="{C7ADD996-4237-41D0-B0B3-748D4F63A562}" type="presParOf" srcId="{AAA4B470-D329-4207-8D2C-715AF8CAD502}" destId="{41002437-DF9F-4564-9E27-782E870F0634}" srcOrd="2" destOrd="0" presId="urn:microsoft.com/office/officeart/2005/8/layout/hierarchy4"/>
    <dgm:cxn modelId="{025A8E44-A8CF-47B5-B2EB-FCB06C8C51C2}" type="presParOf" srcId="{41002437-DF9F-4564-9E27-782E870F0634}" destId="{33DAFAED-305E-4A08-A20C-C519393755A1}" srcOrd="0" destOrd="0" presId="urn:microsoft.com/office/officeart/2005/8/layout/hierarchy4"/>
    <dgm:cxn modelId="{B168DD22-D0CF-4606-B8E7-299952847561}" type="presParOf" srcId="{33DAFAED-305E-4A08-A20C-C519393755A1}" destId="{F243B6CB-CFD2-4FC7-8F9C-A5374BB99B7A}" srcOrd="0" destOrd="0" presId="urn:microsoft.com/office/officeart/2005/8/layout/hierarchy4"/>
    <dgm:cxn modelId="{FB6A7A77-41D0-4EAC-8683-92D67AB80A65}" type="presParOf" srcId="{33DAFAED-305E-4A08-A20C-C519393755A1}" destId="{60DA7950-1FCA-4BDB-8F0E-34A394B3185E}" srcOrd="1" destOrd="0" presId="urn:microsoft.com/office/officeart/2005/8/layout/hierarchy4"/>
    <dgm:cxn modelId="{5FC28529-FA08-49A3-AABF-251EE13E902E}" type="presParOf" srcId="{41002437-DF9F-4564-9E27-782E870F0634}" destId="{EA72BC14-D494-4C25-8F0F-F77D0C357A8E}" srcOrd="1" destOrd="0" presId="urn:microsoft.com/office/officeart/2005/8/layout/hierarchy4"/>
    <dgm:cxn modelId="{A2F8864F-B7F8-4455-A5BE-E72AD4AE4556}" type="presParOf" srcId="{41002437-DF9F-4564-9E27-782E870F0634}" destId="{931E2843-608F-468F-B359-6853A8C2FDC5}" srcOrd="2" destOrd="0" presId="urn:microsoft.com/office/officeart/2005/8/layout/hierarchy4"/>
    <dgm:cxn modelId="{A3BEB10F-F9C0-42D8-B973-0BD3EA4B89FB}" type="presParOf" srcId="{931E2843-608F-468F-B359-6853A8C2FDC5}" destId="{C5FAC76D-05F0-4142-808D-42B019A4FEB6}" srcOrd="0" destOrd="0" presId="urn:microsoft.com/office/officeart/2005/8/layout/hierarchy4"/>
    <dgm:cxn modelId="{EBC76537-F779-4513-A6BE-29D81E26FFF4}" type="presParOf" srcId="{931E2843-608F-468F-B359-6853A8C2FDC5}" destId="{A4AB887F-D455-4203-9F20-E51374877A32}" srcOrd="1" destOrd="0" presId="urn:microsoft.com/office/officeart/2005/8/layout/hierarchy4"/>
    <dgm:cxn modelId="{401D8018-7352-48E9-9ADF-95209FFD3368}" type="presParOf" srcId="{ECA4425F-9540-4D79-8D1C-A9B7EF13C6E3}" destId="{8767A26B-DDBB-46FA-845B-B63CCA4C7FD0}" srcOrd="1" destOrd="0" presId="urn:microsoft.com/office/officeart/2005/8/layout/hierarchy4"/>
    <dgm:cxn modelId="{9AB5F6FD-775C-4095-98A6-6451BE8A185F}" type="presParOf" srcId="{ECA4425F-9540-4D79-8D1C-A9B7EF13C6E3}" destId="{6CA9BFE9-35B8-45EC-ABEB-8C022FBEE2EC}" srcOrd="2" destOrd="0" presId="urn:microsoft.com/office/officeart/2005/8/layout/hierarchy4"/>
    <dgm:cxn modelId="{D6DBF774-013E-4EBE-B4E1-7323D4129B86}" type="presParOf" srcId="{6CA9BFE9-35B8-45EC-ABEB-8C022FBEE2EC}" destId="{FF76DCFE-860F-4D12-97FF-186F88F01FEF}" srcOrd="0" destOrd="0" presId="urn:microsoft.com/office/officeart/2005/8/layout/hierarchy4"/>
    <dgm:cxn modelId="{ADFAE149-11A1-4DE1-8619-38EA6E9D67A6}" type="presParOf" srcId="{6CA9BFE9-35B8-45EC-ABEB-8C022FBEE2EC}" destId="{A2B7B88E-B85E-485C-BDAA-EA3492F2F302}" srcOrd="1" destOrd="0" presId="urn:microsoft.com/office/officeart/2005/8/layout/hierarchy4"/>
    <dgm:cxn modelId="{1E65EE23-4BE7-4B3C-8C3A-BC9244CEA60B}" type="presParOf" srcId="{6CA9BFE9-35B8-45EC-ABEB-8C022FBEE2EC}" destId="{912BAD33-331A-4B24-BD58-68AD9870982E}" srcOrd="2" destOrd="0" presId="urn:microsoft.com/office/officeart/2005/8/layout/hierarchy4"/>
    <dgm:cxn modelId="{F4F558D4-6980-4090-9EEB-A13222936469}" type="presParOf" srcId="{912BAD33-331A-4B24-BD58-68AD9870982E}" destId="{46697D2B-F7D6-47F8-B085-F9256DB6F2A5}" srcOrd="0" destOrd="0" presId="urn:microsoft.com/office/officeart/2005/8/layout/hierarchy4"/>
    <dgm:cxn modelId="{FF68C6DA-F1A2-4CCC-BF5A-18F3A4AE1D6E}" type="presParOf" srcId="{46697D2B-F7D6-47F8-B085-F9256DB6F2A5}" destId="{C994D763-1C00-4995-A91E-57127765C741}" srcOrd="0" destOrd="0" presId="urn:microsoft.com/office/officeart/2005/8/layout/hierarchy4"/>
    <dgm:cxn modelId="{6DB38DAF-BA49-4E19-9057-0FFDBFF10913}" type="presParOf" srcId="{46697D2B-F7D6-47F8-B085-F9256DB6F2A5}" destId="{854E9A9E-9834-487F-A61B-B8C419FDCD7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906FA5-8DC6-4241-8C6D-E6C8B1C27E8A}" type="doc">
      <dgm:prSet loTypeId="urn:microsoft.com/office/officeart/2018/5/layout/IconLeaf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17F01ED-89AF-448A-B039-B05C58B215D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PR" dirty="0"/>
            <a:t>El material estará disponible para el público en general.</a:t>
          </a:r>
          <a:endParaRPr lang="en-US" dirty="0"/>
        </a:p>
      </dgm:t>
    </dgm:pt>
    <dgm:pt modelId="{AD82FC05-13E3-465B-9DCD-E0ECC3D11387}" type="parTrans" cxnId="{E1B1CED2-ED4E-475C-BF5A-CEFDF9E176D4}">
      <dgm:prSet/>
      <dgm:spPr/>
      <dgm:t>
        <a:bodyPr/>
        <a:lstStyle/>
        <a:p>
          <a:endParaRPr lang="en-US"/>
        </a:p>
      </dgm:t>
    </dgm:pt>
    <dgm:pt modelId="{F7912296-7086-4606-87E6-8F0AEF2AD37D}" type="sibTrans" cxnId="{E1B1CED2-ED4E-475C-BF5A-CEFDF9E176D4}">
      <dgm:prSet/>
      <dgm:spPr/>
      <dgm:t>
        <a:bodyPr/>
        <a:lstStyle/>
        <a:p>
          <a:endParaRPr lang="en-US"/>
        </a:p>
      </dgm:t>
    </dgm:pt>
    <dgm:pt modelId="{198A1C71-E96F-4772-B57F-8EE4B218D39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PR"/>
            <a:t>Acceso en todo momento y de la mayoría de los dispositivos. </a:t>
          </a:r>
          <a:endParaRPr lang="en-US"/>
        </a:p>
      </dgm:t>
    </dgm:pt>
    <dgm:pt modelId="{4A9809D6-92B9-4027-A620-D7B843704223}" type="parTrans" cxnId="{12DCD38E-09BC-4254-802E-27CE3875E413}">
      <dgm:prSet/>
      <dgm:spPr/>
      <dgm:t>
        <a:bodyPr/>
        <a:lstStyle/>
        <a:p>
          <a:endParaRPr lang="en-US"/>
        </a:p>
      </dgm:t>
    </dgm:pt>
    <dgm:pt modelId="{2304F843-B93E-4FDF-9385-B57F3F93703E}" type="sibTrans" cxnId="{12DCD38E-09BC-4254-802E-27CE3875E413}">
      <dgm:prSet/>
      <dgm:spPr/>
      <dgm:t>
        <a:bodyPr/>
        <a:lstStyle/>
        <a:p>
          <a:endParaRPr lang="en-US"/>
        </a:p>
      </dgm:t>
    </dgm:pt>
    <dgm:pt modelId="{C5CACAD1-065B-41EB-9723-BDDAF052A3D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PR" dirty="0"/>
            <a:t>Estará preparado para que puedan utilizarlo y sean los educadores de sus comunidades. </a:t>
          </a:r>
          <a:endParaRPr lang="en-US" dirty="0"/>
        </a:p>
      </dgm:t>
    </dgm:pt>
    <dgm:pt modelId="{4F83AF60-005C-4449-852A-7248CA590A52}" type="parTrans" cxnId="{9842CD2A-96FD-4E5B-B6EF-B76006A8198E}">
      <dgm:prSet/>
      <dgm:spPr/>
      <dgm:t>
        <a:bodyPr/>
        <a:lstStyle/>
        <a:p>
          <a:endParaRPr lang="en-US"/>
        </a:p>
      </dgm:t>
    </dgm:pt>
    <dgm:pt modelId="{FE7CC3D6-D757-4E99-84EE-88EFB9B536FE}" type="sibTrans" cxnId="{9842CD2A-96FD-4E5B-B6EF-B76006A8198E}">
      <dgm:prSet/>
      <dgm:spPr/>
      <dgm:t>
        <a:bodyPr/>
        <a:lstStyle/>
        <a:p>
          <a:endParaRPr lang="en-US"/>
        </a:p>
      </dgm:t>
    </dgm:pt>
    <dgm:pt modelId="{1A1D39EA-9BBD-4A67-8FB0-EDA9784A0F7D}" type="pres">
      <dgm:prSet presAssocID="{E5906FA5-8DC6-4241-8C6D-E6C8B1C27E8A}" presName="root" presStyleCnt="0">
        <dgm:presLayoutVars>
          <dgm:dir/>
          <dgm:resizeHandles val="exact"/>
        </dgm:presLayoutVars>
      </dgm:prSet>
      <dgm:spPr/>
    </dgm:pt>
    <dgm:pt modelId="{7B9E7B5C-41E1-42A1-AB3B-180E28601805}" type="pres">
      <dgm:prSet presAssocID="{817F01ED-89AF-448A-B039-B05C58B215D0}" presName="compNode" presStyleCnt="0"/>
      <dgm:spPr/>
    </dgm:pt>
    <dgm:pt modelId="{CB78812F-A483-416C-9DA3-52823D11C2A7}" type="pres">
      <dgm:prSet presAssocID="{817F01ED-89AF-448A-B039-B05C58B215D0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969E2B9-9644-4B22-AD74-B39D634F81C8}" type="pres">
      <dgm:prSet presAssocID="{817F01ED-89AF-448A-B039-B05C58B215D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tro"/>
        </a:ext>
      </dgm:extLst>
    </dgm:pt>
    <dgm:pt modelId="{3DFA1B33-F08E-49F4-AA9F-D6102B066D80}" type="pres">
      <dgm:prSet presAssocID="{817F01ED-89AF-448A-B039-B05C58B215D0}" presName="spaceRect" presStyleCnt="0"/>
      <dgm:spPr/>
    </dgm:pt>
    <dgm:pt modelId="{BCC563C2-5531-4F8C-BF29-A9F670050A50}" type="pres">
      <dgm:prSet presAssocID="{817F01ED-89AF-448A-B039-B05C58B215D0}" presName="textRect" presStyleLbl="revTx" presStyleIdx="0" presStyleCnt="3">
        <dgm:presLayoutVars>
          <dgm:chMax val="1"/>
          <dgm:chPref val="1"/>
        </dgm:presLayoutVars>
      </dgm:prSet>
      <dgm:spPr/>
    </dgm:pt>
    <dgm:pt modelId="{610EBCBC-9A72-4B65-9E0C-23E1D077BCE2}" type="pres">
      <dgm:prSet presAssocID="{F7912296-7086-4606-87E6-8F0AEF2AD37D}" presName="sibTrans" presStyleCnt="0"/>
      <dgm:spPr/>
    </dgm:pt>
    <dgm:pt modelId="{226D3A99-DB4E-48DA-A1D7-EC3197D00E6A}" type="pres">
      <dgm:prSet presAssocID="{198A1C71-E96F-4772-B57F-8EE4B218D399}" presName="compNode" presStyleCnt="0"/>
      <dgm:spPr/>
    </dgm:pt>
    <dgm:pt modelId="{7C7E48F8-BF3C-40C3-9BCD-995A0BCDAF8B}" type="pres">
      <dgm:prSet presAssocID="{198A1C71-E96F-4772-B57F-8EE4B218D399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9103D4A-10B6-46A9-953A-BCFA76BAD705}" type="pres">
      <dgm:prSet presAssocID="{198A1C71-E96F-4772-B57F-8EE4B218D39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1FCC6568-1E7E-4FB2-90B2-9F9F58F87714}" type="pres">
      <dgm:prSet presAssocID="{198A1C71-E96F-4772-B57F-8EE4B218D399}" presName="spaceRect" presStyleCnt="0"/>
      <dgm:spPr/>
    </dgm:pt>
    <dgm:pt modelId="{DC0A1DE9-B4EF-4B80-9CF6-828BCEB83350}" type="pres">
      <dgm:prSet presAssocID="{198A1C71-E96F-4772-B57F-8EE4B218D399}" presName="textRect" presStyleLbl="revTx" presStyleIdx="1" presStyleCnt="3">
        <dgm:presLayoutVars>
          <dgm:chMax val="1"/>
          <dgm:chPref val="1"/>
        </dgm:presLayoutVars>
      </dgm:prSet>
      <dgm:spPr/>
    </dgm:pt>
    <dgm:pt modelId="{15F8D7EB-D7FE-46DC-9976-A095CF230E3B}" type="pres">
      <dgm:prSet presAssocID="{2304F843-B93E-4FDF-9385-B57F3F93703E}" presName="sibTrans" presStyleCnt="0"/>
      <dgm:spPr/>
    </dgm:pt>
    <dgm:pt modelId="{72D2C678-71D7-4144-BAAE-C430C2C60D7B}" type="pres">
      <dgm:prSet presAssocID="{C5CACAD1-065B-41EB-9723-BDDAF052A3D6}" presName="compNode" presStyleCnt="0"/>
      <dgm:spPr/>
    </dgm:pt>
    <dgm:pt modelId="{91E99F5C-221E-4B2E-817F-905A8F58E922}" type="pres">
      <dgm:prSet presAssocID="{C5CACAD1-065B-41EB-9723-BDDAF052A3D6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6868B78-4AB3-475D-A59D-46B46DF6C17C}" type="pres">
      <dgm:prSet presAssocID="{C5CACAD1-065B-41EB-9723-BDDAF052A3D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ula de clases"/>
        </a:ext>
      </dgm:extLst>
    </dgm:pt>
    <dgm:pt modelId="{8EC1286D-68BD-4C1C-8586-95F23192E2BE}" type="pres">
      <dgm:prSet presAssocID="{C5CACAD1-065B-41EB-9723-BDDAF052A3D6}" presName="spaceRect" presStyleCnt="0"/>
      <dgm:spPr/>
    </dgm:pt>
    <dgm:pt modelId="{87AE8B32-0F73-413F-8A3A-8CF62BEB3F2E}" type="pres">
      <dgm:prSet presAssocID="{C5CACAD1-065B-41EB-9723-BDDAF052A3D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1F56B09-BBBD-4894-9A51-51079D575773}" type="presOf" srcId="{817F01ED-89AF-448A-B039-B05C58B215D0}" destId="{BCC563C2-5531-4F8C-BF29-A9F670050A50}" srcOrd="0" destOrd="0" presId="urn:microsoft.com/office/officeart/2018/5/layout/IconLeafLabelList"/>
    <dgm:cxn modelId="{9842CD2A-96FD-4E5B-B6EF-B76006A8198E}" srcId="{E5906FA5-8DC6-4241-8C6D-E6C8B1C27E8A}" destId="{C5CACAD1-065B-41EB-9723-BDDAF052A3D6}" srcOrd="2" destOrd="0" parTransId="{4F83AF60-005C-4449-852A-7248CA590A52}" sibTransId="{FE7CC3D6-D757-4E99-84EE-88EFB9B536FE}"/>
    <dgm:cxn modelId="{DF56956B-326C-4957-B3FE-A447136087E7}" type="presOf" srcId="{198A1C71-E96F-4772-B57F-8EE4B218D399}" destId="{DC0A1DE9-B4EF-4B80-9CF6-828BCEB83350}" srcOrd="0" destOrd="0" presId="urn:microsoft.com/office/officeart/2018/5/layout/IconLeafLabelList"/>
    <dgm:cxn modelId="{12DCD38E-09BC-4254-802E-27CE3875E413}" srcId="{E5906FA5-8DC6-4241-8C6D-E6C8B1C27E8A}" destId="{198A1C71-E96F-4772-B57F-8EE4B218D399}" srcOrd="1" destOrd="0" parTransId="{4A9809D6-92B9-4027-A620-D7B843704223}" sibTransId="{2304F843-B93E-4FDF-9385-B57F3F93703E}"/>
    <dgm:cxn modelId="{18DBAAC0-8E74-473F-B41D-A510005F9BD9}" type="presOf" srcId="{C5CACAD1-065B-41EB-9723-BDDAF052A3D6}" destId="{87AE8B32-0F73-413F-8A3A-8CF62BEB3F2E}" srcOrd="0" destOrd="0" presId="urn:microsoft.com/office/officeart/2018/5/layout/IconLeafLabelList"/>
    <dgm:cxn modelId="{E1B1CED2-ED4E-475C-BF5A-CEFDF9E176D4}" srcId="{E5906FA5-8DC6-4241-8C6D-E6C8B1C27E8A}" destId="{817F01ED-89AF-448A-B039-B05C58B215D0}" srcOrd="0" destOrd="0" parTransId="{AD82FC05-13E3-465B-9DCD-E0ECC3D11387}" sibTransId="{F7912296-7086-4606-87E6-8F0AEF2AD37D}"/>
    <dgm:cxn modelId="{9EA9AEDB-8DA1-414A-9516-755DABAC6658}" type="presOf" srcId="{E5906FA5-8DC6-4241-8C6D-E6C8B1C27E8A}" destId="{1A1D39EA-9BBD-4A67-8FB0-EDA9784A0F7D}" srcOrd="0" destOrd="0" presId="urn:microsoft.com/office/officeart/2018/5/layout/IconLeafLabelList"/>
    <dgm:cxn modelId="{99A90DA0-C25C-4186-977E-FC5F50E81EEC}" type="presParOf" srcId="{1A1D39EA-9BBD-4A67-8FB0-EDA9784A0F7D}" destId="{7B9E7B5C-41E1-42A1-AB3B-180E28601805}" srcOrd="0" destOrd="0" presId="urn:microsoft.com/office/officeart/2018/5/layout/IconLeafLabelList"/>
    <dgm:cxn modelId="{A1F929C7-0F5F-4B6D-9EFE-79396FC556F1}" type="presParOf" srcId="{7B9E7B5C-41E1-42A1-AB3B-180E28601805}" destId="{CB78812F-A483-416C-9DA3-52823D11C2A7}" srcOrd="0" destOrd="0" presId="urn:microsoft.com/office/officeart/2018/5/layout/IconLeafLabelList"/>
    <dgm:cxn modelId="{EC05DBDB-FA2D-41D2-B9C8-FD21B33D80E2}" type="presParOf" srcId="{7B9E7B5C-41E1-42A1-AB3B-180E28601805}" destId="{1969E2B9-9644-4B22-AD74-B39D634F81C8}" srcOrd="1" destOrd="0" presId="urn:microsoft.com/office/officeart/2018/5/layout/IconLeafLabelList"/>
    <dgm:cxn modelId="{EAF7A838-2ECF-4DA2-AF2F-25E3E7487015}" type="presParOf" srcId="{7B9E7B5C-41E1-42A1-AB3B-180E28601805}" destId="{3DFA1B33-F08E-49F4-AA9F-D6102B066D80}" srcOrd="2" destOrd="0" presId="urn:microsoft.com/office/officeart/2018/5/layout/IconLeafLabelList"/>
    <dgm:cxn modelId="{C94F7067-9D1F-4E50-883D-79E2F5BD24DC}" type="presParOf" srcId="{7B9E7B5C-41E1-42A1-AB3B-180E28601805}" destId="{BCC563C2-5531-4F8C-BF29-A9F670050A50}" srcOrd="3" destOrd="0" presId="urn:microsoft.com/office/officeart/2018/5/layout/IconLeafLabelList"/>
    <dgm:cxn modelId="{221FA6C4-84D8-46FB-B2CC-0A5AAF9C3BCB}" type="presParOf" srcId="{1A1D39EA-9BBD-4A67-8FB0-EDA9784A0F7D}" destId="{610EBCBC-9A72-4B65-9E0C-23E1D077BCE2}" srcOrd="1" destOrd="0" presId="urn:microsoft.com/office/officeart/2018/5/layout/IconLeafLabelList"/>
    <dgm:cxn modelId="{98BF922D-A00C-4677-82F3-D50BEB57C3F0}" type="presParOf" srcId="{1A1D39EA-9BBD-4A67-8FB0-EDA9784A0F7D}" destId="{226D3A99-DB4E-48DA-A1D7-EC3197D00E6A}" srcOrd="2" destOrd="0" presId="urn:microsoft.com/office/officeart/2018/5/layout/IconLeafLabelList"/>
    <dgm:cxn modelId="{6013B360-B9C1-439D-953B-357A82067BDC}" type="presParOf" srcId="{226D3A99-DB4E-48DA-A1D7-EC3197D00E6A}" destId="{7C7E48F8-BF3C-40C3-9BCD-995A0BCDAF8B}" srcOrd="0" destOrd="0" presId="urn:microsoft.com/office/officeart/2018/5/layout/IconLeafLabelList"/>
    <dgm:cxn modelId="{D5624015-F638-451F-A022-F3EAE3813286}" type="presParOf" srcId="{226D3A99-DB4E-48DA-A1D7-EC3197D00E6A}" destId="{C9103D4A-10B6-46A9-953A-BCFA76BAD705}" srcOrd="1" destOrd="0" presId="urn:microsoft.com/office/officeart/2018/5/layout/IconLeafLabelList"/>
    <dgm:cxn modelId="{2DC29D61-A374-4BA6-8F00-B007614D3C4C}" type="presParOf" srcId="{226D3A99-DB4E-48DA-A1D7-EC3197D00E6A}" destId="{1FCC6568-1E7E-4FB2-90B2-9F9F58F87714}" srcOrd="2" destOrd="0" presId="urn:microsoft.com/office/officeart/2018/5/layout/IconLeafLabelList"/>
    <dgm:cxn modelId="{0E53D2CA-FDFE-48E3-A247-1121FB56C1AE}" type="presParOf" srcId="{226D3A99-DB4E-48DA-A1D7-EC3197D00E6A}" destId="{DC0A1DE9-B4EF-4B80-9CF6-828BCEB83350}" srcOrd="3" destOrd="0" presId="urn:microsoft.com/office/officeart/2018/5/layout/IconLeafLabelList"/>
    <dgm:cxn modelId="{576685EB-E257-46EC-B1B2-953909045148}" type="presParOf" srcId="{1A1D39EA-9BBD-4A67-8FB0-EDA9784A0F7D}" destId="{15F8D7EB-D7FE-46DC-9976-A095CF230E3B}" srcOrd="3" destOrd="0" presId="urn:microsoft.com/office/officeart/2018/5/layout/IconLeafLabelList"/>
    <dgm:cxn modelId="{B949D995-860E-4E8E-8BBA-7CF5DB305349}" type="presParOf" srcId="{1A1D39EA-9BBD-4A67-8FB0-EDA9784A0F7D}" destId="{72D2C678-71D7-4144-BAAE-C430C2C60D7B}" srcOrd="4" destOrd="0" presId="urn:microsoft.com/office/officeart/2018/5/layout/IconLeafLabelList"/>
    <dgm:cxn modelId="{27F9A3F1-5E7D-4809-8660-A461669FFC0D}" type="presParOf" srcId="{72D2C678-71D7-4144-BAAE-C430C2C60D7B}" destId="{91E99F5C-221E-4B2E-817F-905A8F58E922}" srcOrd="0" destOrd="0" presId="urn:microsoft.com/office/officeart/2018/5/layout/IconLeafLabelList"/>
    <dgm:cxn modelId="{3D3A6BA3-F62A-4073-A8D2-6BB3C53B2F08}" type="presParOf" srcId="{72D2C678-71D7-4144-BAAE-C430C2C60D7B}" destId="{16868B78-4AB3-475D-A59D-46B46DF6C17C}" srcOrd="1" destOrd="0" presId="urn:microsoft.com/office/officeart/2018/5/layout/IconLeafLabelList"/>
    <dgm:cxn modelId="{32058D0C-6610-4239-869B-68A2831B9047}" type="presParOf" srcId="{72D2C678-71D7-4144-BAAE-C430C2C60D7B}" destId="{8EC1286D-68BD-4C1C-8586-95F23192E2BE}" srcOrd="2" destOrd="0" presId="urn:microsoft.com/office/officeart/2018/5/layout/IconLeafLabelList"/>
    <dgm:cxn modelId="{23E4438D-C33E-48D5-8E32-908FDE84E6CA}" type="presParOf" srcId="{72D2C678-71D7-4144-BAAE-C430C2C60D7B}" destId="{87AE8B32-0F73-413F-8A3A-8CF62BEB3F2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0C5B45-7079-4451-BD4B-490543D7037B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5BE1D61-9679-418E-A062-ED77EE22779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PR"/>
            <a:t>Analizar el comportamiento de los estudiantes</a:t>
          </a:r>
          <a:endParaRPr lang="en-US"/>
        </a:p>
      </dgm:t>
    </dgm:pt>
    <dgm:pt modelId="{CB725D99-2DB2-48E3-945D-90C3EE3F05ED}" type="parTrans" cxnId="{3F3888F7-67F6-462D-BA3A-468A2FA340CB}">
      <dgm:prSet/>
      <dgm:spPr/>
      <dgm:t>
        <a:bodyPr/>
        <a:lstStyle/>
        <a:p>
          <a:endParaRPr lang="en-US"/>
        </a:p>
      </dgm:t>
    </dgm:pt>
    <dgm:pt modelId="{C5F864B6-D5B5-4668-9B07-AD2C38AEB23C}" type="sibTrans" cxnId="{3F3888F7-67F6-462D-BA3A-468A2FA340CB}">
      <dgm:prSet/>
      <dgm:spPr/>
      <dgm:t>
        <a:bodyPr/>
        <a:lstStyle/>
        <a:p>
          <a:endParaRPr lang="en-US"/>
        </a:p>
      </dgm:t>
    </dgm:pt>
    <dgm:pt modelId="{5770A9FB-7938-4F46-960F-5F127BA8158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PR"/>
            <a:t>Mantener constante comunicación </a:t>
          </a:r>
          <a:endParaRPr lang="en-US"/>
        </a:p>
      </dgm:t>
    </dgm:pt>
    <dgm:pt modelId="{C57D1DCA-BD50-48B3-BBBD-932E48D48EE5}" type="parTrans" cxnId="{D69EDC9C-69D7-4293-AED1-6E152EA99E7B}">
      <dgm:prSet/>
      <dgm:spPr/>
      <dgm:t>
        <a:bodyPr/>
        <a:lstStyle/>
        <a:p>
          <a:endParaRPr lang="en-US"/>
        </a:p>
      </dgm:t>
    </dgm:pt>
    <dgm:pt modelId="{5CA12BA9-74E5-4301-8E30-FBDDDF9DB91E}" type="sibTrans" cxnId="{D69EDC9C-69D7-4293-AED1-6E152EA99E7B}">
      <dgm:prSet/>
      <dgm:spPr/>
      <dgm:t>
        <a:bodyPr/>
        <a:lstStyle/>
        <a:p>
          <a:endParaRPr lang="en-US"/>
        </a:p>
      </dgm:t>
    </dgm:pt>
    <dgm:pt modelId="{952DF246-2255-4012-8876-12BEE0C47F5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PR" dirty="0"/>
            <a:t>Atender sus necesidades y no hacerlos sentir juzgados </a:t>
          </a:r>
          <a:endParaRPr lang="en-US" dirty="0"/>
        </a:p>
      </dgm:t>
    </dgm:pt>
    <dgm:pt modelId="{1E8C3C42-C878-4986-A979-745A93F27F85}" type="parTrans" cxnId="{0A20A561-E132-4783-84DA-E78269A948DD}">
      <dgm:prSet/>
      <dgm:spPr/>
      <dgm:t>
        <a:bodyPr/>
        <a:lstStyle/>
        <a:p>
          <a:endParaRPr lang="en-US"/>
        </a:p>
      </dgm:t>
    </dgm:pt>
    <dgm:pt modelId="{212EF82F-65EB-473A-AB19-A989F7DF0506}" type="sibTrans" cxnId="{0A20A561-E132-4783-84DA-E78269A948DD}">
      <dgm:prSet/>
      <dgm:spPr/>
      <dgm:t>
        <a:bodyPr/>
        <a:lstStyle/>
        <a:p>
          <a:endParaRPr lang="en-US"/>
        </a:p>
      </dgm:t>
    </dgm:pt>
    <dgm:pt modelId="{B810A154-3E7B-4F20-9D7F-0D45AC4F858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PR"/>
            <a:t>Abrir espacios de confianza para las preguntas</a:t>
          </a:r>
          <a:endParaRPr lang="en-US"/>
        </a:p>
      </dgm:t>
    </dgm:pt>
    <dgm:pt modelId="{11059958-2E9E-482C-B01A-3B579CE03687}" type="parTrans" cxnId="{FE27661A-A30F-4CF1-8301-9DDB63DBB8C9}">
      <dgm:prSet/>
      <dgm:spPr/>
      <dgm:t>
        <a:bodyPr/>
        <a:lstStyle/>
        <a:p>
          <a:endParaRPr lang="en-US"/>
        </a:p>
      </dgm:t>
    </dgm:pt>
    <dgm:pt modelId="{D006C663-1D41-4618-A437-214CCC7251B0}" type="sibTrans" cxnId="{FE27661A-A30F-4CF1-8301-9DDB63DBB8C9}">
      <dgm:prSet/>
      <dgm:spPr/>
      <dgm:t>
        <a:bodyPr/>
        <a:lstStyle/>
        <a:p>
          <a:endParaRPr lang="en-US"/>
        </a:p>
      </dgm:t>
    </dgm:pt>
    <dgm:pt modelId="{BFDA79D6-9ED1-4DAB-AA95-1734E223EFC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PR"/>
            <a:t>Interactuar con las plataformas </a:t>
          </a:r>
          <a:endParaRPr lang="en-US"/>
        </a:p>
      </dgm:t>
    </dgm:pt>
    <dgm:pt modelId="{50B592AA-F9BA-444B-B6E9-A3215F765AE4}" type="parTrans" cxnId="{D468C125-8D92-4523-A264-FC5FEB16A893}">
      <dgm:prSet/>
      <dgm:spPr/>
      <dgm:t>
        <a:bodyPr/>
        <a:lstStyle/>
        <a:p>
          <a:endParaRPr lang="en-US"/>
        </a:p>
      </dgm:t>
    </dgm:pt>
    <dgm:pt modelId="{408EB6F5-45E4-402D-83FE-6794F6A50860}" type="sibTrans" cxnId="{D468C125-8D92-4523-A264-FC5FEB16A893}">
      <dgm:prSet/>
      <dgm:spPr/>
      <dgm:t>
        <a:bodyPr/>
        <a:lstStyle/>
        <a:p>
          <a:endParaRPr lang="en-US"/>
        </a:p>
      </dgm:t>
    </dgm:pt>
    <dgm:pt modelId="{EE10F7E8-C2A7-417F-86BE-10BD1893480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PR" dirty="0"/>
            <a:t>Desarrollar un buen ambiente </a:t>
          </a:r>
          <a:r>
            <a:rPr lang="en-US" dirty="0"/>
            <a:t>[ambos </a:t>
          </a:r>
          <a:r>
            <a:rPr lang="en-US" dirty="0" err="1"/>
            <a:t>lugares</a:t>
          </a:r>
          <a:r>
            <a:rPr lang="en-US" dirty="0"/>
            <a:t>]</a:t>
          </a:r>
        </a:p>
      </dgm:t>
    </dgm:pt>
    <dgm:pt modelId="{CF2F54F7-0BFD-41CD-B55B-0B2121699C0C}" type="parTrans" cxnId="{0AA231D1-824E-4A40-AC1D-F1D6CE49DE01}">
      <dgm:prSet/>
      <dgm:spPr/>
      <dgm:t>
        <a:bodyPr/>
        <a:lstStyle/>
        <a:p>
          <a:endParaRPr lang="en-US"/>
        </a:p>
      </dgm:t>
    </dgm:pt>
    <dgm:pt modelId="{05A67454-2099-4C45-8A43-CCDDAD179F3E}" type="sibTrans" cxnId="{0AA231D1-824E-4A40-AC1D-F1D6CE49DE01}">
      <dgm:prSet/>
      <dgm:spPr/>
      <dgm:t>
        <a:bodyPr/>
        <a:lstStyle/>
        <a:p>
          <a:endParaRPr lang="en-US"/>
        </a:p>
      </dgm:t>
    </dgm:pt>
    <dgm:pt modelId="{32750A35-2B12-4D48-8106-5C743CA2F98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PR"/>
            <a:t>Aprendizaje activo y colaborativo </a:t>
          </a:r>
          <a:endParaRPr lang="en-US"/>
        </a:p>
      </dgm:t>
    </dgm:pt>
    <dgm:pt modelId="{0F6D60BA-9172-49EB-8F79-B7AC7BEBC40E}" type="parTrans" cxnId="{561BF956-3F85-4C27-AF35-9AF02C735E92}">
      <dgm:prSet/>
      <dgm:spPr/>
      <dgm:t>
        <a:bodyPr/>
        <a:lstStyle/>
        <a:p>
          <a:endParaRPr lang="en-US"/>
        </a:p>
      </dgm:t>
    </dgm:pt>
    <dgm:pt modelId="{21E104BC-9B36-4B87-AFF4-857A4CA4EA89}" type="sibTrans" cxnId="{561BF956-3F85-4C27-AF35-9AF02C735E92}">
      <dgm:prSet/>
      <dgm:spPr/>
      <dgm:t>
        <a:bodyPr/>
        <a:lstStyle/>
        <a:p>
          <a:endParaRPr lang="en-US"/>
        </a:p>
      </dgm:t>
    </dgm:pt>
    <dgm:pt modelId="{0D1C2A30-6941-4891-9F92-9F3DDB041068}" type="pres">
      <dgm:prSet presAssocID="{520C5B45-7079-4451-BD4B-490543D7037B}" presName="root" presStyleCnt="0">
        <dgm:presLayoutVars>
          <dgm:dir/>
          <dgm:resizeHandles val="exact"/>
        </dgm:presLayoutVars>
      </dgm:prSet>
      <dgm:spPr/>
    </dgm:pt>
    <dgm:pt modelId="{C0DB33C2-FB13-42D5-9A51-4679830C733B}" type="pres">
      <dgm:prSet presAssocID="{A5BE1D61-9679-418E-A062-ED77EE227795}" presName="compNode" presStyleCnt="0"/>
      <dgm:spPr/>
    </dgm:pt>
    <dgm:pt modelId="{2F26EEB9-786D-4A54-9884-D0026AC69DDD}" type="pres">
      <dgm:prSet presAssocID="{A5BE1D61-9679-418E-A062-ED77EE227795}" presName="iconBgRect" presStyleLbl="bgShp" presStyleIdx="0" presStyleCnt="7"/>
      <dgm:spPr/>
    </dgm:pt>
    <dgm:pt modelId="{47ACC1E6-D4D2-40F0-9A83-84974A93377C}" type="pres">
      <dgm:prSet presAssocID="{A5BE1D61-9679-418E-A062-ED77EE22779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s con relleno sólido"/>
        </a:ext>
      </dgm:extLst>
    </dgm:pt>
    <dgm:pt modelId="{27D62CBD-8B24-4A8E-8982-1C287EA7E446}" type="pres">
      <dgm:prSet presAssocID="{A5BE1D61-9679-418E-A062-ED77EE227795}" presName="spaceRect" presStyleCnt="0"/>
      <dgm:spPr/>
    </dgm:pt>
    <dgm:pt modelId="{56F70EDF-3DCE-4DC7-B40F-D285DCAD4AAF}" type="pres">
      <dgm:prSet presAssocID="{A5BE1D61-9679-418E-A062-ED77EE227795}" presName="textRect" presStyleLbl="revTx" presStyleIdx="0" presStyleCnt="7">
        <dgm:presLayoutVars>
          <dgm:chMax val="1"/>
          <dgm:chPref val="1"/>
        </dgm:presLayoutVars>
      </dgm:prSet>
      <dgm:spPr/>
    </dgm:pt>
    <dgm:pt modelId="{58DD7821-E121-49F8-B83C-9C152A21166F}" type="pres">
      <dgm:prSet presAssocID="{C5F864B6-D5B5-4668-9B07-AD2C38AEB23C}" presName="sibTrans" presStyleCnt="0"/>
      <dgm:spPr/>
    </dgm:pt>
    <dgm:pt modelId="{7FD889A9-572A-47A5-8E99-610076D092DC}" type="pres">
      <dgm:prSet presAssocID="{5770A9FB-7938-4F46-960F-5F127BA8158A}" presName="compNode" presStyleCnt="0"/>
      <dgm:spPr/>
    </dgm:pt>
    <dgm:pt modelId="{0F6F97C0-99AD-4521-9C79-61CC041E40E9}" type="pres">
      <dgm:prSet presAssocID="{5770A9FB-7938-4F46-960F-5F127BA8158A}" presName="iconBgRect" presStyleLbl="bgShp" presStyleIdx="1" presStyleCnt="7"/>
      <dgm:spPr/>
    </dgm:pt>
    <dgm:pt modelId="{510E8B1C-241D-418E-AA9A-8FC6D478A424}" type="pres">
      <dgm:prSet presAssocID="{5770A9FB-7938-4F46-960F-5F127BA8158A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eo"/>
        </a:ext>
      </dgm:extLst>
    </dgm:pt>
    <dgm:pt modelId="{65269458-4914-416B-970D-30C05C84C2CE}" type="pres">
      <dgm:prSet presAssocID="{5770A9FB-7938-4F46-960F-5F127BA8158A}" presName="spaceRect" presStyleCnt="0"/>
      <dgm:spPr/>
    </dgm:pt>
    <dgm:pt modelId="{CD233476-B9BB-4B92-A1D4-121E2F6F362C}" type="pres">
      <dgm:prSet presAssocID="{5770A9FB-7938-4F46-960F-5F127BA8158A}" presName="textRect" presStyleLbl="revTx" presStyleIdx="1" presStyleCnt="7">
        <dgm:presLayoutVars>
          <dgm:chMax val="1"/>
          <dgm:chPref val="1"/>
        </dgm:presLayoutVars>
      </dgm:prSet>
      <dgm:spPr/>
    </dgm:pt>
    <dgm:pt modelId="{FFE15F9C-253F-4784-9DBE-C206429EA5A9}" type="pres">
      <dgm:prSet presAssocID="{5CA12BA9-74E5-4301-8E30-FBDDDF9DB91E}" presName="sibTrans" presStyleCnt="0"/>
      <dgm:spPr/>
    </dgm:pt>
    <dgm:pt modelId="{710D2C5D-7D89-4333-934B-AEA1941FC9C6}" type="pres">
      <dgm:prSet presAssocID="{952DF246-2255-4012-8876-12BEE0C47F53}" presName="compNode" presStyleCnt="0"/>
      <dgm:spPr/>
    </dgm:pt>
    <dgm:pt modelId="{6727DFC9-79AE-4896-94F0-820399A26CFB}" type="pres">
      <dgm:prSet presAssocID="{952DF246-2255-4012-8876-12BEE0C47F53}" presName="iconBgRect" presStyleLbl="bgShp" presStyleIdx="2" presStyleCnt="7"/>
      <dgm:spPr/>
    </dgm:pt>
    <dgm:pt modelId="{B6ACED91-5834-4E7F-85A2-FD09DFBA78D7}" type="pres">
      <dgm:prSet presAssocID="{952DF246-2255-4012-8876-12BEE0C47F53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luvia de ideas con relleno sólido"/>
        </a:ext>
      </dgm:extLst>
    </dgm:pt>
    <dgm:pt modelId="{6D5CBED6-3C8E-4E81-B864-7A8FB1985CB7}" type="pres">
      <dgm:prSet presAssocID="{952DF246-2255-4012-8876-12BEE0C47F53}" presName="spaceRect" presStyleCnt="0"/>
      <dgm:spPr/>
    </dgm:pt>
    <dgm:pt modelId="{A9CD3A75-01C4-49B4-9622-5779626E70C9}" type="pres">
      <dgm:prSet presAssocID="{952DF246-2255-4012-8876-12BEE0C47F53}" presName="textRect" presStyleLbl="revTx" presStyleIdx="2" presStyleCnt="7" custScaleY="148670">
        <dgm:presLayoutVars>
          <dgm:chMax val="1"/>
          <dgm:chPref val="1"/>
        </dgm:presLayoutVars>
      </dgm:prSet>
      <dgm:spPr/>
    </dgm:pt>
    <dgm:pt modelId="{A24BEFB6-675B-4554-999C-647AEA7FA7AA}" type="pres">
      <dgm:prSet presAssocID="{212EF82F-65EB-473A-AB19-A989F7DF0506}" presName="sibTrans" presStyleCnt="0"/>
      <dgm:spPr/>
    </dgm:pt>
    <dgm:pt modelId="{249F02AA-AB1E-4DE3-A4CD-DAC9ACAF086F}" type="pres">
      <dgm:prSet presAssocID="{B810A154-3E7B-4F20-9D7F-0D45AC4F8584}" presName="compNode" presStyleCnt="0"/>
      <dgm:spPr/>
    </dgm:pt>
    <dgm:pt modelId="{835D4BBC-0C34-4D2C-B96F-C8C2EC58C6CE}" type="pres">
      <dgm:prSet presAssocID="{B810A154-3E7B-4F20-9D7F-0D45AC4F8584}" presName="iconBgRect" presStyleLbl="bgShp" presStyleIdx="3" presStyleCnt="7"/>
      <dgm:spPr/>
    </dgm:pt>
    <dgm:pt modelId="{05086136-DA23-493F-B106-A69D6946B26E}" type="pres">
      <dgm:prSet presAssocID="{B810A154-3E7B-4F20-9D7F-0D45AC4F858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585C1301-8524-4E65-8693-4EE9DC8F8397}" type="pres">
      <dgm:prSet presAssocID="{B810A154-3E7B-4F20-9D7F-0D45AC4F8584}" presName="spaceRect" presStyleCnt="0"/>
      <dgm:spPr/>
    </dgm:pt>
    <dgm:pt modelId="{DAD223F7-EB4D-4E40-83F8-916CD25C7C96}" type="pres">
      <dgm:prSet presAssocID="{B810A154-3E7B-4F20-9D7F-0D45AC4F8584}" presName="textRect" presStyleLbl="revTx" presStyleIdx="3" presStyleCnt="7">
        <dgm:presLayoutVars>
          <dgm:chMax val="1"/>
          <dgm:chPref val="1"/>
        </dgm:presLayoutVars>
      </dgm:prSet>
      <dgm:spPr/>
    </dgm:pt>
    <dgm:pt modelId="{E7CADED9-8A1A-4E12-8BB7-D13D381F0C09}" type="pres">
      <dgm:prSet presAssocID="{D006C663-1D41-4618-A437-214CCC7251B0}" presName="sibTrans" presStyleCnt="0"/>
      <dgm:spPr/>
    </dgm:pt>
    <dgm:pt modelId="{40746C65-9F28-4299-B22E-83A0B675650F}" type="pres">
      <dgm:prSet presAssocID="{BFDA79D6-9ED1-4DAB-AA95-1734E223EFCD}" presName="compNode" presStyleCnt="0"/>
      <dgm:spPr/>
    </dgm:pt>
    <dgm:pt modelId="{00E47A94-9486-4DCE-B659-267C553C9BB0}" type="pres">
      <dgm:prSet presAssocID="{BFDA79D6-9ED1-4DAB-AA95-1734E223EFCD}" presName="iconBgRect" presStyleLbl="bgShp" presStyleIdx="4" presStyleCnt="7"/>
      <dgm:spPr/>
    </dgm:pt>
    <dgm:pt modelId="{89C81C4E-5EA6-4BCE-873D-C94A0C752436}" type="pres">
      <dgm:prSet presAssocID="{BFDA79D6-9ED1-4DAB-AA95-1734E223EFCD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F3629EF3-2C8E-41EA-84CC-9E4DFA1F2ECC}" type="pres">
      <dgm:prSet presAssocID="{BFDA79D6-9ED1-4DAB-AA95-1734E223EFCD}" presName="spaceRect" presStyleCnt="0"/>
      <dgm:spPr/>
    </dgm:pt>
    <dgm:pt modelId="{FB9BF542-BC59-4145-B166-3A03D0A7A9BC}" type="pres">
      <dgm:prSet presAssocID="{BFDA79D6-9ED1-4DAB-AA95-1734E223EFCD}" presName="textRect" presStyleLbl="revTx" presStyleIdx="4" presStyleCnt="7">
        <dgm:presLayoutVars>
          <dgm:chMax val="1"/>
          <dgm:chPref val="1"/>
        </dgm:presLayoutVars>
      </dgm:prSet>
      <dgm:spPr/>
    </dgm:pt>
    <dgm:pt modelId="{C75F6AC0-AA1C-420A-A02B-EC33D57D1900}" type="pres">
      <dgm:prSet presAssocID="{408EB6F5-45E4-402D-83FE-6794F6A50860}" presName="sibTrans" presStyleCnt="0"/>
      <dgm:spPr/>
    </dgm:pt>
    <dgm:pt modelId="{EFC4816D-A9E4-4C40-800A-C3C7AB3E7805}" type="pres">
      <dgm:prSet presAssocID="{EE10F7E8-C2A7-417F-86BE-10BD18934801}" presName="compNode" presStyleCnt="0"/>
      <dgm:spPr/>
    </dgm:pt>
    <dgm:pt modelId="{763359C4-93E3-489E-9417-1E6F13C03F1A}" type="pres">
      <dgm:prSet presAssocID="{EE10F7E8-C2A7-417F-86BE-10BD18934801}" presName="iconBgRect" presStyleLbl="bgShp" presStyleIdx="5" presStyleCnt="7"/>
      <dgm:spPr/>
    </dgm:pt>
    <dgm:pt modelId="{87CF8F2A-8D56-4BB2-9469-6C1A1DFCB4A9}" type="pres">
      <dgm:prSet presAssocID="{EE10F7E8-C2A7-417F-86BE-10BD18934801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la de juntas contorno"/>
        </a:ext>
      </dgm:extLst>
    </dgm:pt>
    <dgm:pt modelId="{E0F51D6D-C014-43C0-AE7E-C3E8F5225E37}" type="pres">
      <dgm:prSet presAssocID="{EE10F7E8-C2A7-417F-86BE-10BD18934801}" presName="spaceRect" presStyleCnt="0"/>
      <dgm:spPr/>
    </dgm:pt>
    <dgm:pt modelId="{7B736FD8-6BA2-4EDA-B6C5-45F9772683E6}" type="pres">
      <dgm:prSet presAssocID="{EE10F7E8-C2A7-417F-86BE-10BD18934801}" presName="textRect" presStyleLbl="revTx" presStyleIdx="5" presStyleCnt="7">
        <dgm:presLayoutVars>
          <dgm:chMax val="1"/>
          <dgm:chPref val="1"/>
        </dgm:presLayoutVars>
      </dgm:prSet>
      <dgm:spPr/>
    </dgm:pt>
    <dgm:pt modelId="{C709C830-1945-4B6B-BF26-0E80D45DEA18}" type="pres">
      <dgm:prSet presAssocID="{05A67454-2099-4C45-8A43-CCDDAD179F3E}" presName="sibTrans" presStyleCnt="0"/>
      <dgm:spPr/>
    </dgm:pt>
    <dgm:pt modelId="{4116FB64-DE72-4F10-9E2F-19E4670F9631}" type="pres">
      <dgm:prSet presAssocID="{32750A35-2B12-4D48-8106-5C743CA2F985}" presName="compNode" presStyleCnt="0"/>
      <dgm:spPr/>
    </dgm:pt>
    <dgm:pt modelId="{24B9A26E-7612-40C5-8D7F-7BAA5EBFB492}" type="pres">
      <dgm:prSet presAssocID="{32750A35-2B12-4D48-8106-5C743CA2F985}" presName="iconBgRect" presStyleLbl="bgShp" presStyleIdx="6" presStyleCnt="7"/>
      <dgm:spPr/>
    </dgm:pt>
    <dgm:pt modelId="{26C1A21D-1225-4EF5-99DF-BDB29F032413}" type="pres">
      <dgm:prSet presAssocID="{32750A35-2B12-4D48-8106-5C743CA2F985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retón de manos"/>
        </a:ext>
      </dgm:extLst>
    </dgm:pt>
    <dgm:pt modelId="{A604A723-620B-4681-BE04-8DB31CE62FF7}" type="pres">
      <dgm:prSet presAssocID="{32750A35-2B12-4D48-8106-5C743CA2F985}" presName="spaceRect" presStyleCnt="0"/>
      <dgm:spPr/>
    </dgm:pt>
    <dgm:pt modelId="{AF92A586-E2C5-4F9D-94BF-6B2DEA66DE06}" type="pres">
      <dgm:prSet presAssocID="{32750A35-2B12-4D48-8106-5C743CA2F985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4D547713-1C43-4654-ABE0-52F2830FEA0D}" type="presOf" srcId="{B810A154-3E7B-4F20-9D7F-0D45AC4F8584}" destId="{DAD223F7-EB4D-4E40-83F8-916CD25C7C96}" srcOrd="0" destOrd="0" presId="urn:microsoft.com/office/officeart/2018/5/layout/IconCircleLabelList"/>
    <dgm:cxn modelId="{FE27661A-A30F-4CF1-8301-9DDB63DBB8C9}" srcId="{520C5B45-7079-4451-BD4B-490543D7037B}" destId="{B810A154-3E7B-4F20-9D7F-0D45AC4F8584}" srcOrd="3" destOrd="0" parTransId="{11059958-2E9E-482C-B01A-3B579CE03687}" sibTransId="{D006C663-1D41-4618-A437-214CCC7251B0}"/>
    <dgm:cxn modelId="{D468C125-8D92-4523-A264-FC5FEB16A893}" srcId="{520C5B45-7079-4451-BD4B-490543D7037B}" destId="{BFDA79D6-9ED1-4DAB-AA95-1734E223EFCD}" srcOrd="4" destOrd="0" parTransId="{50B592AA-F9BA-444B-B6E9-A3215F765AE4}" sibTransId="{408EB6F5-45E4-402D-83FE-6794F6A50860}"/>
    <dgm:cxn modelId="{1A09425E-3AFF-47A9-ADD3-F6BB25C8954F}" type="presOf" srcId="{A5BE1D61-9679-418E-A062-ED77EE227795}" destId="{56F70EDF-3DCE-4DC7-B40F-D285DCAD4AAF}" srcOrd="0" destOrd="0" presId="urn:microsoft.com/office/officeart/2018/5/layout/IconCircleLabelList"/>
    <dgm:cxn modelId="{CB05DA5F-E9CD-402E-8516-1F8D47B717D3}" type="presOf" srcId="{520C5B45-7079-4451-BD4B-490543D7037B}" destId="{0D1C2A30-6941-4891-9F92-9F3DDB041068}" srcOrd="0" destOrd="0" presId="urn:microsoft.com/office/officeart/2018/5/layout/IconCircleLabelList"/>
    <dgm:cxn modelId="{0A20A561-E132-4783-84DA-E78269A948DD}" srcId="{520C5B45-7079-4451-BD4B-490543D7037B}" destId="{952DF246-2255-4012-8876-12BEE0C47F53}" srcOrd="2" destOrd="0" parTransId="{1E8C3C42-C878-4986-A979-745A93F27F85}" sibTransId="{212EF82F-65EB-473A-AB19-A989F7DF0506}"/>
    <dgm:cxn modelId="{561BF956-3F85-4C27-AF35-9AF02C735E92}" srcId="{520C5B45-7079-4451-BD4B-490543D7037B}" destId="{32750A35-2B12-4D48-8106-5C743CA2F985}" srcOrd="6" destOrd="0" parTransId="{0F6D60BA-9172-49EB-8F79-B7AC7BEBC40E}" sibTransId="{21E104BC-9B36-4B87-AFF4-857A4CA4EA89}"/>
    <dgm:cxn modelId="{9315F18A-1BB4-4634-A0D6-B2DF7CF10732}" type="presOf" srcId="{EE10F7E8-C2A7-417F-86BE-10BD18934801}" destId="{7B736FD8-6BA2-4EDA-B6C5-45F9772683E6}" srcOrd="0" destOrd="0" presId="urn:microsoft.com/office/officeart/2018/5/layout/IconCircleLabelList"/>
    <dgm:cxn modelId="{D69EDC9C-69D7-4293-AED1-6E152EA99E7B}" srcId="{520C5B45-7079-4451-BD4B-490543D7037B}" destId="{5770A9FB-7938-4F46-960F-5F127BA8158A}" srcOrd="1" destOrd="0" parTransId="{C57D1DCA-BD50-48B3-BBBD-932E48D48EE5}" sibTransId="{5CA12BA9-74E5-4301-8E30-FBDDDF9DB91E}"/>
    <dgm:cxn modelId="{DB4B71AD-877E-41A4-8E53-B48132A5E0C4}" type="presOf" srcId="{5770A9FB-7938-4F46-960F-5F127BA8158A}" destId="{CD233476-B9BB-4B92-A1D4-121E2F6F362C}" srcOrd="0" destOrd="0" presId="urn:microsoft.com/office/officeart/2018/5/layout/IconCircleLabelList"/>
    <dgm:cxn modelId="{D97951B8-7A18-4391-B55D-BFF888A0CCFA}" type="presOf" srcId="{32750A35-2B12-4D48-8106-5C743CA2F985}" destId="{AF92A586-E2C5-4F9D-94BF-6B2DEA66DE06}" srcOrd="0" destOrd="0" presId="urn:microsoft.com/office/officeart/2018/5/layout/IconCircleLabelList"/>
    <dgm:cxn modelId="{0AA231D1-824E-4A40-AC1D-F1D6CE49DE01}" srcId="{520C5B45-7079-4451-BD4B-490543D7037B}" destId="{EE10F7E8-C2A7-417F-86BE-10BD18934801}" srcOrd="5" destOrd="0" parTransId="{CF2F54F7-0BFD-41CD-B55B-0B2121699C0C}" sibTransId="{05A67454-2099-4C45-8A43-CCDDAD179F3E}"/>
    <dgm:cxn modelId="{34DDB8D7-F60D-4A91-A781-3CDF964EFAEA}" type="presOf" srcId="{BFDA79D6-9ED1-4DAB-AA95-1734E223EFCD}" destId="{FB9BF542-BC59-4145-B166-3A03D0A7A9BC}" srcOrd="0" destOrd="0" presId="urn:microsoft.com/office/officeart/2018/5/layout/IconCircleLabelList"/>
    <dgm:cxn modelId="{AF26C1D9-80D8-4B10-BDEE-0B4D597376AF}" type="presOf" srcId="{952DF246-2255-4012-8876-12BEE0C47F53}" destId="{A9CD3A75-01C4-49B4-9622-5779626E70C9}" srcOrd="0" destOrd="0" presId="urn:microsoft.com/office/officeart/2018/5/layout/IconCircleLabelList"/>
    <dgm:cxn modelId="{3F3888F7-67F6-462D-BA3A-468A2FA340CB}" srcId="{520C5B45-7079-4451-BD4B-490543D7037B}" destId="{A5BE1D61-9679-418E-A062-ED77EE227795}" srcOrd="0" destOrd="0" parTransId="{CB725D99-2DB2-48E3-945D-90C3EE3F05ED}" sibTransId="{C5F864B6-D5B5-4668-9B07-AD2C38AEB23C}"/>
    <dgm:cxn modelId="{6C62B26B-CC9A-406A-9868-BAA267D47326}" type="presParOf" srcId="{0D1C2A30-6941-4891-9F92-9F3DDB041068}" destId="{C0DB33C2-FB13-42D5-9A51-4679830C733B}" srcOrd="0" destOrd="0" presId="urn:microsoft.com/office/officeart/2018/5/layout/IconCircleLabelList"/>
    <dgm:cxn modelId="{5A6DD08A-B843-449F-9125-7ACBE37928FD}" type="presParOf" srcId="{C0DB33C2-FB13-42D5-9A51-4679830C733B}" destId="{2F26EEB9-786D-4A54-9884-D0026AC69DDD}" srcOrd="0" destOrd="0" presId="urn:microsoft.com/office/officeart/2018/5/layout/IconCircleLabelList"/>
    <dgm:cxn modelId="{BF656BB2-0A8E-4A01-989A-B5CB2FFD4CFE}" type="presParOf" srcId="{C0DB33C2-FB13-42D5-9A51-4679830C733B}" destId="{47ACC1E6-D4D2-40F0-9A83-84974A93377C}" srcOrd="1" destOrd="0" presId="urn:microsoft.com/office/officeart/2018/5/layout/IconCircleLabelList"/>
    <dgm:cxn modelId="{6FD44DCD-B9D2-4A80-9815-7FE8DCB1B872}" type="presParOf" srcId="{C0DB33C2-FB13-42D5-9A51-4679830C733B}" destId="{27D62CBD-8B24-4A8E-8982-1C287EA7E446}" srcOrd="2" destOrd="0" presId="urn:microsoft.com/office/officeart/2018/5/layout/IconCircleLabelList"/>
    <dgm:cxn modelId="{A923D0FC-2F3E-4152-8656-25DE7875B4C8}" type="presParOf" srcId="{C0DB33C2-FB13-42D5-9A51-4679830C733B}" destId="{56F70EDF-3DCE-4DC7-B40F-D285DCAD4AAF}" srcOrd="3" destOrd="0" presId="urn:microsoft.com/office/officeart/2018/5/layout/IconCircleLabelList"/>
    <dgm:cxn modelId="{860C7FA3-4504-4DAB-80DB-F6CC80C19FCA}" type="presParOf" srcId="{0D1C2A30-6941-4891-9F92-9F3DDB041068}" destId="{58DD7821-E121-49F8-B83C-9C152A21166F}" srcOrd="1" destOrd="0" presId="urn:microsoft.com/office/officeart/2018/5/layout/IconCircleLabelList"/>
    <dgm:cxn modelId="{7666277D-D381-48C6-A3B7-E8C5F0A07640}" type="presParOf" srcId="{0D1C2A30-6941-4891-9F92-9F3DDB041068}" destId="{7FD889A9-572A-47A5-8E99-610076D092DC}" srcOrd="2" destOrd="0" presId="urn:microsoft.com/office/officeart/2018/5/layout/IconCircleLabelList"/>
    <dgm:cxn modelId="{04673592-76DE-4817-8C74-8400459E59EF}" type="presParOf" srcId="{7FD889A9-572A-47A5-8E99-610076D092DC}" destId="{0F6F97C0-99AD-4521-9C79-61CC041E40E9}" srcOrd="0" destOrd="0" presId="urn:microsoft.com/office/officeart/2018/5/layout/IconCircleLabelList"/>
    <dgm:cxn modelId="{D6D183A6-37ED-44A9-9FCA-7877DC36C3B7}" type="presParOf" srcId="{7FD889A9-572A-47A5-8E99-610076D092DC}" destId="{510E8B1C-241D-418E-AA9A-8FC6D478A424}" srcOrd="1" destOrd="0" presId="urn:microsoft.com/office/officeart/2018/5/layout/IconCircleLabelList"/>
    <dgm:cxn modelId="{F734A5C9-03B3-4166-89F2-93AF5554E5A2}" type="presParOf" srcId="{7FD889A9-572A-47A5-8E99-610076D092DC}" destId="{65269458-4914-416B-970D-30C05C84C2CE}" srcOrd="2" destOrd="0" presId="urn:microsoft.com/office/officeart/2018/5/layout/IconCircleLabelList"/>
    <dgm:cxn modelId="{9AD95D4D-7B99-47E1-8E4F-15A0FA7BD069}" type="presParOf" srcId="{7FD889A9-572A-47A5-8E99-610076D092DC}" destId="{CD233476-B9BB-4B92-A1D4-121E2F6F362C}" srcOrd="3" destOrd="0" presId="urn:microsoft.com/office/officeart/2018/5/layout/IconCircleLabelList"/>
    <dgm:cxn modelId="{8987228B-24FE-45AC-926D-D6E33CE08E0A}" type="presParOf" srcId="{0D1C2A30-6941-4891-9F92-9F3DDB041068}" destId="{FFE15F9C-253F-4784-9DBE-C206429EA5A9}" srcOrd="3" destOrd="0" presId="urn:microsoft.com/office/officeart/2018/5/layout/IconCircleLabelList"/>
    <dgm:cxn modelId="{F9E7234B-2CD8-4FBD-B82D-D650C3BE3928}" type="presParOf" srcId="{0D1C2A30-6941-4891-9F92-9F3DDB041068}" destId="{710D2C5D-7D89-4333-934B-AEA1941FC9C6}" srcOrd="4" destOrd="0" presId="urn:microsoft.com/office/officeart/2018/5/layout/IconCircleLabelList"/>
    <dgm:cxn modelId="{F8BA3898-0521-4FF6-9184-A130AF201496}" type="presParOf" srcId="{710D2C5D-7D89-4333-934B-AEA1941FC9C6}" destId="{6727DFC9-79AE-4896-94F0-820399A26CFB}" srcOrd="0" destOrd="0" presId="urn:microsoft.com/office/officeart/2018/5/layout/IconCircleLabelList"/>
    <dgm:cxn modelId="{9EF05287-8002-40BF-A701-5E251E2FA63D}" type="presParOf" srcId="{710D2C5D-7D89-4333-934B-AEA1941FC9C6}" destId="{B6ACED91-5834-4E7F-85A2-FD09DFBA78D7}" srcOrd="1" destOrd="0" presId="urn:microsoft.com/office/officeart/2018/5/layout/IconCircleLabelList"/>
    <dgm:cxn modelId="{81EF81E0-8487-44CF-A14A-FC7E6461D9E7}" type="presParOf" srcId="{710D2C5D-7D89-4333-934B-AEA1941FC9C6}" destId="{6D5CBED6-3C8E-4E81-B864-7A8FB1985CB7}" srcOrd="2" destOrd="0" presId="urn:microsoft.com/office/officeart/2018/5/layout/IconCircleLabelList"/>
    <dgm:cxn modelId="{895F749E-AD83-47E3-85EE-FC0365C28718}" type="presParOf" srcId="{710D2C5D-7D89-4333-934B-AEA1941FC9C6}" destId="{A9CD3A75-01C4-49B4-9622-5779626E70C9}" srcOrd="3" destOrd="0" presId="urn:microsoft.com/office/officeart/2018/5/layout/IconCircleLabelList"/>
    <dgm:cxn modelId="{4AC6701F-A5B5-4687-8C49-ED8C6243DF5F}" type="presParOf" srcId="{0D1C2A30-6941-4891-9F92-9F3DDB041068}" destId="{A24BEFB6-675B-4554-999C-647AEA7FA7AA}" srcOrd="5" destOrd="0" presId="urn:microsoft.com/office/officeart/2018/5/layout/IconCircleLabelList"/>
    <dgm:cxn modelId="{745AEF56-7986-4749-A4DE-1C4EFB18CA96}" type="presParOf" srcId="{0D1C2A30-6941-4891-9F92-9F3DDB041068}" destId="{249F02AA-AB1E-4DE3-A4CD-DAC9ACAF086F}" srcOrd="6" destOrd="0" presId="urn:microsoft.com/office/officeart/2018/5/layout/IconCircleLabelList"/>
    <dgm:cxn modelId="{105BE29D-343B-4BDC-91AB-C72809303A3C}" type="presParOf" srcId="{249F02AA-AB1E-4DE3-A4CD-DAC9ACAF086F}" destId="{835D4BBC-0C34-4D2C-B96F-C8C2EC58C6CE}" srcOrd="0" destOrd="0" presId="urn:microsoft.com/office/officeart/2018/5/layout/IconCircleLabelList"/>
    <dgm:cxn modelId="{69EBFFD3-CCA9-4081-94CF-A7D13D6ADD1C}" type="presParOf" srcId="{249F02AA-AB1E-4DE3-A4CD-DAC9ACAF086F}" destId="{05086136-DA23-493F-B106-A69D6946B26E}" srcOrd="1" destOrd="0" presId="urn:microsoft.com/office/officeart/2018/5/layout/IconCircleLabelList"/>
    <dgm:cxn modelId="{68ADA732-97AE-438C-8BD6-C2CAE98C8364}" type="presParOf" srcId="{249F02AA-AB1E-4DE3-A4CD-DAC9ACAF086F}" destId="{585C1301-8524-4E65-8693-4EE9DC8F8397}" srcOrd="2" destOrd="0" presId="urn:microsoft.com/office/officeart/2018/5/layout/IconCircleLabelList"/>
    <dgm:cxn modelId="{D0568EA8-3907-4DF9-B03F-3C90E66F4B14}" type="presParOf" srcId="{249F02AA-AB1E-4DE3-A4CD-DAC9ACAF086F}" destId="{DAD223F7-EB4D-4E40-83F8-916CD25C7C96}" srcOrd="3" destOrd="0" presId="urn:microsoft.com/office/officeart/2018/5/layout/IconCircleLabelList"/>
    <dgm:cxn modelId="{8BB44EB0-3A76-4EA9-97A7-D48518B7C607}" type="presParOf" srcId="{0D1C2A30-6941-4891-9F92-9F3DDB041068}" destId="{E7CADED9-8A1A-4E12-8BB7-D13D381F0C09}" srcOrd="7" destOrd="0" presId="urn:microsoft.com/office/officeart/2018/5/layout/IconCircleLabelList"/>
    <dgm:cxn modelId="{EF2B6663-7C9C-4A29-98D7-D75F20CD7CAC}" type="presParOf" srcId="{0D1C2A30-6941-4891-9F92-9F3DDB041068}" destId="{40746C65-9F28-4299-B22E-83A0B675650F}" srcOrd="8" destOrd="0" presId="urn:microsoft.com/office/officeart/2018/5/layout/IconCircleLabelList"/>
    <dgm:cxn modelId="{8062DC2F-EC0D-4246-AB3B-6C993E20EE5A}" type="presParOf" srcId="{40746C65-9F28-4299-B22E-83A0B675650F}" destId="{00E47A94-9486-4DCE-B659-267C553C9BB0}" srcOrd="0" destOrd="0" presId="urn:microsoft.com/office/officeart/2018/5/layout/IconCircleLabelList"/>
    <dgm:cxn modelId="{C1094DE5-FA45-49DA-972F-503461BA2F73}" type="presParOf" srcId="{40746C65-9F28-4299-B22E-83A0B675650F}" destId="{89C81C4E-5EA6-4BCE-873D-C94A0C752436}" srcOrd="1" destOrd="0" presId="urn:microsoft.com/office/officeart/2018/5/layout/IconCircleLabelList"/>
    <dgm:cxn modelId="{28E17FF0-76F2-49A8-9F4C-8C8378C0556C}" type="presParOf" srcId="{40746C65-9F28-4299-B22E-83A0B675650F}" destId="{F3629EF3-2C8E-41EA-84CC-9E4DFA1F2ECC}" srcOrd="2" destOrd="0" presId="urn:microsoft.com/office/officeart/2018/5/layout/IconCircleLabelList"/>
    <dgm:cxn modelId="{D0170CF5-2C25-402A-87B5-FB0215E6C9CF}" type="presParOf" srcId="{40746C65-9F28-4299-B22E-83A0B675650F}" destId="{FB9BF542-BC59-4145-B166-3A03D0A7A9BC}" srcOrd="3" destOrd="0" presId="urn:microsoft.com/office/officeart/2018/5/layout/IconCircleLabelList"/>
    <dgm:cxn modelId="{786017F6-AE8E-4EE8-9C25-B5F305220288}" type="presParOf" srcId="{0D1C2A30-6941-4891-9F92-9F3DDB041068}" destId="{C75F6AC0-AA1C-420A-A02B-EC33D57D1900}" srcOrd="9" destOrd="0" presId="urn:microsoft.com/office/officeart/2018/5/layout/IconCircleLabelList"/>
    <dgm:cxn modelId="{098AA732-6CA6-4591-BE6F-DC48C133C1AF}" type="presParOf" srcId="{0D1C2A30-6941-4891-9F92-9F3DDB041068}" destId="{EFC4816D-A9E4-4C40-800A-C3C7AB3E7805}" srcOrd="10" destOrd="0" presId="urn:microsoft.com/office/officeart/2018/5/layout/IconCircleLabelList"/>
    <dgm:cxn modelId="{EC83AEAF-D9F1-4A18-B8B4-B2AAA1F26EFA}" type="presParOf" srcId="{EFC4816D-A9E4-4C40-800A-C3C7AB3E7805}" destId="{763359C4-93E3-489E-9417-1E6F13C03F1A}" srcOrd="0" destOrd="0" presId="urn:microsoft.com/office/officeart/2018/5/layout/IconCircleLabelList"/>
    <dgm:cxn modelId="{578B308B-D370-4F07-B490-E1CA5DA0ABE0}" type="presParOf" srcId="{EFC4816D-A9E4-4C40-800A-C3C7AB3E7805}" destId="{87CF8F2A-8D56-4BB2-9469-6C1A1DFCB4A9}" srcOrd="1" destOrd="0" presId="urn:microsoft.com/office/officeart/2018/5/layout/IconCircleLabelList"/>
    <dgm:cxn modelId="{FB714C24-3ACF-4B13-9FE9-B72202470ACA}" type="presParOf" srcId="{EFC4816D-A9E4-4C40-800A-C3C7AB3E7805}" destId="{E0F51D6D-C014-43C0-AE7E-C3E8F5225E37}" srcOrd="2" destOrd="0" presId="urn:microsoft.com/office/officeart/2018/5/layout/IconCircleLabelList"/>
    <dgm:cxn modelId="{7D283C38-4221-4485-A34F-AB45C597F7F5}" type="presParOf" srcId="{EFC4816D-A9E4-4C40-800A-C3C7AB3E7805}" destId="{7B736FD8-6BA2-4EDA-B6C5-45F9772683E6}" srcOrd="3" destOrd="0" presId="urn:microsoft.com/office/officeart/2018/5/layout/IconCircleLabelList"/>
    <dgm:cxn modelId="{B8CB61D2-9FED-4E43-96E2-DCAEDFB032E9}" type="presParOf" srcId="{0D1C2A30-6941-4891-9F92-9F3DDB041068}" destId="{C709C830-1945-4B6B-BF26-0E80D45DEA18}" srcOrd="11" destOrd="0" presId="urn:microsoft.com/office/officeart/2018/5/layout/IconCircleLabelList"/>
    <dgm:cxn modelId="{0619EAA4-61A6-4EA7-850A-FC614E292984}" type="presParOf" srcId="{0D1C2A30-6941-4891-9F92-9F3DDB041068}" destId="{4116FB64-DE72-4F10-9E2F-19E4670F9631}" srcOrd="12" destOrd="0" presId="urn:microsoft.com/office/officeart/2018/5/layout/IconCircleLabelList"/>
    <dgm:cxn modelId="{12BA42D3-1B0E-4602-89A8-9DA2B288858B}" type="presParOf" srcId="{4116FB64-DE72-4F10-9E2F-19E4670F9631}" destId="{24B9A26E-7612-40C5-8D7F-7BAA5EBFB492}" srcOrd="0" destOrd="0" presId="urn:microsoft.com/office/officeart/2018/5/layout/IconCircleLabelList"/>
    <dgm:cxn modelId="{07FCA594-BDAA-4ED1-BE2A-7F7647AE78C5}" type="presParOf" srcId="{4116FB64-DE72-4F10-9E2F-19E4670F9631}" destId="{26C1A21D-1225-4EF5-99DF-BDB29F032413}" srcOrd="1" destOrd="0" presId="urn:microsoft.com/office/officeart/2018/5/layout/IconCircleLabelList"/>
    <dgm:cxn modelId="{1E693068-014B-40F6-B3F5-F80E3B0F914C}" type="presParOf" srcId="{4116FB64-DE72-4F10-9E2F-19E4670F9631}" destId="{A604A723-620B-4681-BE04-8DB31CE62FF7}" srcOrd="2" destOrd="0" presId="urn:microsoft.com/office/officeart/2018/5/layout/IconCircleLabelList"/>
    <dgm:cxn modelId="{DBE84388-628E-495D-97DD-70A6961F4EA1}" type="presParOf" srcId="{4116FB64-DE72-4F10-9E2F-19E4670F9631}" destId="{AF92A586-E2C5-4F9D-94BF-6B2DEA66DE0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CEDFDE-52CB-4B79-8D64-AB39FDFA192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DE70270-E612-4B75-BE9A-A10E53DF15D9}">
      <dgm:prSet/>
      <dgm:spPr/>
      <dgm:t>
        <a:bodyPr/>
        <a:lstStyle/>
        <a:p>
          <a:r>
            <a:rPr lang="es-PR"/>
            <a:t>Documentar el proceso de aprendizaje y practica de todas las comunidades</a:t>
          </a:r>
          <a:endParaRPr lang="en-US"/>
        </a:p>
      </dgm:t>
    </dgm:pt>
    <dgm:pt modelId="{AB564980-B185-416A-82F5-2DBB4CF9665B}" type="parTrans" cxnId="{EEB8D26E-6B90-4E95-8E60-F0CBF8B3C382}">
      <dgm:prSet/>
      <dgm:spPr/>
      <dgm:t>
        <a:bodyPr/>
        <a:lstStyle/>
        <a:p>
          <a:endParaRPr lang="en-US"/>
        </a:p>
      </dgm:t>
    </dgm:pt>
    <dgm:pt modelId="{F34BBD59-C0AC-4FD8-8EAE-F2FA07867F40}" type="sibTrans" cxnId="{EEB8D26E-6B90-4E95-8E60-F0CBF8B3C382}">
      <dgm:prSet/>
      <dgm:spPr/>
      <dgm:t>
        <a:bodyPr/>
        <a:lstStyle/>
        <a:p>
          <a:endParaRPr lang="en-US"/>
        </a:p>
      </dgm:t>
    </dgm:pt>
    <dgm:pt modelId="{B981D183-BDC3-4641-82DD-997FD3449B89}">
      <dgm:prSet/>
      <dgm:spPr/>
      <dgm:t>
        <a:bodyPr/>
        <a:lstStyle/>
        <a:p>
          <a:r>
            <a:rPr lang="es-PR" dirty="0"/>
            <a:t>Enseñarle a otras personas de manera visual</a:t>
          </a:r>
          <a:endParaRPr lang="en-US" dirty="0"/>
        </a:p>
      </dgm:t>
    </dgm:pt>
    <dgm:pt modelId="{4CC80657-DD5D-418E-A146-B9E109246B39}" type="parTrans" cxnId="{4FAA7369-A260-4245-8457-3C52306462A6}">
      <dgm:prSet/>
      <dgm:spPr/>
      <dgm:t>
        <a:bodyPr/>
        <a:lstStyle/>
        <a:p>
          <a:endParaRPr lang="en-US"/>
        </a:p>
      </dgm:t>
    </dgm:pt>
    <dgm:pt modelId="{77089DF7-A168-43A9-A523-D77B4E370A69}" type="sibTrans" cxnId="{4FAA7369-A260-4245-8457-3C52306462A6}">
      <dgm:prSet/>
      <dgm:spPr/>
      <dgm:t>
        <a:bodyPr/>
        <a:lstStyle/>
        <a:p>
          <a:endParaRPr lang="en-US"/>
        </a:p>
      </dgm:t>
    </dgm:pt>
    <dgm:pt modelId="{A8C34911-3EFC-42FA-9015-A10CA6E29FD4}">
      <dgm:prSet/>
      <dgm:spPr/>
      <dgm:t>
        <a:bodyPr/>
        <a:lstStyle/>
        <a:p>
          <a:r>
            <a:rPr lang="es-PR"/>
            <a:t>Educación a Distancia </a:t>
          </a:r>
          <a:endParaRPr lang="en-US"/>
        </a:p>
      </dgm:t>
    </dgm:pt>
    <dgm:pt modelId="{EC480903-2196-40CC-89F1-6A510F743EE9}" type="parTrans" cxnId="{50FF8AD7-C14F-45B7-BCA7-B7D3B9525A4E}">
      <dgm:prSet/>
      <dgm:spPr/>
      <dgm:t>
        <a:bodyPr/>
        <a:lstStyle/>
        <a:p>
          <a:endParaRPr lang="en-US"/>
        </a:p>
      </dgm:t>
    </dgm:pt>
    <dgm:pt modelId="{D014033B-DF83-48E1-BECC-78D7A3A2AAA7}" type="sibTrans" cxnId="{50FF8AD7-C14F-45B7-BCA7-B7D3B9525A4E}">
      <dgm:prSet/>
      <dgm:spPr/>
      <dgm:t>
        <a:bodyPr/>
        <a:lstStyle/>
        <a:p>
          <a:endParaRPr lang="en-US"/>
        </a:p>
      </dgm:t>
    </dgm:pt>
    <dgm:pt modelId="{895F8F40-A592-4B44-9FEE-9C8CA3100A33}" type="pres">
      <dgm:prSet presAssocID="{58CEDFDE-52CB-4B79-8D64-AB39FDFA192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03487C-A09F-4B2B-8B05-ECB938D20D0E}" type="pres">
      <dgm:prSet presAssocID="{2DE70270-E612-4B75-BE9A-A10E53DF15D9}" presName="hierRoot1" presStyleCnt="0"/>
      <dgm:spPr/>
    </dgm:pt>
    <dgm:pt modelId="{29C415C7-075B-4038-B630-BC78937CEFB3}" type="pres">
      <dgm:prSet presAssocID="{2DE70270-E612-4B75-BE9A-A10E53DF15D9}" presName="composite" presStyleCnt="0"/>
      <dgm:spPr/>
    </dgm:pt>
    <dgm:pt modelId="{43D7929A-6576-415D-8420-51566B855D92}" type="pres">
      <dgm:prSet presAssocID="{2DE70270-E612-4B75-BE9A-A10E53DF15D9}" presName="background" presStyleLbl="node0" presStyleIdx="0" presStyleCnt="3"/>
      <dgm:spPr/>
    </dgm:pt>
    <dgm:pt modelId="{AB845B6D-AAA4-4035-9586-4B20537CD58E}" type="pres">
      <dgm:prSet presAssocID="{2DE70270-E612-4B75-BE9A-A10E53DF15D9}" presName="text" presStyleLbl="fgAcc0" presStyleIdx="0" presStyleCnt="3">
        <dgm:presLayoutVars>
          <dgm:chPref val="3"/>
        </dgm:presLayoutVars>
      </dgm:prSet>
      <dgm:spPr/>
    </dgm:pt>
    <dgm:pt modelId="{74D02169-F725-4E2F-A7B6-5FCA08C89891}" type="pres">
      <dgm:prSet presAssocID="{2DE70270-E612-4B75-BE9A-A10E53DF15D9}" presName="hierChild2" presStyleCnt="0"/>
      <dgm:spPr/>
    </dgm:pt>
    <dgm:pt modelId="{9F77B531-FB2B-4FBF-B7B6-239A576716A7}" type="pres">
      <dgm:prSet presAssocID="{B981D183-BDC3-4641-82DD-997FD3449B89}" presName="hierRoot1" presStyleCnt="0"/>
      <dgm:spPr/>
    </dgm:pt>
    <dgm:pt modelId="{F6F958AD-1FF7-4CDA-A811-206DD8AB44AC}" type="pres">
      <dgm:prSet presAssocID="{B981D183-BDC3-4641-82DD-997FD3449B89}" presName="composite" presStyleCnt="0"/>
      <dgm:spPr/>
    </dgm:pt>
    <dgm:pt modelId="{7347B1F8-E060-44D3-A9F8-8722E0CB6842}" type="pres">
      <dgm:prSet presAssocID="{B981D183-BDC3-4641-82DD-997FD3449B89}" presName="background" presStyleLbl="node0" presStyleIdx="1" presStyleCnt="3"/>
      <dgm:spPr/>
    </dgm:pt>
    <dgm:pt modelId="{BB9FA145-37CB-4839-A61F-478666A44C16}" type="pres">
      <dgm:prSet presAssocID="{B981D183-BDC3-4641-82DD-997FD3449B89}" presName="text" presStyleLbl="fgAcc0" presStyleIdx="1" presStyleCnt="3">
        <dgm:presLayoutVars>
          <dgm:chPref val="3"/>
        </dgm:presLayoutVars>
      </dgm:prSet>
      <dgm:spPr/>
    </dgm:pt>
    <dgm:pt modelId="{F1C7338F-9CE7-4C56-BC68-622337B8D945}" type="pres">
      <dgm:prSet presAssocID="{B981D183-BDC3-4641-82DD-997FD3449B89}" presName="hierChild2" presStyleCnt="0"/>
      <dgm:spPr/>
    </dgm:pt>
    <dgm:pt modelId="{86ECB580-E175-456C-A1D7-C4E6BE933ECC}" type="pres">
      <dgm:prSet presAssocID="{A8C34911-3EFC-42FA-9015-A10CA6E29FD4}" presName="hierRoot1" presStyleCnt="0"/>
      <dgm:spPr/>
    </dgm:pt>
    <dgm:pt modelId="{70615546-F6E0-49AF-8423-E9201E1F54EE}" type="pres">
      <dgm:prSet presAssocID="{A8C34911-3EFC-42FA-9015-A10CA6E29FD4}" presName="composite" presStyleCnt="0"/>
      <dgm:spPr/>
    </dgm:pt>
    <dgm:pt modelId="{A2C7FC09-1B71-4833-A6AA-51448BE11A70}" type="pres">
      <dgm:prSet presAssocID="{A8C34911-3EFC-42FA-9015-A10CA6E29FD4}" presName="background" presStyleLbl="node0" presStyleIdx="2" presStyleCnt="3"/>
      <dgm:spPr/>
    </dgm:pt>
    <dgm:pt modelId="{E6F17D1D-6BFA-49B8-BD90-A20C0483F997}" type="pres">
      <dgm:prSet presAssocID="{A8C34911-3EFC-42FA-9015-A10CA6E29FD4}" presName="text" presStyleLbl="fgAcc0" presStyleIdx="2" presStyleCnt="3">
        <dgm:presLayoutVars>
          <dgm:chPref val="3"/>
        </dgm:presLayoutVars>
      </dgm:prSet>
      <dgm:spPr/>
    </dgm:pt>
    <dgm:pt modelId="{D9C33EF9-9709-42EA-B532-3196E3DE0F55}" type="pres">
      <dgm:prSet presAssocID="{A8C34911-3EFC-42FA-9015-A10CA6E29FD4}" presName="hierChild2" presStyleCnt="0"/>
      <dgm:spPr/>
    </dgm:pt>
  </dgm:ptLst>
  <dgm:cxnLst>
    <dgm:cxn modelId="{A31B753E-2F34-4B77-8917-AEFB74286C3D}" type="presOf" srcId="{58CEDFDE-52CB-4B79-8D64-AB39FDFA1929}" destId="{895F8F40-A592-4B44-9FEE-9C8CA3100A33}" srcOrd="0" destOrd="0" presId="urn:microsoft.com/office/officeart/2005/8/layout/hierarchy1"/>
    <dgm:cxn modelId="{B3A1C061-6B58-45E7-BC1C-07D476E0C6F9}" type="presOf" srcId="{B981D183-BDC3-4641-82DD-997FD3449B89}" destId="{BB9FA145-37CB-4839-A61F-478666A44C16}" srcOrd="0" destOrd="0" presId="urn:microsoft.com/office/officeart/2005/8/layout/hierarchy1"/>
    <dgm:cxn modelId="{4FAA7369-A260-4245-8457-3C52306462A6}" srcId="{58CEDFDE-52CB-4B79-8D64-AB39FDFA1929}" destId="{B981D183-BDC3-4641-82DD-997FD3449B89}" srcOrd="1" destOrd="0" parTransId="{4CC80657-DD5D-418E-A146-B9E109246B39}" sibTransId="{77089DF7-A168-43A9-A523-D77B4E370A69}"/>
    <dgm:cxn modelId="{EEB8D26E-6B90-4E95-8E60-F0CBF8B3C382}" srcId="{58CEDFDE-52CB-4B79-8D64-AB39FDFA1929}" destId="{2DE70270-E612-4B75-BE9A-A10E53DF15D9}" srcOrd="0" destOrd="0" parTransId="{AB564980-B185-416A-82F5-2DBB4CF9665B}" sibTransId="{F34BBD59-C0AC-4FD8-8EAE-F2FA07867F40}"/>
    <dgm:cxn modelId="{31AFFF95-B18D-4D43-B38F-55AA296A1AD9}" type="presOf" srcId="{A8C34911-3EFC-42FA-9015-A10CA6E29FD4}" destId="{E6F17D1D-6BFA-49B8-BD90-A20C0483F997}" srcOrd="0" destOrd="0" presId="urn:microsoft.com/office/officeart/2005/8/layout/hierarchy1"/>
    <dgm:cxn modelId="{50FF8AD7-C14F-45B7-BCA7-B7D3B9525A4E}" srcId="{58CEDFDE-52CB-4B79-8D64-AB39FDFA1929}" destId="{A8C34911-3EFC-42FA-9015-A10CA6E29FD4}" srcOrd="2" destOrd="0" parTransId="{EC480903-2196-40CC-89F1-6A510F743EE9}" sibTransId="{D014033B-DF83-48E1-BECC-78D7A3A2AAA7}"/>
    <dgm:cxn modelId="{9D97CEFE-D9E5-41B3-8B56-25896CFD638C}" type="presOf" srcId="{2DE70270-E612-4B75-BE9A-A10E53DF15D9}" destId="{AB845B6D-AAA4-4035-9586-4B20537CD58E}" srcOrd="0" destOrd="0" presId="urn:microsoft.com/office/officeart/2005/8/layout/hierarchy1"/>
    <dgm:cxn modelId="{763A1A2E-3567-4926-9E8F-98618C68027E}" type="presParOf" srcId="{895F8F40-A592-4B44-9FEE-9C8CA3100A33}" destId="{3403487C-A09F-4B2B-8B05-ECB938D20D0E}" srcOrd="0" destOrd="0" presId="urn:microsoft.com/office/officeart/2005/8/layout/hierarchy1"/>
    <dgm:cxn modelId="{3E2820C5-42C3-4801-A647-0519F290D5D1}" type="presParOf" srcId="{3403487C-A09F-4B2B-8B05-ECB938D20D0E}" destId="{29C415C7-075B-4038-B630-BC78937CEFB3}" srcOrd="0" destOrd="0" presId="urn:microsoft.com/office/officeart/2005/8/layout/hierarchy1"/>
    <dgm:cxn modelId="{979E4025-AF32-4C4F-BCB2-58D9C90CD3E6}" type="presParOf" srcId="{29C415C7-075B-4038-B630-BC78937CEFB3}" destId="{43D7929A-6576-415D-8420-51566B855D92}" srcOrd="0" destOrd="0" presId="urn:microsoft.com/office/officeart/2005/8/layout/hierarchy1"/>
    <dgm:cxn modelId="{63825134-E37E-4631-81BC-2C9EF108377C}" type="presParOf" srcId="{29C415C7-075B-4038-B630-BC78937CEFB3}" destId="{AB845B6D-AAA4-4035-9586-4B20537CD58E}" srcOrd="1" destOrd="0" presId="urn:microsoft.com/office/officeart/2005/8/layout/hierarchy1"/>
    <dgm:cxn modelId="{8459B41E-A53F-4F87-8634-73229A4EC891}" type="presParOf" srcId="{3403487C-A09F-4B2B-8B05-ECB938D20D0E}" destId="{74D02169-F725-4E2F-A7B6-5FCA08C89891}" srcOrd="1" destOrd="0" presId="urn:microsoft.com/office/officeart/2005/8/layout/hierarchy1"/>
    <dgm:cxn modelId="{8718A3FC-0AA1-470F-8067-FF1A248EAC39}" type="presParOf" srcId="{895F8F40-A592-4B44-9FEE-9C8CA3100A33}" destId="{9F77B531-FB2B-4FBF-B7B6-239A576716A7}" srcOrd="1" destOrd="0" presId="urn:microsoft.com/office/officeart/2005/8/layout/hierarchy1"/>
    <dgm:cxn modelId="{CB950E8E-D0CA-4A87-8CE4-07F5A3A26C03}" type="presParOf" srcId="{9F77B531-FB2B-4FBF-B7B6-239A576716A7}" destId="{F6F958AD-1FF7-4CDA-A811-206DD8AB44AC}" srcOrd="0" destOrd="0" presId="urn:microsoft.com/office/officeart/2005/8/layout/hierarchy1"/>
    <dgm:cxn modelId="{67C17B21-498F-47E2-9B95-682A5527ED94}" type="presParOf" srcId="{F6F958AD-1FF7-4CDA-A811-206DD8AB44AC}" destId="{7347B1F8-E060-44D3-A9F8-8722E0CB6842}" srcOrd="0" destOrd="0" presId="urn:microsoft.com/office/officeart/2005/8/layout/hierarchy1"/>
    <dgm:cxn modelId="{64554224-2447-4DF8-AA9E-3D029ABB0C2F}" type="presParOf" srcId="{F6F958AD-1FF7-4CDA-A811-206DD8AB44AC}" destId="{BB9FA145-37CB-4839-A61F-478666A44C16}" srcOrd="1" destOrd="0" presId="urn:microsoft.com/office/officeart/2005/8/layout/hierarchy1"/>
    <dgm:cxn modelId="{D471880B-CE37-436B-9393-34315681F1A7}" type="presParOf" srcId="{9F77B531-FB2B-4FBF-B7B6-239A576716A7}" destId="{F1C7338F-9CE7-4C56-BC68-622337B8D945}" srcOrd="1" destOrd="0" presId="urn:microsoft.com/office/officeart/2005/8/layout/hierarchy1"/>
    <dgm:cxn modelId="{544F425B-ED8A-4F6B-A3E1-E1959F6736E6}" type="presParOf" srcId="{895F8F40-A592-4B44-9FEE-9C8CA3100A33}" destId="{86ECB580-E175-456C-A1D7-C4E6BE933ECC}" srcOrd="2" destOrd="0" presId="urn:microsoft.com/office/officeart/2005/8/layout/hierarchy1"/>
    <dgm:cxn modelId="{E46DC007-E722-4FA2-B760-A13921069E25}" type="presParOf" srcId="{86ECB580-E175-456C-A1D7-C4E6BE933ECC}" destId="{70615546-F6E0-49AF-8423-E9201E1F54EE}" srcOrd="0" destOrd="0" presId="urn:microsoft.com/office/officeart/2005/8/layout/hierarchy1"/>
    <dgm:cxn modelId="{3E68535E-F593-4B5E-8E21-0E2D50210FC7}" type="presParOf" srcId="{70615546-F6E0-49AF-8423-E9201E1F54EE}" destId="{A2C7FC09-1B71-4833-A6AA-51448BE11A70}" srcOrd="0" destOrd="0" presId="urn:microsoft.com/office/officeart/2005/8/layout/hierarchy1"/>
    <dgm:cxn modelId="{D0B8A390-FB3B-4D07-A736-D00AD020C7A3}" type="presParOf" srcId="{70615546-F6E0-49AF-8423-E9201E1F54EE}" destId="{E6F17D1D-6BFA-49B8-BD90-A20C0483F997}" srcOrd="1" destOrd="0" presId="urn:microsoft.com/office/officeart/2005/8/layout/hierarchy1"/>
    <dgm:cxn modelId="{C164275F-2DB0-4E37-A745-2E58703D54EA}" type="presParOf" srcId="{86ECB580-E175-456C-A1D7-C4E6BE933ECC}" destId="{D9C33EF9-9709-42EA-B532-3196E3DE0F5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8B8771-7F9C-43CE-9015-E46D3DF99553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AF45C8B-6B74-4CC3-9AA9-5FE350C68F9C}">
      <dgm:prSet/>
      <dgm:spPr/>
      <dgm:t>
        <a:bodyPr/>
        <a:lstStyle/>
        <a:p>
          <a:r>
            <a:rPr lang="es-PR" dirty="0"/>
            <a:t>Porqué debemos enseñar lo aprendido</a:t>
          </a:r>
          <a:endParaRPr lang="en-US" dirty="0"/>
        </a:p>
      </dgm:t>
    </dgm:pt>
    <dgm:pt modelId="{CABF3050-5766-4C7C-805A-872E98A59B65}" type="parTrans" cxnId="{D3A3D650-20A8-4712-8709-28F103D8AF75}">
      <dgm:prSet/>
      <dgm:spPr/>
      <dgm:t>
        <a:bodyPr/>
        <a:lstStyle/>
        <a:p>
          <a:endParaRPr lang="en-US"/>
        </a:p>
      </dgm:t>
    </dgm:pt>
    <dgm:pt modelId="{E4E6955F-3A5A-4358-BB0E-52B736E0E4FC}" type="sibTrans" cxnId="{D3A3D650-20A8-4712-8709-28F103D8AF75}">
      <dgm:prSet/>
      <dgm:spPr/>
      <dgm:t>
        <a:bodyPr/>
        <a:lstStyle/>
        <a:p>
          <a:endParaRPr lang="en-US"/>
        </a:p>
      </dgm:t>
    </dgm:pt>
    <dgm:pt modelId="{853CC916-377D-48D6-8681-DF99939EE839}">
      <dgm:prSet/>
      <dgm:spPr/>
      <dgm:t>
        <a:bodyPr/>
        <a:lstStyle/>
        <a:p>
          <a:r>
            <a:rPr lang="es-PR" dirty="0"/>
            <a:t>Dónde conseguir el material educativo</a:t>
          </a:r>
          <a:endParaRPr lang="en-US" dirty="0"/>
        </a:p>
      </dgm:t>
    </dgm:pt>
    <dgm:pt modelId="{DF8CCE6E-E47A-4302-A864-3ADB931DEF24}" type="parTrans" cxnId="{6698F647-7B98-4DBD-B575-E06EBDEDE94C}">
      <dgm:prSet/>
      <dgm:spPr/>
      <dgm:t>
        <a:bodyPr/>
        <a:lstStyle/>
        <a:p>
          <a:endParaRPr lang="en-US"/>
        </a:p>
      </dgm:t>
    </dgm:pt>
    <dgm:pt modelId="{E8EEA476-CAFD-4D36-B437-8F34424500A7}" type="sibTrans" cxnId="{6698F647-7B98-4DBD-B575-E06EBDEDE94C}">
      <dgm:prSet/>
      <dgm:spPr/>
      <dgm:t>
        <a:bodyPr/>
        <a:lstStyle/>
        <a:p>
          <a:endParaRPr lang="en-US"/>
        </a:p>
      </dgm:t>
    </dgm:pt>
    <dgm:pt modelId="{315F0E90-335E-4CAB-A711-CE8FEED0AF8F}">
      <dgm:prSet/>
      <dgm:spPr/>
      <dgm:t>
        <a:bodyPr/>
        <a:lstStyle/>
        <a:p>
          <a:r>
            <a:rPr lang="en-US" dirty="0" err="1"/>
            <a:t>Plataformas</a:t>
          </a:r>
          <a:r>
            <a:rPr lang="en-US" dirty="0"/>
            <a:t> para </a:t>
          </a:r>
          <a:r>
            <a:rPr lang="en-US" dirty="0" err="1"/>
            <a:t>educar</a:t>
          </a:r>
          <a:r>
            <a:rPr lang="en-US" dirty="0"/>
            <a:t> a </a:t>
          </a:r>
          <a:r>
            <a:rPr lang="en-US" dirty="0" err="1"/>
            <a:t>distancia</a:t>
          </a:r>
          <a:endParaRPr lang="en-US" dirty="0"/>
        </a:p>
      </dgm:t>
    </dgm:pt>
    <dgm:pt modelId="{C0E38B8D-6D57-43C3-AFAB-E0286AE69A4C}" type="parTrans" cxnId="{AD0C3063-CAB0-4900-93F1-2F2A2D3578B1}">
      <dgm:prSet/>
      <dgm:spPr/>
      <dgm:t>
        <a:bodyPr/>
        <a:lstStyle/>
        <a:p>
          <a:endParaRPr lang="en-US"/>
        </a:p>
      </dgm:t>
    </dgm:pt>
    <dgm:pt modelId="{EC695B2F-6202-4E41-A2A0-D69A19906C1D}" type="sibTrans" cxnId="{AD0C3063-CAB0-4900-93F1-2F2A2D3578B1}">
      <dgm:prSet/>
      <dgm:spPr/>
      <dgm:t>
        <a:bodyPr/>
        <a:lstStyle/>
        <a:p>
          <a:endParaRPr lang="en-US"/>
        </a:p>
      </dgm:t>
    </dgm:pt>
    <dgm:pt modelId="{621D281B-FCDD-40A2-BDE7-9F03476C2A43}">
      <dgm:prSet/>
      <dgm:spPr/>
      <dgm:t>
        <a:bodyPr/>
        <a:lstStyle/>
        <a:p>
          <a:r>
            <a:rPr lang="es-PR" dirty="0"/>
            <a:t>Cómo enviar el material educativo</a:t>
          </a:r>
          <a:endParaRPr lang="en-US" dirty="0"/>
        </a:p>
      </dgm:t>
    </dgm:pt>
    <dgm:pt modelId="{E404A2CA-0362-47A9-8596-169DE24C6A1A}" type="parTrans" cxnId="{F7E87A72-8AA6-4F00-9197-FA42E0865726}">
      <dgm:prSet/>
      <dgm:spPr/>
      <dgm:t>
        <a:bodyPr/>
        <a:lstStyle/>
        <a:p>
          <a:endParaRPr lang="en-US"/>
        </a:p>
      </dgm:t>
    </dgm:pt>
    <dgm:pt modelId="{695086F3-88DF-407B-933C-82E5D014FB8C}" type="sibTrans" cxnId="{F7E87A72-8AA6-4F00-9197-FA42E0865726}">
      <dgm:prSet/>
      <dgm:spPr/>
      <dgm:t>
        <a:bodyPr/>
        <a:lstStyle/>
        <a:p>
          <a:endParaRPr lang="en-US"/>
        </a:p>
      </dgm:t>
    </dgm:pt>
    <dgm:pt modelId="{1D64EA88-473B-4E51-9A0F-5E348ED63684}">
      <dgm:prSet/>
      <dgm:spPr/>
      <dgm:t>
        <a:bodyPr/>
        <a:lstStyle/>
        <a:p>
          <a:r>
            <a:rPr lang="es-PR" dirty="0"/>
            <a:t>Videos por comunidad</a:t>
          </a:r>
          <a:endParaRPr lang="en-US" dirty="0"/>
        </a:p>
      </dgm:t>
    </dgm:pt>
    <dgm:pt modelId="{EAB8CE35-F31B-4A6B-BE09-F1715942BE6E}" type="parTrans" cxnId="{253F9DE4-4C4D-4AF9-A697-D015C5E7CD6E}">
      <dgm:prSet/>
      <dgm:spPr/>
      <dgm:t>
        <a:bodyPr/>
        <a:lstStyle/>
        <a:p>
          <a:endParaRPr lang="en-US"/>
        </a:p>
      </dgm:t>
    </dgm:pt>
    <dgm:pt modelId="{BDA71282-1CE8-49F0-8AB8-D79D1DD6FA6B}" type="sibTrans" cxnId="{253F9DE4-4C4D-4AF9-A697-D015C5E7CD6E}">
      <dgm:prSet/>
      <dgm:spPr/>
      <dgm:t>
        <a:bodyPr/>
        <a:lstStyle/>
        <a:p>
          <a:endParaRPr lang="en-US"/>
        </a:p>
      </dgm:t>
    </dgm:pt>
    <dgm:pt modelId="{9A1BA9E6-1431-43A9-BB8F-9D553B25032F}" type="pres">
      <dgm:prSet presAssocID="{688B8771-7F9C-43CE-9015-E46D3DF99553}" presName="Name0" presStyleCnt="0">
        <dgm:presLayoutVars>
          <dgm:dir/>
          <dgm:resizeHandles val="exact"/>
        </dgm:presLayoutVars>
      </dgm:prSet>
      <dgm:spPr/>
    </dgm:pt>
    <dgm:pt modelId="{B06C4339-0E3B-4A19-A087-4913DD190E9F}" type="pres">
      <dgm:prSet presAssocID="{5AF45C8B-6B74-4CC3-9AA9-5FE350C68F9C}" presName="node" presStyleLbl="node1" presStyleIdx="0" presStyleCnt="5">
        <dgm:presLayoutVars>
          <dgm:bulletEnabled val="1"/>
        </dgm:presLayoutVars>
      </dgm:prSet>
      <dgm:spPr/>
    </dgm:pt>
    <dgm:pt modelId="{86F86C38-1394-45EB-A533-E39A679AC84E}" type="pres">
      <dgm:prSet presAssocID="{E4E6955F-3A5A-4358-BB0E-52B736E0E4FC}" presName="sibTrans" presStyleLbl="sibTrans1D1" presStyleIdx="0" presStyleCnt="4"/>
      <dgm:spPr/>
    </dgm:pt>
    <dgm:pt modelId="{3125726B-2138-43C7-9473-F47A3433AA6C}" type="pres">
      <dgm:prSet presAssocID="{E4E6955F-3A5A-4358-BB0E-52B736E0E4FC}" presName="connectorText" presStyleLbl="sibTrans1D1" presStyleIdx="0" presStyleCnt="4"/>
      <dgm:spPr/>
    </dgm:pt>
    <dgm:pt modelId="{BD840029-7CF6-49E1-923C-22C183AB1A02}" type="pres">
      <dgm:prSet presAssocID="{853CC916-377D-48D6-8681-DF99939EE839}" presName="node" presStyleLbl="node1" presStyleIdx="1" presStyleCnt="5">
        <dgm:presLayoutVars>
          <dgm:bulletEnabled val="1"/>
        </dgm:presLayoutVars>
      </dgm:prSet>
      <dgm:spPr/>
    </dgm:pt>
    <dgm:pt modelId="{C850CD64-44CA-41E1-86FA-B2223D283829}" type="pres">
      <dgm:prSet presAssocID="{E8EEA476-CAFD-4D36-B437-8F34424500A7}" presName="sibTrans" presStyleLbl="sibTrans1D1" presStyleIdx="1" presStyleCnt="4"/>
      <dgm:spPr/>
    </dgm:pt>
    <dgm:pt modelId="{16247D09-143A-490D-BAE8-102F4D03DEB9}" type="pres">
      <dgm:prSet presAssocID="{E8EEA476-CAFD-4D36-B437-8F34424500A7}" presName="connectorText" presStyleLbl="sibTrans1D1" presStyleIdx="1" presStyleCnt="4"/>
      <dgm:spPr/>
    </dgm:pt>
    <dgm:pt modelId="{81D1B470-3E81-42B0-894E-9C6704F1A0F5}" type="pres">
      <dgm:prSet presAssocID="{315F0E90-335E-4CAB-A711-CE8FEED0AF8F}" presName="node" presStyleLbl="node1" presStyleIdx="2" presStyleCnt="5">
        <dgm:presLayoutVars>
          <dgm:bulletEnabled val="1"/>
        </dgm:presLayoutVars>
      </dgm:prSet>
      <dgm:spPr/>
    </dgm:pt>
    <dgm:pt modelId="{9A749B5E-3399-4F52-9ADA-9E671EC018EB}" type="pres">
      <dgm:prSet presAssocID="{EC695B2F-6202-4E41-A2A0-D69A19906C1D}" presName="sibTrans" presStyleLbl="sibTrans1D1" presStyleIdx="2" presStyleCnt="4"/>
      <dgm:spPr/>
    </dgm:pt>
    <dgm:pt modelId="{670DC624-7470-4687-9A5B-9EA01450321F}" type="pres">
      <dgm:prSet presAssocID="{EC695B2F-6202-4E41-A2A0-D69A19906C1D}" presName="connectorText" presStyleLbl="sibTrans1D1" presStyleIdx="2" presStyleCnt="4"/>
      <dgm:spPr/>
    </dgm:pt>
    <dgm:pt modelId="{48DF20AE-7CC7-4816-979E-9F09A509EE4E}" type="pres">
      <dgm:prSet presAssocID="{621D281B-FCDD-40A2-BDE7-9F03476C2A43}" presName="node" presStyleLbl="node1" presStyleIdx="3" presStyleCnt="5">
        <dgm:presLayoutVars>
          <dgm:bulletEnabled val="1"/>
        </dgm:presLayoutVars>
      </dgm:prSet>
      <dgm:spPr/>
    </dgm:pt>
    <dgm:pt modelId="{A9B0D07A-7A94-4A76-BD54-31B765BCDB7A}" type="pres">
      <dgm:prSet presAssocID="{695086F3-88DF-407B-933C-82E5D014FB8C}" presName="sibTrans" presStyleLbl="sibTrans1D1" presStyleIdx="3" presStyleCnt="4"/>
      <dgm:spPr/>
    </dgm:pt>
    <dgm:pt modelId="{434AB3A6-D879-4FE7-9632-337E09842C15}" type="pres">
      <dgm:prSet presAssocID="{695086F3-88DF-407B-933C-82E5D014FB8C}" presName="connectorText" presStyleLbl="sibTrans1D1" presStyleIdx="3" presStyleCnt="4"/>
      <dgm:spPr/>
    </dgm:pt>
    <dgm:pt modelId="{42CF9F3B-F40A-405A-9B41-4944D3E34383}" type="pres">
      <dgm:prSet presAssocID="{1D64EA88-473B-4E51-9A0F-5E348ED63684}" presName="node" presStyleLbl="node1" presStyleIdx="4" presStyleCnt="5">
        <dgm:presLayoutVars>
          <dgm:bulletEnabled val="1"/>
        </dgm:presLayoutVars>
      </dgm:prSet>
      <dgm:spPr/>
    </dgm:pt>
  </dgm:ptLst>
  <dgm:cxnLst>
    <dgm:cxn modelId="{344C820D-B5AD-4060-9D9C-FE3DA6ED349F}" type="presOf" srcId="{E8EEA476-CAFD-4D36-B437-8F34424500A7}" destId="{C850CD64-44CA-41E1-86FA-B2223D283829}" srcOrd="0" destOrd="0" presId="urn:microsoft.com/office/officeart/2016/7/layout/RepeatingBendingProcessNew"/>
    <dgm:cxn modelId="{C69C5319-3E7C-4102-8EB4-2AD6F1FD5344}" type="presOf" srcId="{1D64EA88-473B-4E51-9A0F-5E348ED63684}" destId="{42CF9F3B-F40A-405A-9B41-4944D3E34383}" srcOrd="0" destOrd="0" presId="urn:microsoft.com/office/officeart/2016/7/layout/RepeatingBendingProcessNew"/>
    <dgm:cxn modelId="{1E905A27-94C5-4076-99F2-26E315660CBC}" type="presOf" srcId="{EC695B2F-6202-4E41-A2A0-D69A19906C1D}" destId="{9A749B5E-3399-4F52-9ADA-9E671EC018EB}" srcOrd="0" destOrd="0" presId="urn:microsoft.com/office/officeart/2016/7/layout/RepeatingBendingProcessNew"/>
    <dgm:cxn modelId="{0EE61F2B-6B07-42B1-8F85-2F16042CD521}" type="presOf" srcId="{EC695B2F-6202-4E41-A2A0-D69A19906C1D}" destId="{670DC624-7470-4687-9A5B-9EA01450321F}" srcOrd="1" destOrd="0" presId="urn:microsoft.com/office/officeart/2016/7/layout/RepeatingBendingProcessNew"/>
    <dgm:cxn modelId="{A6343B2C-1FE3-4A19-B8AB-A3DE795EA667}" type="presOf" srcId="{853CC916-377D-48D6-8681-DF99939EE839}" destId="{BD840029-7CF6-49E1-923C-22C183AB1A02}" srcOrd="0" destOrd="0" presId="urn:microsoft.com/office/officeart/2016/7/layout/RepeatingBendingProcessNew"/>
    <dgm:cxn modelId="{E7C06C38-8108-4F1B-85CA-60AD2A0548D4}" type="presOf" srcId="{E4E6955F-3A5A-4358-BB0E-52B736E0E4FC}" destId="{3125726B-2138-43C7-9473-F47A3433AA6C}" srcOrd="1" destOrd="0" presId="urn:microsoft.com/office/officeart/2016/7/layout/RepeatingBendingProcessNew"/>
    <dgm:cxn modelId="{F846B861-2F4A-4EDB-87D9-301450368916}" type="presOf" srcId="{315F0E90-335E-4CAB-A711-CE8FEED0AF8F}" destId="{81D1B470-3E81-42B0-894E-9C6704F1A0F5}" srcOrd="0" destOrd="0" presId="urn:microsoft.com/office/officeart/2016/7/layout/RepeatingBendingProcessNew"/>
    <dgm:cxn modelId="{AD0C3063-CAB0-4900-93F1-2F2A2D3578B1}" srcId="{688B8771-7F9C-43CE-9015-E46D3DF99553}" destId="{315F0E90-335E-4CAB-A711-CE8FEED0AF8F}" srcOrd="2" destOrd="0" parTransId="{C0E38B8D-6D57-43C3-AFAB-E0286AE69A4C}" sibTransId="{EC695B2F-6202-4E41-A2A0-D69A19906C1D}"/>
    <dgm:cxn modelId="{6698F647-7B98-4DBD-B575-E06EBDEDE94C}" srcId="{688B8771-7F9C-43CE-9015-E46D3DF99553}" destId="{853CC916-377D-48D6-8681-DF99939EE839}" srcOrd="1" destOrd="0" parTransId="{DF8CCE6E-E47A-4302-A864-3ADB931DEF24}" sibTransId="{E8EEA476-CAFD-4D36-B437-8F34424500A7}"/>
    <dgm:cxn modelId="{D3A3D650-20A8-4712-8709-28F103D8AF75}" srcId="{688B8771-7F9C-43CE-9015-E46D3DF99553}" destId="{5AF45C8B-6B74-4CC3-9AA9-5FE350C68F9C}" srcOrd="0" destOrd="0" parTransId="{CABF3050-5766-4C7C-805A-872E98A59B65}" sibTransId="{E4E6955F-3A5A-4358-BB0E-52B736E0E4FC}"/>
    <dgm:cxn modelId="{F7E87A72-8AA6-4F00-9197-FA42E0865726}" srcId="{688B8771-7F9C-43CE-9015-E46D3DF99553}" destId="{621D281B-FCDD-40A2-BDE7-9F03476C2A43}" srcOrd="3" destOrd="0" parTransId="{E404A2CA-0362-47A9-8596-169DE24C6A1A}" sibTransId="{695086F3-88DF-407B-933C-82E5D014FB8C}"/>
    <dgm:cxn modelId="{2FFDD081-24F4-4C3C-9003-A3D8450AB0AE}" type="presOf" srcId="{688B8771-7F9C-43CE-9015-E46D3DF99553}" destId="{9A1BA9E6-1431-43A9-BB8F-9D553B25032F}" srcOrd="0" destOrd="0" presId="urn:microsoft.com/office/officeart/2016/7/layout/RepeatingBendingProcessNew"/>
    <dgm:cxn modelId="{0FB504A7-BD57-42C7-966F-49DF72785B79}" type="presOf" srcId="{695086F3-88DF-407B-933C-82E5D014FB8C}" destId="{434AB3A6-D879-4FE7-9632-337E09842C15}" srcOrd="1" destOrd="0" presId="urn:microsoft.com/office/officeart/2016/7/layout/RepeatingBendingProcessNew"/>
    <dgm:cxn modelId="{F74420C2-1CC9-4611-AAF2-75D4354AFAB9}" type="presOf" srcId="{695086F3-88DF-407B-933C-82E5D014FB8C}" destId="{A9B0D07A-7A94-4A76-BD54-31B765BCDB7A}" srcOrd="0" destOrd="0" presId="urn:microsoft.com/office/officeart/2016/7/layout/RepeatingBendingProcessNew"/>
    <dgm:cxn modelId="{46DFD0CB-5E1B-4D2D-9D95-CCFAD95AD239}" type="presOf" srcId="{621D281B-FCDD-40A2-BDE7-9F03476C2A43}" destId="{48DF20AE-7CC7-4816-979E-9F09A509EE4E}" srcOrd="0" destOrd="0" presId="urn:microsoft.com/office/officeart/2016/7/layout/RepeatingBendingProcessNew"/>
    <dgm:cxn modelId="{3282C5E1-2164-4F1A-8DD9-A5581093953D}" type="presOf" srcId="{5AF45C8B-6B74-4CC3-9AA9-5FE350C68F9C}" destId="{B06C4339-0E3B-4A19-A087-4913DD190E9F}" srcOrd="0" destOrd="0" presId="urn:microsoft.com/office/officeart/2016/7/layout/RepeatingBendingProcessNew"/>
    <dgm:cxn modelId="{253F9DE4-4C4D-4AF9-A697-D015C5E7CD6E}" srcId="{688B8771-7F9C-43CE-9015-E46D3DF99553}" destId="{1D64EA88-473B-4E51-9A0F-5E348ED63684}" srcOrd="4" destOrd="0" parTransId="{EAB8CE35-F31B-4A6B-BE09-F1715942BE6E}" sibTransId="{BDA71282-1CE8-49F0-8AB8-D79D1DD6FA6B}"/>
    <dgm:cxn modelId="{3ECE85F3-78E9-4F05-A1EA-C2D2EFF24E9D}" type="presOf" srcId="{E4E6955F-3A5A-4358-BB0E-52B736E0E4FC}" destId="{86F86C38-1394-45EB-A533-E39A679AC84E}" srcOrd="0" destOrd="0" presId="urn:microsoft.com/office/officeart/2016/7/layout/RepeatingBendingProcessNew"/>
    <dgm:cxn modelId="{5DDAEDFE-90B5-4D82-ABD1-C3D135D1331A}" type="presOf" srcId="{E8EEA476-CAFD-4D36-B437-8F34424500A7}" destId="{16247D09-143A-490D-BAE8-102F4D03DEB9}" srcOrd="1" destOrd="0" presId="urn:microsoft.com/office/officeart/2016/7/layout/RepeatingBendingProcessNew"/>
    <dgm:cxn modelId="{DAE82388-306E-4B89-A283-C8C5211C36DC}" type="presParOf" srcId="{9A1BA9E6-1431-43A9-BB8F-9D553B25032F}" destId="{B06C4339-0E3B-4A19-A087-4913DD190E9F}" srcOrd="0" destOrd="0" presId="urn:microsoft.com/office/officeart/2016/7/layout/RepeatingBendingProcessNew"/>
    <dgm:cxn modelId="{2D85372C-AA96-47C2-ABE8-F1CFD81F8E3B}" type="presParOf" srcId="{9A1BA9E6-1431-43A9-BB8F-9D553B25032F}" destId="{86F86C38-1394-45EB-A533-E39A679AC84E}" srcOrd="1" destOrd="0" presId="urn:microsoft.com/office/officeart/2016/7/layout/RepeatingBendingProcessNew"/>
    <dgm:cxn modelId="{3F53777A-A5B1-4B27-8BE7-BA3F2FE4888B}" type="presParOf" srcId="{86F86C38-1394-45EB-A533-E39A679AC84E}" destId="{3125726B-2138-43C7-9473-F47A3433AA6C}" srcOrd="0" destOrd="0" presId="urn:microsoft.com/office/officeart/2016/7/layout/RepeatingBendingProcessNew"/>
    <dgm:cxn modelId="{23549417-3EF0-4836-A49F-F9CCEE1E08BD}" type="presParOf" srcId="{9A1BA9E6-1431-43A9-BB8F-9D553B25032F}" destId="{BD840029-7CF6-49E1-923C-22C183AB1A02}" srcOrd="2" destOrd="0" presId="urn:microsoft.com/office/officeart/2016/7/layout/RepeatingBendingProcessNew"/>
    <dgm:cxn modelId="{291F7793-4994-4E77-9280-5D643558B65E}" type="presParOf" srcId="{9A1BA9E6-1431-43A9-BB8F-9D553B25032F}" destId="{C850CD64-44CA-41E1-86FA-B2223D283829}" srcOrd="3" destOrd="0" presId="urn:microsoft.com/office/officeart/2016/7/layout/RepeatingBendingProcessNew"/>
    <dgm:cxn modelId="{482D15F9-7A1B-4F31-B65D-2ADE5FA372DF}" type="presParOf" srcId="{C850CD64-44CA-41E1-86FA-B2223D283829}" destId="{16247D09-143A-490D-BAE8-102F4D03DEB9}" srcOrd="0" destOrd="0" presId="urn:microsoft.com/office/officeart/2016/7/layout/RepeatingBendingProcessNew"/>
    <dgm:cxn modelId="{58BF3EB8-00B5-4DB9-86D8-86638A6865EE}" type="presParOf" srcId="{9A1BA9E6-1431-43A9-BB8F-9D553B25032F}" destId="{81D1B470-3E81-42B0-894E-9C6704F1A0F5}" srcOrd="4" destOrd="0" presId="urn:microsoft.com/office/officeart/2016/7/layout/RepeatingBendingProcessNew"/>
    <dgm:cxn modelId="{2980C4B2-5CDE-465B-BF89-D44493A1120B}" type="presParOf" srcId="{9A1BA9E6-1431-43A9-BB8F-9D553B25032F}" destId="{9A749B5E-3399-4F52-9ADA-9E671EC018EB}" srcOrd="5" destOrd="0" presId="urn:microsoft.com/office/officeart/2016/7/layout/RepeatingBendingProcessNew"/>
    <dgm:cxn modelId="{D3B2653D-2AD1-4623-A95A-684A129CE3AF}" type="presParOf" srcId="{9A749B5E-3399-4F52-9ADA-9E671EC018EB}" destId="{670DC624-7470-4687-9A5B-9EA01450321F}" srcOrd="0" destOrd="0" presId="urn:microsoft.com/office/officeart/2016/7/layout/RepeatingBendingProcessNew"/>
    <dgm:cxn modelId="{5346C9B2-F64B-4CDF-B1AB-3E4348E87148}" type="presParOf" srcId="{9A1BA9E6-1431-43A9-BB8F-9D553B25032F}" destId="{48DF20AE-7CC7-4816-979E-9F09A509EE4E}" srcOrd="6" destOrd="0" presId="urn:microsoft.com/office/officeart/2016/7/layout/RepeatingBendingProcessNew"/>
    <dgm:cxn modelId="{97185DB9-2AA4-43F0-BBE4-32C975B65C53}" type="presParOf" srcId="{9A1BA9E6-1431-43A9-BB8F-9D553B25032F}" destId="{A9B0D07A-7A94-4A76-BD54-31B765BCDB7A}" srcOrd="7" destOrd="0" presId="urn:microsoft.com/office/officeart/2016/7/layout/RepeatingBendingProcessNew"/>
    <dgm:cxn modelId="{753E5321-6AE5-4729-B739-35E3308A0858}" type="presParOf" srcId="{A9B0D07A-7A94-4A76-BD54-31B765BCDB7A}" destId="{434AB3A6-D879-4FE7-9632-337E09842C15}" srcOrd="0" destOrd="0" presId="urn:microsoft.com/office/officeart/2016/7/layout/RepeatingBendingProcessNew"/>
    <dgm:cxn modelId="{C4AC5D4C-48DE-4A1F-ADDF-158587C06C94}" type="presParOf" srcId="{9A1BA9E6-1431-43A9-BB8F-9D553B25032F}" destId="{42CF9F3B-F40A-405A-9B41-4944D3E34383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EE7C2-1188-4136-8537-8D4F92BEF485}">
      <dsp:nvSpPr>
        <dsp:cNvPr id="0" name=""/>
        <dsp:cNvSpPr/>
      </dsp:nvSpPr>
      <dsp:spPr>
        <a:xfrm>
          <a:off x="571" y="468"/>
          <a:ext cx="4983008" cy="13627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5900" kern="1200" dirty="0"/>
            <a:t>Programas:</a:t>
          </a:r>
        </a:p>
      </dsp:txBody>
      <dsp:txXfrm>
        <a:off x="40484" y="40381"/>
        <a:ext cx="4903182" cy="1282910"/>
      </dsp:txXfrm>
    </dsp:sp>
    <dsp:sp modelId="{794650E9-75AC-48EA-B901-BC404DB69CA6}">
      <dsp:nvSpPr>
        <dsp:cNvPr id="0" name=""/>
        <dsp:cNvSpPr/>
      </dsp:nvSpPr>
      <dsp:spPr>
        <a:xfrm>
          <a:off x="571" y="1452334"/>
          <a:ext cx="3255055" cy="13627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700" kern="1200" dirty="0" err="1"/>
            <a:t>Teams</a:t>
          </a:r>
          <a:r>
            <a:rPr lang="es-PR" sz="2700" kern="1200" dirty="0"/>
            <a:t>, Google Meet y Zoom</a:t>
          </a:r>
        </a:p>
      </dsp:txBody>
      <dsp:txXfrm>
        <a:off x="40484" y="1492247"/>
        <a:ext cx="3175229" cy="1282910"/>
      </dsp:txXfrm>
    </dsp:sp>
    <dsp:sp modelId="{F243B6CB-CFD2-4FC7-8F9C-A5374BB99B7A}">
      <dsp:nvSpPr>
        <dsp:cNvPr id="0" name=""/>
        <dsp:cNvSpPr/>
      </dsp:nvSpPr>
      <dsp:spPr>
        <a:xfrm>
          <a:off x="571" y="2904201"/>
          <a:ext cx="1594052" cy="13627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dirty="0"/>
            <a:t>Facebook Live</a:t>
          </a:r>
        </a:p>
      </dsp:txBody>
      <dsp:txXfrm>
        <a:off x="40484" y="2944114"/>
        <a:ext cx="1514226" cy="1282910"/>
      </dsp:txXfrm>
    </dsp:sp>
    <dsp:sp modelId="{C5FAC76D-05F0-4142-808D-42B019A4FEB6}">
      <dsp:nvSpPr>
        <dsp:cNvPr id="0" name=""/>
        <dsp:cNvSpPr/>
      </dsp:nvSpPr>
      <dsp:spPr>
        <a:xfrm>
          <a:off x="1661574" y="2904201"/>
          <a:ext cx="1594052" cy="13627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dirty="0"/>
            <a:t>Biblioteca Virtual</a:t>
          </a:r>
        </a:p>
      </dsp:txBody>
      <dsp:txXfrm>
        <a:off x="1701487" y="2944114"/>
        <a:ext cx="1514226" cy="1282910"/>
      </dsp:txXfrm>
    </dsp:sp>
    <dsp:sp modelId="{FF76DCFE-860F-4D12-97FF-186F88F01FEF}">
      <dsp:nvSpPr>
        <dsp:cNvPr id="0" name=""/>
        <dsp:cNvSpPr/>
      </dsp:nvSpPr>
      <dsp:spPr>
        <a:xfrm>
          <a:off x="3389527" y="1452334"/>
          <a:ext cx="1594052" cy="13627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700" kern="1200" dirty="0"/>
            <a:t>Email [general]</a:t>
          </a:r>
        </a:p>
      </dsp:txBody>
      <dsp:txXfrm>
        <a:off x="3429440" y="1492247"/>
        <a:ext cx="1514226" cy="1282910"/>
      </dsp:txXfrm>
    </dsp:sp>
    <dsp:sp modelId="{C994D763-1C00-4995-A91E-57127765C741}">
      <dsp:nvSpPr>
        <dsp:cNvPr id="0" name=""/>
        <dsp:cNvSpPr/>
      </dsp:nvSpPr>
      <dsp:spPr>
        <a:xfrm>
          <a:off x="3389527" y="2904201"/>
          <a:ext cx="1594052" cy="13627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dirty="0"/>
            <a:t>WhatsApp</a:t>
          </a:r>
        </a:p>
      </dsp:txBody>
      <dsp:txXfrm>
        <a:off x="3429440" y="2944114"/>
        <a:ext cx="1514226" cy="12829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8812F-A483-416C-9DA3-52823D11C2A7}">
      <dsp:nvSpPr>
        <dsp:cNvPr id="0" name=""/>
        <dsp:cNvSpPr/>
      </dsp:nvSpPr>
      <dsp:spPr>
        <a:xfrm>
          <a:off x="679050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9E2B9-9644-4B22-AD74-B39D634F81C8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563C2-5531-4F8C-BF29-A9F670050A50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PR" sz="1500" kern="1200" dirty="0"/>
            <a:t>El material estará disponible para el público en general.</a:t>
          </a:r>
          <a:endParaRPr lang="en-US" sz="1500" kern="1200" dirty="0"/>
        </a:p>
      </dsp:txBody>
      <dsp:txXfrm>
        <a:off x="75768" y="3053169"/>
        <a:ext cx="3093750" cy="720000"/>
      </dsp:txXfrm>
    </dsp:sp>
    <dsp:sp modelId="{7C7E48F8-BF3C-40C3-9BCD-995A0BCDAF8B}">
      <dsp:nvSpPr>
        <dsp:cNvPr id="0" name=""/>
        <dsp:cNvSpPr/>
      </dsp:nvSpPr>
      <dsp:spPr>
        <a:xfrm>
          <a:off x="4314206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03D4A-10B6-46A9-953A-BCFA76BAD705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A1DE9-B4EF-4B80-9CF6-828BCEB83350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PR" sz="1500" kern="1200"/>
            <a:t>Acceso en todo momento y de la mayoría de los dispositivos. </a:t>
          </a:r>
          <a:endParaRPr lang="en-US" sz="1500" kern="1200"/>
        </a:p>
      </dsp:txBody>
      <dsp:txXfrm>
        <a:off x="3710925" y="3053169"/>
        <a:ext cx="3093750" cy="720000"/>
      </dsp:txXfrm>
    </dsp:sp>
    <dsp:sp modelId="{91E99F5C-221E-4B2E-817F-905A8F58E922}">
      <dsp:nvSpPr>
        <dsp:cNvPr id="0" name=""/>
        <dsp:cNvSpPr/>
      </dsp:nvSpPr>
      <dsp:spPr>
        <a:xfrm>
          <a:off x="7949362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68B78-4AB3-475D-A59D-46B46DF6C17C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E8B32-0F73-413F-8A3A-8CF62BEB3F2E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PR" sz="1500" kern="1200" dirty="0"/>
            <a:t>Estará preparado para que puedan utilizarlo y sean los educadores de sus comunidades. </a:t>
          </a:r>
          <a:endParaRPr lang="en-US" sz="1500" kern="1200" dirty="0"/>
        </a:p>
      </dsp:txBody>
      <dsp:txXfrm>
        <a:off x="7346081" y="3053169"/>
        <a:ext cx="30937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6EEB9-786D-4A54-9884-D0026AC69DDD}">
      <dsp:nvSpPr>
        <dsp:cNvPr id="0" name=""/>
        <dsp:cNvSpPr/>
      </dsp:nvSpPr>
      <dsp:spPr>
        <a:xfrm>
          <a:off x="1142759" y="92122"/>
          <a:ext cx="1271565" cy="127156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ACC1E6-D4D2-40F0-9A83-84974A93377C}">
      <dsp:nvSpPr>
        <dsp:cNvPr id="0" name=""/>
        <dsp:cNvSpPr/>
      </dsp:nvSpPr>
      <dsp:spPr>
        <a:xfrm>
          <a:off x="1413749" y="363111"/>
          <a:ext cx="729586" cy="729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70EDF-3DCE-4DC7-B40F-D285DCAD4AAF}">
      <dsp:nvSpPr>
        <dsp:cNvPr id="0" name=""/>
        <dsp:cNvSpPr/>
      </dsp:nvSpPr>
      <dsp:spPr>
        <a:xfrm>
          <a:off x="736275" y="1759748"/>
          <a:ext cx="208453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PR" sz="1400" kern="1200"/>
            <a:t>Analizar el comportamiento de los estudiantes</a:t>
          </a:r>
          <a:endParaRPr lang="en-US" sz="1400" kern="1200"/>
        </a:p>
      </dsp:txBody>
      <dsp:txXfrm>
        <a:off x="736275" y="1759748"/>
        <a:ext cx="2084533" cy="720000"/>
      </dsp:txXfrm>
    </dsp:sp>
    <dsp:sp modelId="{0F6F97C0-99AD-4521-9C79-61CC041E40E9}">
      <dsp:nvSpPr>
        <dsp:cNvPr id="0" name=""/>
        <dsp:cNvSpPr/>
      </dsp:nvSpPr>
      <dsp:spPr>
        <a:xfrm>
          <a:off x="3592086" y="92122"/>
          <a:ext cx="1271565" cy="127156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E8B1C-241D-418E-AA9A-8FC6D478A424}">
      <dsp:nvSpPr>
        <dsp:cNvPr id="0" name=""/>
        <dsp:cNvSpPr/>
      </dsp:nvSpPr>
      <dsp:spPr>
        <a:xfrm>
          <a:off x="3863075" y="363111"/>
          <a:ext cx="729586" cy="729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233476-B9BB-4B92-A1D4-121E2F6F362C}">
      <dsp:nvSpPr>
        <dsp:cNvPr id="0" name=""/>
        <dsp:cNvSpPr/>
      </dsp:nvSpPr>
      <dsp:spPr>
        <a:xfrm>
          <a:off x="3185602" y="1759748"/>
          <a:ext cx="208453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PR" sz="1400" kern="1200"/>
            <a:t>Mantener constante comunicación </a:t>
          </a:r>
          <a:endParaRPr lang="en-US" sz="1400" kern="1200"/>
        </a:p>
      </dsp:txBody>
      <dsp:txXfrm>
        <a:off x="3185602" y="1759748"/>
        <a:ext cx="2084533" cy="720000"/>
      </dsp:txXfrm>
    </dsp:sp>
    <dsp:sp modelId="{6727DFC9-79AE-4896-94F0-820399A26CFB}">
      <dsp:nvSpPr>
        <dsp:cNvPr id="0" name=""/>
        <dsp:cNvSpPr/>
      </dsp:nvSpPr>
      <dsp:spPr>
        <a:xfrm>
          <a:off x="6041413" y="4516"/>
          <a:ext cx="1271565" cy="127156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CED91-5834-4E7F-85A2-FD09DFBA78D7}">
      <dsp:nvSpPr>
        <dsp:cNvPr id="0" name=""/>
        <dsp:cNvSpPr/>
      </dsp:nvSpPr>
      <dsp:spPr>
        <a:xfrm>
          <a:off x="6312402" y="275505"/>
          <a:ext cx="729586" cy="729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D3A75-01C4-49B4-9622-5779626E70C9}">
      <dsp:nvSpPr>
        <dsp:cNvPr id="0" name=""/>
        <dsp:cNvSpPr/>
      </dsp:nvSpPr>
      <dsp:spPr>
        <a:xfrm>
          <a:off x="5634929" y="1496930"/>
          <a:ext cx="2084533" cy="1070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PR" sz="1400" kern="1200" dirty="0"/>
            <a:t>Atender sus necesidades y no hacerlos sentir juzgados </a:t>
          </a:r>
          <a:endParaRPr lang="en-US" sz="1400" kern="1200" dirty="0"/>
        </a:p>
      </dsp:txBody>
      <dsp:txXfrm>
        <a:off x="5634929" y="1496930"/>
        <a:ext cx="2084533" cy="1070424"/>
      </dsp:txXfrm>
    </dsp:sp>
    <dsp:sp modelId="{835D4BBC-0C34-4D2C-B96F-C8C2EC58C6CE}">
      <dsp:nvSpPr>
        <dsp:cNvPr id="0" name=""/>
        <dsp:cNvSpPr/>
      </dsp:nvSpPr>
      <dsp:spPr>
        <a:xfrm>
          <a:off x="8490739" y="92122"/>
          <a:ext cx="1271565" cy="127156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86136-DA23-493F-B106-A69D6946B26E}">
      <dsp:nvSpPr>
        <dsp:cNvPr id="0" name=""/>
        <dsp:cNvSpPr/>
      </dsp:nvSpPr>
      <dsp:spPr>
        <a:xfrm>
          <a:off x="8761729" y="363111"/>
          <a:ext cx="729586" cy="7295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D223F7-EB4D-4E40-83F8-916CD25C7C96}">
      <dsp:nvSpPr>
        <dsp:cNvPr id="0" name=""/>
        <dsp:cNvSpPr/>
      </dsp:nvSpPr>
      <dsp:spPr>
        <a:xfrm>
          <a:off x="8084255" y="1759748"/>
          <a:ext cx="208453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PR" sz="1400" kern="1200"/>
            <a:t>Abrir espacios de confianza para las preguntas</a:t>
          </a:r>
          <a:endParaRPr lang="en-US" sz="1400" kern="1200"/>
        </a:p>
      </dsp:txBody>
      <dsp:txXfrm>
        <a:off x="8084255" y="1759748"/>
        <a:ext cx="2084533" cy="720000"/>
      </dsp:txXfrm>
    </dsp:sp>
    <dsp:sp modelId="{00E47A94-9486-4DCE-B659-267C553C9BB0}">
      <dsp:nvSpPr>
        <dsp:cNvPr id="0" name=""/>
        <dsp:cNvSpPr/>
      </dsp:nvSpPr>
      <dsp:spPr>
        <a:xfrm>
          <a:off x="2367423" y="3088488"/>
          <a:ext cx="1271565" cy="127156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81C4E-5EA6-4BCE-873D-C94A0C752436}">
      <dsp:nvSpPr>
        <dsp:cNvPr id="0" name=""/>
        <dsp:cNvSpPr/>
      </dsp:nvSpPr>
      <dsp:spPr>
        <a:xfrm>
          <a:off x="2638412" y="3359477"/>
          <a:ext cx="729586" cy="72958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BF542-BC59-4145-B166-3A03D0A7A9BC}">
      <dsp:nvSpPr>
        <dsp:cNvPr id="0" name=""/>
        <dsp:cNvSpPr/>
      </dsp:nvSpPr>
      <dsp:spPr>
        <a:xfrm>
          <a:off x="1960939" y="4756114"/>
          <a:ext cx="208453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PR" sz="1400" kern="1200"/>
            <a:t>Interactuar con las plataformas </a:t>
          </a:r>
          <a:endParaRPr lang="en-US" sz="1400" kern="1200"/>
        </a:p>
      </dsp:txBody>
      <dsp:txXfrm>
        <a:off x="1960939" y="4756114"/>
        <a:ext cx="2084533" cy="720000"/>
      </dsp:txXfrm>
    </dsp:sp>
    <dsp:sp modelId="{763359C4-93E3-489E-9417-1E6F13C03F1A}">
      <dsp:nvSpPr>
        <dsp:cNvPr id="0" name=""/>
        <dsp:cNvSpPr/>
      </dsp:nvSpPr>
      <dsp:spPr>
        <a:xfrm>
          <a:off x="4816749" y="3088488"/>
          <a:ext cx="1271565" cy="127156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CF8F2A-8D56-4BB2-9469-6C1A1DFCB4A9}">
      <dsp:nvSpPr>
        <dsp:cNvPr id="0" name=""/>
        <dsp:cNvSpPr/>
      </dsp:nvSpPr>
      <dsp:spPr>
        <a:xfrm>
          <a:off x="5087739" y="3359477"/>
          <a:ext cx="729586" cy="72958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36FD8-6BA2-4EDA-B6C5-45F9772683E6}">
      <dsp:nvSpPr>
        <dsp:cNvPr id="0" name=""/>
        <dsp:cNvSpPr/>
      </dsp:nvSpPr>
      <dsp:spPr>
        <a:xfrm>
          <a:off x="4410265" y="4756114"/>
          <a:ext cx="208453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PR" sz="1400" kern="1200" dirty="0"/>
            <a:t>Desarrollar un buen ambiente </a:t>
          </a:r>
          <a:r>
            <a:rPr lang="en-US" sz="1400" kern="1200" dirty="0"/>
            <a:t>[ambos </a:t>
          </a:r>
          <a:r>
            <a:rPr lang="en-US" sz="1400" kern="1200" dirty="0" err="1"/>
            <a:t>lugares</a:t>
          </a:r>
          <a:r>
            <a:rPr lang="en-US" sz="1400" kern="1200" dirty="0"/>
            <a:t>]</a:t>
          </a:r>
        </a:p>
      </dsp:txBody>
      <dsp:txXfrm>
        <a:off x="4410265" y="4756114"/>
        <a:ext cx="2084533" cy="720000"/>
      </dsp:txXfrm>
    </dsp:sp>
    <dsp:sp modelId="{24B9A26E-7612-40C5-8D7F-7BAA5EBFB492}">
      <dsp:nvSpPr>
        <dsp:cNvPr id="0" name=""/>
        <dsp:cNvSpPr/>
      </dsp:nvSpPr>
      <dsp:spPr>
        <a:xfrm>
          <a:off x="7266076" y="3088488"/>
          <a:ext cx="1271565" cy="127156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1A21D-1225-4EF5-99DF-BDB29F032413}">
      <dsp:nvSpPr>
        <dsp:cNvPr id="0" name=""/>
        <dsp:cNvSpPr/>
      </dsp:nvSpPr>
      <dsp:spPr>
        <a:xfrm>
          <a:off x="7537065" y="3359477"/>
          <a:ext cx="729586" cy="72958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2A586-E2C5-4F9D-94BF-6B2DEA66DE06}">
      <dsp:nvSpPr>
        <dsp:cNvPr id="0" name=""/>
        <dsp:cNvSpPr/>
      </dsp:nvSpPr>
      <dsp:spPr>
        <a:xfrm>
          <a:off x="6859592" y="4756114"/>
          <a:ext cx="208453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PR" sz="1400" kern="1200"/>
            <a:t>Aprendizaje activo y colaborativo </a:t>
          </a:r>
          <a:endParaRPr lang="en-US" sz="1400" kern="1200"/>
        </a:p>
      </dsp:txBody>
      <dsp:txXfrm>
        <a:off x="6859592" y="4756114"/>
        <a:ext cx="2084533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7929A-6576-415D-8420-51566B855D92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45B6D-AAA4-4035-9586-4B20537CD58E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200" kern="1200"/>
            <a:t>Documentar el proceso de aprendizaje y practica de todas las comunidades</a:t>
          </a:r>
          <a:endParaRPr lang="en-US" sz="2200" kern="1200"/>
        </a:p>
      </dsp:txBody>
      <dsp:txXfrm>
        <a:off x="383617" y="1447754"/>
        <a:ext cx="2847502" cy="1768010"/>
      </dsp:txXfrm>
    </dsp:sp>
    <dsp:sp modelId="{7347B1F8-E060-44D3-A9F8-8722E0CB6842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9FA145-37CB-4839-A61F-478666A44C16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200" kern="1200" dirty="0"/>
            <a:t>Enseñarle a otras personas de manera visual</a:t>
          </a:r>
          <a:endParaRPr lang="en-US" sz="2200" kern="1200" dirty="0"/>
        </a:p>
      </dsp:txBody>
      <dsp:txXfrm>
        <a:off x="3998355" y="1447754"/>
        <a:ext cx="2847502" cy="1768010"/>
      </dsp:txXfrm>
    </dsp:sp>
    <dsp:sp modelId="{A2C7FC09-1B71-4833-A6AA-51448BE11A70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17D1D-6BFA-49B8-BD90-A20C0483F997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200" kern="1200"/>
            <a:t>Educación a Distancia </a:t>
          </a:r>
          <a:endParaRPr lang="en-US" sz="2200" kern="1200"/>
        </a:p>
      </dsp:txBody>
      <dsp:txXfrm>
        <a:off x="7613092" y="1447754"/>
        <a:ext cx="2847502" cy="17680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86C38-1394-45EB-A533-E39A679AC84E}">
      <dsp:nvSpPr>
        <dsp:cNvPr id="0" name=""/>
        <dsp:cNvSpPr/>
      </dsp:nvSpPr>
      <dsp:spPr>
        <a:xfrm>
          <a:off x="2614981" y="70912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751961"/>
        <a:ext cx="28878" cy="5775"/>
      </dsp:txXfrm>
    </dsp:sp>
    <dsp:sp modelId="{B06C4339-0E3B-4A19-A087-4913DD190E9F}">
      <dsp:nvSpPr>
        <dsp:cNvPr id="0" name=""/>
        <dsp:cNvSpPr/>
      </dsp:nvSpPr>
      <dsp:spPr>
        <a:xfrm>
          <a:off x="105624" y="1502"/>
          <a:ext cx="2511156" cy="15066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500" kern="1200" dirty="0"/>
            <a:t>Porqué debemos enseñar lo aprendido</a:t>
          </a:r>
          <a:endParaRPr lang="en-US" sz="2500" kern="1200" dirty="0"/>
        </a:p>
      </dsp:txBody>
      <dsp:txXfrm>
        <a:off x="105624" y="1502"/>
        <a:ext cx="2511156" cy="1506693"/>
      </dsp:txXfrm>
    </dsp:sp>
    <dsp:sp modelId="{C850CD64-44CA-41E1-86FA-B2223D283829}">
      <dsp:nvSpPr>
        <dsp:cNvPr id="0" name=""/>
        <dsp:cNvSpPr/>
      </dsp:nvSpPr>
      <dsp:spPr>
        <a:xfrm>
          <a:off x="1361202" y="150639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1776991"/>
        <a:ext cx="157112" cy="5775"/>
      </dsp:txXfrm>
    </dsp:sp>
    <dsp:sp modelId="{BD840029-7CF6-49E1-923C-22C183AB1A02}">
      <dsp:nvSpPr>
        <dsp:cNvPr id="0" name=""/>
        <dsp:cNvSpPr/>
      </dsp:nvSpPr>
      <dsp:spPr>
        <a:xfrm>
          <a:off x="3194346" y="1502"/>
          <a:ext cx="2511156" cy="15066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500" kern="1200" dirty="0"/>
            <a:t>Dónde conseguir el material educativo</a:t>
          </a:r>
          <a:endParaRPr lang="en-US" sz="2500" kern="1200" dirty="0"/>
        </a:p>
      </dsp:txBody>
      <dsp:txXfrm>
        <a:off x="3194346" y="1502"/>
        <a:ext cx="2511156" cy="1506693"/>
      </dsp:txXfrm>
    </dsp:sp>
    <dsp:sp modelId="{9A749B5E-3399-4F52-9ADA-9E671EC018EB}">
      <dsp:nvSpPr>
        <dsp:cNvPr id="0" name=""/>
        <dsp:cNvSpPr/>
      </dsp:nvSpPr>
      <dsp:spPr>
        <a:xfrm>
          <a:off x="2614981" y="279338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2836221"/>
        <a:ext cx="28878" cy="5775"/>
      </dsp:txXfrm>
    </dsp:sp>
    <dsp:sp modelId="{81D1B470-3E81-42B0-894E-9C6704F1A0F5}">
      <dsp:nvSpPr>
        <dsp:cNvPr id="0" name=""/>
        <dsp:cNvSpPr/>
      </dsp:nvSpPr>
      <dsp:spPr>
        <a:xfrm>
          <a:off x="105624" y="2085762"/>
          <a:ext cx="2511156" cy="15066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Plataformas</a:t>
          </a:r>
          <a:r>
            <a:rPr lang="en-US" sz="2500" kern="1200" dirty="0"/>
            <a:t> para </a:t>
          </a:r>
          <a:r>
            <a:rPr lang="en-US" sz="2500" kern="1200" dirty="0" err="1"/>
            <a:t>educar</a:t>
          </a:r>
          <a:r>
            <a:rPr lang="en-US" sz="2500" kern="1200" dirty="0"/>
            <a:t> a </a:t>
          </a:r>
          <a:r>
            <a:rPr lang="en-US" sz="2500" kern="1200" dirty="0" err="1"/>
            <a:t>distancia</a:t>
          </a:r>
          <a:endParaRPr lang="en-US" sz="2500" kern="1200" dirty="0"/>
        </a:p>
      </dsp:txBody>
      <dsp:txXfrm>
        <a:off x="105624" y="2085762"/>
        <a:ext cx="2511156" cy="1506693"/>
      </dsp:txXfrm>
    </dsp:sp>
    <dsp:sp modelId="{A9B0D07A-7A94-4A76-BD54-31B765BCDB7A}">
      <dsp:nvSpPr>
        <dsp:cNvPr id="0" name=""/>
        <dsp:cNvSpPr/>
      </dsp:nvSpPr>
      <dsp:spPr>
        <a:xfrm>
          <a:off x="1361202" y="359065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3861251"/>
        <a:ext cx="157112" cy="5775"/>
      </dsp:txXfrm>
    </dsp:sp>
    <dsp:sp modelId="{48DF20AE-7CC7-4816-979E-9F09A509EE4E}">
      <dsp:nvSpPr>
        <dsp:cNvPr id="0" name=""/>
        <dsp:cNvSpPr/>
      </dsp:nvSpPr>
      <dsp:spPr>
        <a:xfrm>
          <a:off x="3194346" y="2085762"/>
          <a:ext cx="2511156" cy="15066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500" kern="1200" dirty="0"/>
            <a:t>Cómo enviar el material educativo</a:t>
          </a:r>
          <a:endParaRPr lang="en-US" sz="2500" kern="1200" dirty="0"/>
        </a:p>
      </dsp:txBody>
      <dsp:txXfrm>
        <a:off x="3194346" y="2085762"/>
        <a:ext cx="2511156" cy="1506693"/>
      </dsp:txXfrm>
    </dsp:sp>
    <dsp:sp modelId="{42CF9F3B-F40A-405A-9B41-4944D3E34383}">
      <dsp:nvSpPr>
        <dsp:cNvPr id="0" name=""/>
        <dsp:cNvSpPr/>
      </dsp:nvSpPr>
      <dsp:spPr>
        <a:xfrm>
          <a:off x="105624" y="4170022"/>
          <a:ext cx="2511156" cy="15066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500" kern="1200" dirty="0"/>
            <a:t>Videos por comunidad</a:t>
          </a:r>
          <a:endParaRPr lang="en-US" sz="2500" kern="1200" dirty="0"/>
        </a:p>
      </dsp:txBody>
      <dsp:txXfrm>
        <a:off x="105624" y="4170022"/>
        <a:ext cx="2511156" cy="1506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F6EAEAC-796F-4708-84EA-34CC3A5E54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ECA3B4-B41A-42E7-92A4-19B598092A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E12DF-4A3D-480D-BDF8-559663B2E4E8}" type="datetimeFigureOut">
              <a:rPr lang="es-PR" smtClean="0"/>
              <a:t>05/10/2024</a:t>
            </a:fld>
            <a:endParaRPr lang="es-P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8128959-39B2-41FF-B53A-303551199C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6A2496-BCE1-4813-928C-041738B1F9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03985-FF00-4210-A7D2-AD5EC465A8B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952491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2T17:36:38.8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0 137 4705,'57'-119'1992,"-81"107"-1455,9 7-1970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2T17:36:39.6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128 1 4345,'-19'13'1424,"-21"8"-1480,19 4 192,2-4 0,7-2-112,3-6-176,1-2-880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2T17:36:40.0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48 0 6361,'-47'53'2185,"47"-47"-2089,2 0-48,5-12-80,-7 4-168,0 0-888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2T17:36:40.4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1 4929,'-9'2'1728,"3"7"-1640,-3 1-232,12-1-544,-1 3-336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2T17:36:40.9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0 7370,'-4'2'2472,"0"2"-2552,8 7-336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E04CD-5FAC-45AF-9EE8-2FAB3C9B165D}" type="datetimeFigureOut">
              <a:rPr lang="es-PR" smtClean="0"/>
              <a:t>05/10/2024</a:t>
            </a:fld>
            <a:endParaRPr lang="es-P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6BECF-8C49-4A61-A832-9444BD7B705C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3268092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Total: 1hr 30 min</a:t>
            </a:r>
          </a:p>
          <a:p>
            <a:endParaRPr lang="es-PR" dirty="0"/>
          </a:p>
          <a:p>
            <a:r>
              <a:rPr lang="es-PR" dirty="0"/>
              <a:t>Educación a distancia para la producción acuapónica comunitaria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023871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  <a:p>
            <a:r>
              <a:rPr lang="es-PR" dirty="0"/>
              <a:t>Levantar la mano y 2 personas que hablen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930279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1 min: 6 videos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020901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82476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1279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094595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16164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416461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1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998352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3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00331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  <a:p>
            <a:r>
              <a:rPr lang="es-PR" dirty="0"/>
              <a:t>Levantar la mano y 2 personas que hablen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0862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561649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676059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00814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56792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924379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  <a:p>
            <a:r>
              <a:rPr lang="es-PR" dirty="0"/>
              <a:t>Estamos unidos en este proceso… que necesitan cada una de las comunidades de nosotros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820447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92243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  <a:p>
            <a:r>
              <a:rPr lang="es-PR" dirty="0"/>
              <a:t>https://www.igi-global.com/dictionary/virtual-education/31665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267869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[2min]</a:t>
            </a:r>
          </a:p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53603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97873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48170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1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8140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66670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1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55680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8AE1E-5CE2-46B9-B427-70059AEA5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B240C4-57BF-4A74-95F7-5D57378FA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9932F1-53D4-4818-9A10-2D763E150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FA71-B15B-4533-821E-A7994DE6844E}" type="datetime1">
              <a:rPr lang="es-PR" smtClean="0"/>
              <a:t>05/10/2024</a:t>
            </a:fld>
            <a:endParaRPr lang="es-P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03068D-1FCB-4B55-A87A-A6EE5C84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BB970C-8581-4ED2-9590-50316DF1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0978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C94AF1-7F57-48F6-8935-8F575A4B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6A8DD8-E175-4BEE-A876-07B5BFBF3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2C6A6-8C8A-4F9A-9687-EDB89AF79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7012-54C1-4F34-B2EE-73229EB4535B}" type="datetime1">
              <a:rPr lang="es-PR" smtClean="0"/>
              <a:t>05/10/2024</a:t>
            </a:fld>
            <a:endParaRPr lang="es-P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0F1022-2E57-4A72-9191-45DD08DC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D13D85-F243-4C06-997B-7583406B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3612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D9303D8-DDDD-4FC4-B11B-4E12FD25B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FDBE85-97C9-4F67-B7DC-A69F98D7B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B69255-F5D3-48AB-A511-2CC3703C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D0AA-D10B-4B80-B33B-0A0F45A77405}" type="datetime1">
              <a:rPr lang="es-PR" smtClean="0"/>
              <a:t>05/10/2024</a:t>
            </a:fld>
            <a:endParaRPr lang="es-P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080B64-858F-436C-8C49-CD2FCD56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758CB8-5373-4198-9F13-CCE222267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12945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3EEB1-2D0C-44BF-BAA9-715DBC9D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201418-F1BF-4B36-B993-5F4EAED79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932611-EB1B-4FBC-8BC8-D21BC3F06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FA9B-C965-4BDD-8800-8D611FE5594C}" type="datetime1">
              <a:rPr lang="es-PR" smtClean="0"/>
              <a:t>05/10/2024</a:t>
            </a:fld>
            <a:endParaRPr lang="es-P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16E17E-D064-421A-BCF9-91F568ABF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DBB6F9-2061-43C2-ADB6-7E83B847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55748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E0F44-16C3-433D-9ED6-10719BEE1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26240D-C62D-442D-BE52-D9E66C18F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25C35-DC4A-4FB9-B903-054D5E91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076B-CEF7-4A0D-9303-8037680AE347}" type="datetime1">
              <a:rPr lang="es-PR" smtClean="0"/>
              <a:t>05/10/2024</a:t>
            </a:fld>
            <a:endParaRPr lang="es-P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180A0-3259-48B6-BDCD-2EFD81502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151CE3-CEF7-4402-A0B7-373F2677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22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8C0D3-FEB3-4E2D-9536-D3F8E1B8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436B-AF95-4C71-AB79-6145D35EA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447B40-3C82-46AA-B103-F1880B9A5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9263C4-FA88-4892-A87E-FFDBD3B9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A0E0-3B22-47D0-8691-B80FDED48BB9}" type="datetime1">
              <a:rPr lang="es-PR" smtClean="0"/>
              <a:t>05/10/2024</a:t>
            </a:fld>
            <a:endParaRPr lang="es-P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EAE438-F981-49EF-91DC-C817326A7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1B3C52-7F1A-467D-9B34-CF9245E1B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13044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D9048-858C-4D22-81FA-1FE073FF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2D78D1-62B6-4251-9B72-8F8DE4997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94B656-211F-4B78-88A7-134D64060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295A60-A5A0-496C-87B7-240712199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9932C3B-77AC-48CB-AE3E-3E537664D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D02EBDD-0360-4F1B-B199-2378C4BB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7B5-21FC-42D1-870F-4088A870D2D1}" type="datetime1">
              <a:rPr lang="es-PR" smtClean="0"/>
              <a:t>05/10/2024</a:t>
            </a:fld>
            <a:endParaRPr lang="es-P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9457640-A8FC-469E-BB92-582324B47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36AE60E-8E38-4638-8683-63BA33AF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2401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D7F01-7509-421B-A884-96AEBD16A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EEF191-54C8-40A7-9B3E-6DA4431CD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C5741-96EF-49A1-B8BF-24446862EF23}" type="datetime1">
              <a:rPr lang="es-PR" smtClean="0"/>
              <a:t>05/10/2024</a:t>
            </a:fld>
            <a:endParaRPr lang="es-P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4085CB-BD48-4E41-A6F7-10BBD7A98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BAF76F8-5704-4049-B7E5-621AC37A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2273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5C502A-A313-4DDD-8B23-BD43F48E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90873-74CD-4F2E-A0A4-D4058592C8E8}" type="datetime1">
              <a:rPr lang="es-PR" smtClean="0"/>
              <a:t>05/10/2024</a:t>
            </a:fld>
            <a:endParaRPr lang="es-P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FF3E35D-C959-4BB6-B532-654F2DD3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98F229-104D-4A55-B390-651D4552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5289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32BB4E-5BEA-44EA-BF8E-942D3C77B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24E3E-6213-4D29-A972-3C973162B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61B616-9700-4F66-84AF-986F1C49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59A60B-3EDF-49D4-A6BC-3565627E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9D2E-31CB-4B53-83EA-6DB671D8BEA6}" type="datetime1">
              <a:rPr lang="es-PR" smtClean="0"/>
              <a:t>05/10/2024</a:t>
            </a:fld>
            <a:endParaRPr lang="es-P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061221-FEEB-4D18-AC8E-4D7B5C96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98C482-FF4B-48C7-A820-4A689D61F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86198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1E0C2-B05F-416E-832F-D1E3AAA1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EF7D4D-D50D-4DD3-93C2-3896A181D7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76B172-A100-49F0-A92D-B67BC3D58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E6583A-5E8E-42D6-86A1-120A5A59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4F45-E6D9-4CD0-B6AF-A39560625F7B}" type="datetime1">
              <a:rPr lang="es-PR" smtClean="0"/>
              <a:t>05/10/2024</a:t>
            </a:fld>
            <a:endParaRPr lang="es-P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6809A1-7C9E-4D71-8252-BAE77C01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8213E8-C5D3-4B90-A9B5-BCE6C802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3781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6B2B744-CA8A-49DC-B4FB-4EA4DCE7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D74CB6-7384-47EA-8D71-92E6A36AB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009323-CB57-45F8-BE32-D16DECB17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EBA36-F05B-4B5E-ACEB-D2BD9D1300B7}" type="datetime1">
              <a:rPr lang="es-PR" smtClean="0"/>
              <a:t>05/10/2024</a:t>
            </a:fld>
            <a:endParaRPr lang="es-P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EE0A90-8796-406A-95D4-7308B330B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769D39-0323-4DA6-B93D-1317587A7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7756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meeti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sv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customXml" Target="../ink/ink5.xml"/><Relationship Id="rId3" Type="http://schemas.openxmlformats.org/officeDocument/2006/relationships/hyperlink" Target="mailto:neishaly.serrano@upr.edu" TargetMode="External"/><Relationship Id="rId7" Type="http://schemas.openxmlformats.org/officeDocument/2006/relationships/customXml" Target="../ink/ink2.xml"/><Relationship Id="rId12" Type="http://schemas.openxmlformats.org/officeDocument/2006/relationships/image" Target="../media/image4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460.png"/><Relationship Id="rId4" Type="http://schemas.openxmlformats.org/officeDocument/2006/relationships/image" Target="../media/image2.png"/><Relationship Id="rId9" Type="http://schemas.openxmlformats.org/officeDocument/2006/relationships/customXml" Target="../ink/ink3.xml"/><Relationship Id="rId14" Type="http://schemas.openxmlformats.org/officeDocument/2006/relationships/image" Target="../media/image4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ificados.com/educacion/" TargetMode="External"/><Relationship Id="rId2" Type="http://schemas.openxmlformats.org/officeDocument/2006/relationships/hyperlink" Target="https://www.palermo.edu/online/educacion-a-distancia.html#:~:text=Educaci%C3%B3n%20a%20distancia%20%C2%BFQu%C3%A9%20es,y%20presencial%2C%20al%20mundo%20digital.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google.com/url?sa=i&amp;url=https%3A%2F%2Fwww.woratv.com%2Ftag%2Fcarreteras%2F&amp;psig=AOvVaw2r54HUdBluCiOwh43ofyji&amp;ust=1666229797584000&amp;source=images&amp;cd=vfe&amp;ved=0CA0QjRxqFwoTCOCRxOuT6_oCFQAAAAAdAAAAABAJ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A8C580-1D92-40ED-8A48-C08822479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1580014"/>
            <a:ext cx="9144000" cy="2387600"/>
          </a:xfrm>
        </p:spPr>
        <p:txBody>
          <a:bodyPr>
            <a:normAutofit/>
          </a:bodyPr>
          <a:lstStyle/>
          <a:p>
            <a:r>
              <a:rPr lang="es-PR" b="1" dirty="0"/>
              <a:t>Educadores a distancia de EDPAC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8338BD-4996-469C-8343-316A6530B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450222"/>
            <a:ext cx="9144000" cy="1655762"/>
          </a:xfrm>
        </p:spPr>
        <p:txBody>
          <a:bodyPr/>
          <a:lstStyle/>
          <a:p>
            <a:r>
              <a:rPr lang="es-PR" dirty="0"/>
              <a:t>Proyecto: EDPAC</a:t>
            </a:r>
          </a:p>
          <a:p>
            <a:r>
              <a:rPr lang="es-PR" dirty="0"/>
              <a:t>Por: Neishaly Serrano</a:t>
            </a:r>
          </a:p>
        </p:txBody>
      </p:sp>
      <p:sp>
        <p:nvSpPr>
          <p:cNvPr id="13" name="Triángulo rectángulo 12">
            <a:extLst>
              <a:ext uri="{FF2B5EF4-FFF2-40B4-BE49-F238E27FC236}">
                <a16:creationId xmlns:a16="http://schemas.microsoft.com/office/drawing/2014/main" id="{65D43DC8-54C4-4591-9BE2-78069C2D744A}"/>
              </a:ext>
            </a:extLst>
          </p:cNvPr>
          <p:cNvSpPr/>
          <p:nvPr/>
        </p:nvSpPr>
        <p:spPr>
          <a:xfrm rot="5400000">
            <a:off x="99549" y="-99551"/>
            <a:ext cx="3485006" cy="3684105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70B6EA-0E19-4930-8253-7EA7570DF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307" y="5511370"/>
            <a:ext cx="6237383" cy="11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"/>
    </mc:Choice>
    <mc:Fallback xmlns="">
      <p:transition spd="slow" advTm="60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38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C8F40922-0007-0902-6292-E8DB11C64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es-PR" sz="5200" dirty="0"/>
              <a:t>Biblioteca Virtual: EDPAC</a:t>
            </a:r>
          </a:p>
        </p:txBody>
      </p:sp>
      <p:sp>
        <p:nvSpPr>
          <p:cNvPr id="58" name="Rectangle 40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8B6222E-D7B3-07FA-CD72-47DC8F57C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8" b="-1"/>
          <a:stretch/>
        </p:blipFill>
        <p:spPr>
          <a:xfrm>
            <a:off x="7212458" y="10"/>
            <a:ext cx="4979542" cy="3632942"/>
          </a:xfrm>
          <a:prstGeom prst="rect">
            <a:avLst/>
          </a:prstGeom>
        </p:spPr>
      </p:pic>
      <p:sp>
        <p:nvSpPr>
          <p:cNvPr id="59" name="Rectangle 42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073F77-D259-D91F-1D2F-614B42EC7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019891"/>
            <a:ext cx="6272784" cy="3706094"/>
          </a:xfrm>
        </p:spPr>
        <p:txBody>
          <a:bodyPr>
            <a:normAutofit/>
          </a:bodyPr>
          <a:lstStyle/>
          <a:p>
            <a:r>
              <a:rPr lang="es-P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P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lang="es-P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es-P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es? </a:t>
            </a:r>
          </a:p>
          <a:p>
            <a:pPr marL="457200" lvl="1" indent="0">
              <a:buNone/>
            </a:pPr>
            <a:r>
              <a:rPr lang="es-P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espacio digital con recursos educativos.</a:t>
            </a:r>
          </a:p>
          <a:p>
            <a:r>
              <a:rPr lang="es-P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 </a:t>
            </a:r>
            <a:r>
              <a:rPr lang="es-P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lang="es-P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es-P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tendrá la biblioteca virtual de EDPAC? </a:t>
            </a:r>
            <a:endParaRPr lang="es-PR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s-P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Videos, Resúmenes/guías, ejemplares de las presentaciones de las clases, lecturas recomendadas y la historia del proyecto. </a:t>
            </a:r>
          </a:p>
          <a:p>
            <a:r>
              <a:rPr lang="es-P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 Dónde se puede conseguir?</a:t>
            </a:r>
          </a:p>
          <a:p>
            <a:pPr marL="457200" lvl="1" indent="0">
              <a:buNone/>
            </a:pPr>
            <a:r>
              <a:rPr lang="es-P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R" sz="2000" dirty="0"/>
              <a:t>Página del SEA: https://www.uprm.edu/sea/</a:t>
            </a:r>
            <a:endParaRPr lang="es-P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P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 </a:t>
            </a:r>
            <a:r>
              <a:rPr lang="es-P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Cuándo estará </a:t>
            </a:r>
            <a:r>
              <a:rPr lang="es-P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disponible</a:t>
            </a:r>
            <a:r>
              <a:rPr lang="es-P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lvl="1" indent="0">
              <a:buNone/>
            </a:pPr>
            <a:r>
              <a:rPr lang="es-PR" sz="2000" dirty="0"/>
              <a:t>Aproximadamente en noviembre- diciembre 2022.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81709B-ADF7-BC9D-F551-29E01DB4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5272" y="6356350"/>
            <a:ext cx="12801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s-P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Imagen 8" descr="Mujer cogiendo un libro en la biblioteca">
            <a:extLst>
              <a:ext uri="{FF2B5EF4-FFF2-40B4-BE49-F238E27FC236}">
                <a16:creationId xmlns:a16="http://schemas.microsoft.com/office/drawing/2014/main" id="{3A5734F6-B9E9-F441-3D0E-A4EEC48C6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r="9933" b="3"/>
          <a:stretch/>
        </p:blipFill>
        <p:spPr>
          <a:xfrm>
            <a:off x="7212458" y="3811712"/>
            <a:ext cx="4979542" cy="304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7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21E3B-709E-58BC-39BA-E3B5291F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376" y="629266"/>
            <a:ext cx="5102351" cy="1676603"/>
          </a:xfrm>
        </p:spPr>
        <p:txBody>
          <a:bodyPr>
            <a:normAutofit/>
          </a:bodyPr>
          <a:lstStyle/>
          <a:p>
            <a:pPr algn="ctr"/>
            <a:r>
              <a:rPr lang="es-PR" dirty="0"/>
              <a:t>YouTube </a:t>
            </a:r>
          </a:p>
        </p:txBody>
      </p:sp>
      <p:sp>
        <p:nvSpPr>
          <p:cNvPr id="3085" name="Rectangle 3078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1888" cy="6858000"/>
          </a:xfrm>
          <a:prstGeom prst="rect">
            <a:avLst/>
          </a:prstGeom>
          <a:solidFill>
            <a:srgbClr val="624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6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YouTube">
            <a:extLst>
              <a:ext uri="{FF2B5EF4-FFF2-40B4-BE49-F238E27FC236}">
                <a16:creationId xmlns:a16="http://schemas.microsoft.com/office/drawing/2014/main" id="{007C7025-2893-F752-80D9-4A0BCB86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504" y="691784"/>
            <a:ext cx="2322576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E204F0-5EDF-473B-3A98-0340D2B17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4075817"/>
            <a:ext cx="4206240" cy="1614158"/>
          </a:xfrm>
          <a:prstGeom prst="rect">
            <a:avLst/>
          </a:prstGeom>
          <a:effectLst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8F5A10-88D5-F8F5-CA3F-07E87C39D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376" y="2208944"/>
            <a:ext cx="5102351" cy="4014875"/>
          </a:xfrm>
        </p:spPr>
        <p:txBody>
          <a:bodyPr>
            <a:normAutofit/>
          </a:bodyPr>
          <a:lstStyle/>
          <a:p>
            <a:r>
              <a:rPr lang="es-PR" sz="2000" dirty="0"/>
              <a:t>Pasos: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PR" sz="2000" dirty="0"/>
              <a:t>Ir a YouTube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PR" sz="2000" dirty="0"/>
              <a:t>Buscar “EDPAC”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PR" sz="2000" dirty="0"/>
              <a:t>Escoger el que tiene el logo del proyecto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PR" sz="2000" dirty="0"/>
              <a:t>Ir a listas de videos: acuapónico, educación a distancia y plan de negocio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PR" sz="2000" dirty="0"/>
              <a:t>Buscar el que desee ver y le da “</a:t>
            </a:r>
            <a:r>
              <a:rPr lang="es-PR" sz="2000" dirty="0" err="1"/>
              <a:t>play</a:t>
            </a:r>
            <a:r>
              <a:rPr lang="es-PR" sz="2000" dirty="0"/>
              <a:t>”/reproducir </a:t>
            </a:r>
          </a:p>
          <a:p>
            <a:endParaRPr lang="es-PR" sz="200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29F28D2-AF35-4718-1E92-8A8143470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1772" y="635508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01D3E096-6780-4036-8731-9B46FAD15085}" type="slidenum">
              <a:rPr lang="es-PR">
                <a:solidFill>
                  <a:srgbClr val="404040"/>
                </a:solidFill>
              </a:rPr>
              <a:pPr algn="l">
                <a:spcAft>
                  <a:spcPts val="600"/>
                </a:spcAft>
              </a:pPr>
              <a:t>11</a:t>
            </a:fld>
            <a:endParaRPr lang="es-PR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08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A7632D-B361-E3EC-2C36-4B7E592FB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es-P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Beneficios</a:t>
            </a:r>
            <a:endParaRPr lang="es-PR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24E9D8-B566-623B-6C6F-F1A60EFA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E81CCE-21E5-B2F1-37A5-B68135F9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mtClean="0"/>
              <a:pPr>
                <a:spcAft>
                  <a:spcPts val="600"/>
                </a:spcAft>
              </a:pPr>
              <a:t>12</a:t>
            </a:fld>
            <a:endParaRPr lang="es-PR"/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D0D514E4-52E3-ACC9-86A7-4EF4ECC762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39712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22223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36DFC1-05E5-A291-7981-6093860A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3" algn="ctr" rtl="0">
              <a:lnSpc>
                <a:spcPct val="90000"/>
              </a:lnSpc>
              <a:spcBef>
                <a:spcPct val="0"/>
              </a:spcBef>
            </a:pPr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les ha gustado de las clases a distancia? </a:t>
            </a:r>
            <a:b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no les gustó tanto y que recomendarían para mejorarlo?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BE6328-F8AC-230D-DDA2-57E866BA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0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CF72F19-1473-448C-AA14-0CB8AA37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FEFB289-217B-4A6F-A42E-ADDC591E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10" y="1271109"/>
            <a:ext cx="5445362" cy="43151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b="1"/>
              <a:t>Difundir sus conocimientos a distancia:</a:t>
            </a:r>
            <a:br>
              <a:rPr lang="en-US" sz="3800" b="1"/>
            </a:br>
            <a:br>
              <a:rPr lang="en-US" sz="3800"/>
            </a:br>
            <a:r>
              <a:rPr lang="en-US" sz="4000" b="1"/>
              <a:t>Algunas plataformas </a:t>
            </a:r>
            <a:endParaRPr lang="en-US" sz="40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EBC6701-9C87-4AB9-82DA-A4AFADD5A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345" b="2"/>
          <a:stretch/>
        </p:blipFill>
        <p:spPr>
          <a:xfrm>
            <a:off x="6096000" y="-767215"/>
            <a:ext cx="4724084" cy="4744192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DB7C8E-69BC-495C-8AE8-3D7F0BC1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1D3E096-6780-4036-8731-9B46FAD150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Imagen 3" descr="Mujer mirando la pantalla de un ordenador">
            <a:extLst>
              <a:ext uri="{FF2B5EF4-FFF2-40B4-BE49-F238E27FC236}">
                <a16:creationId xmlns:a16="http://schemas.microsoft.com/office/drawing/2014/main" id="{FF76850C-825F-7C7F-2598-270BB0309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89" y="3164440"/>
            <a:ext cx="4191857" cy="279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3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5F2DD06-361A-C2F1-2853-E21937D5B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Plataformas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45ED415-1B67-8C27-E137-2844EC5E5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R" dirty="0"/>
              <a:t>Videoconferencia:</a:t>
            </a:r>
          </a:p>
          <a:p>
            <a:pPr lvl="1"/>
            <a:r>
              <a:rPr lang="es-PR" dirty="0"/>
              <a:t>Son plataformas digitales que permiten que las personas a la distancia puedan conectarse, verse y reunirse en “vivo”. </a:t>
            </a:r>
          </a:p>
          <a:p>
            <a:pPr lvl="1"/>
            <a:r>
              <a:rPr lang="es-PR" dirty="0"/>
              <a:t>Ejemplos: </a:t>
            </a:r>
            <a:r>
              <a:rPr lang="es-PR" i="1" dirty="0" err="1"/>
              <a:t>Teams</a:t>
            </a:r>
            <a:r>
              <a:rPr lang="es-PR" dirty="0"/>
              <a:t>, </a:t>
            </a:r>
            <a:r>
              <a:rPr lang="es-PR" i="1" dirty="0"/>
              <a:t>Google</a:t>
            </a:r>
            <a:r>
              <a:rPr lang="es-PR" dirty="0"/>
              <a:t> </a:t>
            </a:r>
            <a:r>
              <a:rPr lang="es-PR" i="1" dirty="0"/>
              <a:t>Meet</a:t>
            </a:r>
            <a:r>
              <a:rPr lang="es-PR" dirty="0"/>
              <a:t>  y </a:t>
            </a:r>
            <a:r>
              <a:rPr lang="es-PR" i="1" dirty="0"/>
              <a:t>Zoom</a:t>
            </a:r>
            <a:r>
              <a:rPr lang="es-PR" dirty="0"/>
              <a:t>. </a:t>
            </a:r>
          </a:p>
          <a:p>
            <a:pPr lvl="1"/>
            <a:r>
              <a:rPr lang="es-PR" dirty="0"/>
              <a:t>En las tres necesitaras un email. </a:t>
            </a:r>
          </a:p>
          <a:p>
            <a:r>
              <a:rPr lang="es-PR" dirty="0"/>
              <a:t>Una herramienta innovadora y muy utilizada para enseñar a muchas personas lo es </a:t>
            </a:r>
            <a:r>
              <a:rPr lang="es-PR" i="1" dirty="0"/>
              <a:t>Facebook</a:t>
            </a:r>
            <a:r>
              <a:rPr lang="es-PR" dirty="0"/>
              <a:t> </a:t>
            </a:r>
            <a:r>
              <a:rPr lang="es-PR" i="1" dirty="0" err="1"/>
              <a:t>live</a:t>
            </a:r>
            <a:r>
              <a:rPr lang="es-PR" dirty="0"/>
              <a:t>. </a:t>
            </a:r>
          </a:p>
          <a:p>
            <a:endParaRPr lang="es-PR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4B989F5-75BD-9F17-D4B3-993097DD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48A293-4C03-8D0C-5E13-0E125E74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15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86586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EEC5B-FD5C-EF5D-5796-6FD0DBC18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R" sz="4000" b="1" dirty="0"/>
              <a:t>Teams: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1FB84C-900A-316C-359B-8AECEA2C5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46843" cy="489585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s-PR" sz="3200" dirty="0"/>
              <a:t>Enlace y compartir el enlace:</a:t>
            </a:r>
          </a:p>
          <a:p>
            <a:pPr marL="457200" indent="-457200" algn="l">
              <a:buAutoNum type="arabicPeriod"/>
            </a:pPr>
            <a:r>
              <a:rPr lang="es-PR" sz="2400" dirty="0"/>
              <a:t>Ve a Google y/o </a:t>
            </a:r>
            <a:r>
              <a:rPr lang="es-PR" sz="2400" b="1" dirty="0"/>
              <a:t>abre</a:t>
            </a:r>
            <a:r>
              <a:rPr lang="es-PR" sz="2400" dirty="0"/>
              <a:t> tu email de Outlook/Microsoft </a:t>
            </a:r>
          </a:p>
          <a:p>
            <a:pPr marL="457200" indent="-457200" algn="l">
              <a:buAutoNum type="arabicPeriod"/>
            </a:pPr>
            <a:r>
              <a:rPr lang="es-PR" sz="2400" dirty="0"/>
              <a:t>Ve al </a:t>
            </a:r>
            <a:r>
              <a:rPr lang="es-PR" sz="2400" b="1" dirty="0"/>
              <a:t>calendario</a:t>
            </a:r>
          </a:p>
          <a:p>
            <a:pPr marL="457200" indent="-457200" algn="l">
              <a:buAutoNum type="arabicPeriod"/>
            </a:pPr>
            <a:r>
              <a:rPr lang="es-PR" sz="2400" b="0" i="0" dirty="0">
                <a:effectLst/>
              </a:rPr>
              <a:t>Haga clic en </a:t>
            </a:r>
            <a:r>
              <a:rPr lang="es-PR" sz="2400" b="1" dirty="0"/>
              <a:t>c</a:t>
            </a:r>
            <a:r>
              <a:rPr lang="es-PR" sz="2400" b="1" i="0" dirty="0">
                <a:effectLst/>
              </a:rPr>
              <a:t>rear reunión/nuevo evento</a:t>
            </a:r>
            <a:r>
              <a:rPr lang="es-PR" sz="2400" b="0" i="0" dirty="0">
                <a:effectLst/>
              </a:rPr>
              <a:t>.</a:t>
            </a:r>
          </a:p>
          <a:p>
            <a:pPr marL="457200" indent="-457200" algn="l">
              <a:buAutoNum type="arabicPeriod"/>
            </a:pPr>
            <a:r>
              <a:rPr lang="es-PR" sz="2400" b="1" i="0" dirty="0">
                <a:effectLst/>
              </a:rPr>
              <a:t>Agregue</a:t>
            </a:r>
            <a:r>
              <a:rPr lang="es-PR" sz="2400" b="0" i="0" dirty="0">
                <a:effectLst/>
              </a:rPr>
              <a:t> un título de reunión y seleccione una fecha, hora y añada los emails de los invitados.</a:t>
            </a:r>
          </a:p>
          <a:p>
            <a:pPr marL="457200" indent="-457200" algn="l">
              <a:buAutoNum type="arabicPeriod"/>
            </a:pPr>
            <a:r>
              <a:rPr lang="es-PR" sz="2400" b="0" i="0" dirty="0">
                <a:effectLst/>
              </a:rPr>
              <a:t>Haga clic en </a:t>
            </a:r>
            <a:r>
              <a:rPr lang="es-PR" sz="2400" b="1" i="0" dirty="0">
                <a:effectLst/>
              </a:rPr>
              <a:t>Crear/Guardar</a:t>
            </a:r>
            <a:r>
              <a:rPr lang="es-PR" sz="2400" b="0" i="0" dirty="0">
                <a:effectLst/>
              </a:rPr>
              <a:t>.</a:t>
            </a:r>
          </a:p>
          <a:p>
            <a:pPr marL="457200" indent="-457200" algn="l">
              <a:buAutoNum type="arabicPeriod"/>
            </a:pPr>
            <a:r>
              <a:rPr lang="es-PR" sz="2400" b="0" i="0" dirty="0">
                <a:effectLst/>
              </a:rPr>
              <a:t>Para </a:t>
            </a:r>
            <a:r>
              <a:rPr lang="es-PR" sz="2400" i="0" dirty="0">
                <a:effectLst/>
              </a:rPr>
              <a:t>copiar</a:t>
            </a:r>
            <a:r>
              <a:rPr lang="es-PR" sz="2400" b="0" i="0" dirty="0">
                <a:effectLst/>
              </a:rPr>
              <a:t> el enlace de la reunión tiene que poner la flecha del </a:t>
            </a:r>
            <a:r>
              <a:rPr lang="es-PR" sz="2400" b="0" i="1" dirty="0">
                <a:effectLst/>
              </a:rPr>
              <a:t>mouse </a:t>
            </a:r>
            <a:r>
              <a:rPr lang="es-PR" sz="2400" b="0" dirty="0">
                <a:effectLst/>
              </a:rPr>
              <a:t>encima de “Haga clic aquí…” y da u click derecho y selecciona “</a:t>
            </a:r>
            <a:r>
              <a:rPr lang="es-PR" sz="2400" b="1" dirty="0">
                <a:effectLst/>
              </a:rPr>
              <a:t>Copiar dirección del enlace”</a:t>
            </a:r>
            <a:r>
              <a:rPr lang="es-PR" sz="2400" b="0" i="0" dirty="0">
                <a:effectLst/>
              </a:rPr>
              <a:t>.</a:t>
            </a:r>
          </a:p>
          <a:p>
            <a:pPr marL="457200" indent="-457200" algn="l">
              <a:buAutoNum type="arabicPeriod"/>
            </a:pPr>
            <a:r>
              <a:rPr lang="es-PR" sz="2400" b="1" i="0" dirty="0">
                <a:effectLst/>
              </a:rPr>
              <a:t>Pegue</a:t>
            </a:r>
            <a:r>
              <a:rPr lang="es-PR" sz="2400" b="0" i="0" dirty="0">
                <a:effectLst/>
              </a:rPr>
              <a:t> el enlace de la reunión en WhatsApp, email, o donde sea necesario. </a:t>
            </a:r>
          </a:p>
          <a:p>
            <a:pPr marL="0" indent="0" algn="l">
              <a:buNone/>
            </a:pPr>
            <a:r>
              <a:rPr lang="es-PR" sz="2400" dirty="0"/>
              <a:t>* Los que están adjuntados al email no necesitan que se los vuelvas a enviar. </a:t>
            </a:r>
            <a:endParaRPr lang="es-PR" sz="2400" b="0" i="0" dirty="0">
              <a:effectLst/>
            </a:endParaRPr>
          </a:p>
          <a:p>
            <a:pPr marL="914400" lvl="2" indent="0">
              <a:spcAft>
                <a:spcPts val="600"/>
              </a:spcAft>
              <a:buNone/>
            </a:pPr>
            <a:endParaRPr lang="es-PR" sz="240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8FBE7D-49BC-D852-7CC9-AA6810A9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s-PR">
              <a:solidFill>
                <a:srgbClr val="FFFFFF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7CBB49-027E-E67E-FFB3-63A6B6794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375" y="5211762"/>
            <a:ext cx="2667000" cy="1144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6EA2CBF-029A-BC8D-8442-60F17EAEC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951" y="1459986"/>
            <a:ext cx="4829849" cy="33056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2691429-4493-C6B3-E519-A5125D3AE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036" y="870721"/>
            <a:ext cx="1571844" cy="31436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8A777FB-0B70-518D-2063-0C6A6B996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120" y="593090"/>
            <a:ext cx="762106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61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1414B-0914-99EB-8C13-97F2B80BE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/>
              <a:t>Teams</a:t>
            </a:r>
            <a:r>
              <a:rPr lang="es-PR" dirty="0"/>
              <a:t>: </a:t>
            </a:r>
            <a:r>
              <a:rPr lang="es-PR" sz="4400" dirty="0"/>
              <a:t>Proyectando</a:t>
            </a:r>
            <a:endParaRPr lang="es-P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9D73BE-DB48-5AF8-AB81-B72C184DE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01206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s-PR" sz="2000" dirty="0"/>
              <a:t>Seleccione el botón de </a:t>
            </a:r>
            <a:r>
              <a:rPr lang="es-PR" sz="2000" b="1" dirty="0"/>
              <a:t>Compartir</a:t>
            </a:r>
            <a:r>
              <a:rPr lang="es-PR" sz="2000" dirty="0"/>
              <a:t> </a:t>
            </a:r>
            <a:r>
              <a:rPr lang="es-PR" sz="2000" b="1" dirty="0"/>
              <a:t>Contenido</a:t>
            </a:r>
            <a:r>
              <a:rPr lang="es-PR" sz="2000" dirty="0"/>
              <a:t> </a:t>
            </a:r>
          </a:p>
          <a:p>
            <a:pPr marL="0" indent="0">
              <a:buNone/>
            </a:pPr>
            <a:r>
              <a:rPr lang="es-PR" sz="2000" dirty="0"/>
              <a:t>2. Seleccione lo que quiere compartir:</a:t>
            </a:r>
          </a:p>
          <a:p>
            <a:pPr lvl="1"/>
            <a:r>
              <a:rPr lang="es-PR" sz="2000" dirty="0"/>
              <a:t>Pantalla le permite mostrar toda la pantalla.</a:t>
            </a:r>
          </a:p>
          <a:p>
            <a:pPr lvl="1"/>
            <a:r>
              <a:rPr lang="es-PR" sz="2000" dirty="0"/>
              <a:t>Ventana le permite compartir una ventana abierta, como una aplicación específica que tenga abierta.</a:t>
            </a:r>
          </a:p>
          <a:p>
            <a:pPr marL="0" indent="0">
              <a:buNone/>
            </a:pPr>
            <a:r>
              <a:rPr lang="es-PR" sz="2000" dirty="0"/>
              <a:t>3. Después de seleccionar lo que quiere mostrar, aparece un borde rojo alrededor de lo que está compartiendo.</a:t>
            </a:r>
          </a:p>
          <a:p>
            <a:pPr marL="0" indent="0">
              <a:buNone/>
            </a:pPr>
            <a:r>
              <a:rPr lang="es-PR" sz="2000" dirty="0"/>
              <a:t>4. Seleccione Dejar de compartir para dejar de mostrar la pantalla.</a:t>
            </a:r>
          </a:p>
          <a:p>
            <a:pPr marL="0" indent="0">
              <a:buNone/>
            </a:pPr>
            <a:endParaRPr lang="es-PR" sz="2000" dirty="0"/>
          </a:p>
          <a:p>
            <a:pPr marL="0" indent="0">
              <a:buNone/>
            </a:pPr>
            <a:endParaRPr lang="es-PR" sz="2000" dirty="0"/>
          </a:p>
          <a:p>
            <a:pPr marL="0" indent="0">
              <a:buNone/>
            </a:pPr>
            <a:endParaRPr lang="es-PR" sz="150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370676-05A4-7D26-CA4F-65FF10DD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17</a:t>
            </a:fld>
            <a:endParaRPr lang="es-P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6D76050-C2EC-E0B5-E5CE-6166425AB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697" y="2095799"/>
            <a:ext cx="295316" cy="3238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0B033D5-71F1-3640-8D73-BC9A9312C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308" y="2131296"/>
            <a:ext cx="6848583" cy="72400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5852E6D-2E22-21C6-E471-B85A6344F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258521"/>
            <a:ext cx="5924765" cy="60015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D94DBB5-D21B-C4DE-972C-5F7DDDF22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553" y="4226228"/>
            <a:ext cx="3829584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38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EEC5B-FD5C-EF5D-5796-6FD0DBC1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PR" sz="4000" b="1" dirty="0"/>
              <a:t>Google Meet: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1FB84C-900A-316C-359B-8AECEA2C5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0220"/>
            <a:ext cx="5088875" cy="4730703"/>
          </a:xfrm>
        </p:spPr>
        <p:txBody>
          <a:bodyPr>
            <a:normAutofit fontScale="92500" lnSpcReduction="10000"/>
          </a:bodyPr>
          <a:lstStyle/>
          <a:p>
            <a:pPr lvl="1">
              <a:spcAft>
                <a:spcPts val="600"/>
              </a:spcAft>
            </a:pPr>
            <a:r>
              <a:rPr lang="es-PR" sz="2800" dirty="0"/>
              <a:t>Crear actividad y enviar el enlace:</a:t>
            </a:r>
          </a:p>
          <a:p>
            <a:pPr marL="971550" lvl="1" indent="-514350">
              <a:spcAft>
                <a:spcPts val="600"/>
              </a:spcAft>
              <a:buAutoNum type="arabicPeriod"/>
            </a:pPr>
            <a:r>
              <a:rPr lang="es-PR" sz="2800" dirty="0"/>
              <a:t>Ve a tu Gmail al calendario </a:t>
            </a:r>
          </a:p>
          <a:p>
            <a:pPr marL="971550" lvl="1" indent="-514350">
              <a:spcAft>
                <a:spcPts val="600"/>
              </a:spcAft>
              <a:buAutoNum type="arabicPeriod"/>
            </a:pPr>
            <a:r>
              <a:rPr lang="es-PR" sz="2800" dirty="0"/>
              <a:t>Selecciona “nueva reunión” y llena los detalles. Añade la videollamada. </a:t>
            </a:r>
          </a:p>
          <a:p>
            <a:pPr marL="971550" lvl="1" indent="-514350">
              <a:spcAft>
                <a:spcPts val="600"/>
              </a:spcAft>
              <a:buAutoNum type="arabicPeriod"/>
            </a:pPr>
            <a:r>
              <a:rPr lang="es-PR" sz="2800" dirty="0"/>
              <a:t>Al añadir los correos electrónicos de las personas le llega la invitación. </a:t>
            </a:r>
          </a:p>
          <a:p>
            <a:pPr marL="971550" lvl="1" indent="-514350">
              <a:spcAft>
                <a:spcPts val="600"/>
              </a:spcAft>
              <a:buAutoNum type="arabicPeriod"/>
            </a:pPr>
            <a:r>
              <a:rPr lang="es-PR" sz="2800" dirty="0"/>
              <a:t>En el símbolo de copias puedes copiar el enlace y enviarlo a otros destinarios.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8FBE7D-49BC-D852-7CC9-AA6810A9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s-PR">
              <a:solidFill>
                <a:srgbClr val="FFFFFF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E8169C-4CBE-0A64-C78A-F0E464AB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315" y="128036"/>
            <a:ext cx="4399266" cy="48487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29293A-7687-776F-6E9B-622FD0B42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369" y="972133"/>
            <a:ext cx="2781688" cy="6858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C0D3B48-4CB6-7B9B-A6FC-BCAF9C2E2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710" y="5435696"/>
            <a:ext cx="5574475" cy="111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5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0D330-DCD9-ECC9-86F7-6BE97391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Google Meet: Proyectando 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1D35560-2E30-D6A9-35C3-BA3AC9117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9012" y="388655"/>
            <a:ext cx="4650769" cy="1277020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A4B405B-E781-B482-6661-B8CF4B2E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19</a:t>
            </a:fld>
            <a:endParaRPr lang="es-PR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41A9D7C-9A81-B318-3534-8C533FE09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853" y="1732855"/>
            <a:ext cx="2647602" cy="18701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AD2B6E7-2FF7-DCA1-D944-29527C057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908" y="3645212"/>
            <a:ext cx="5186092" cy="314344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242409F-5C8E-1C80-8468-51BA6534F08F}"/>
              </a:ext>
            </a:extLst>
          </p:cNvPr>
          <p:cNvSpPr txBox="1"/>
          <p:nvPr/>
        </p:nvSpPr>
        <p:spPr>
          <a:xfrm>
            <a:off x="1068512" y="1690688"/>
            <a:ext cx="474666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3200" b="1" dirty="0"/>
              <a:t>Pasos</a:t>
            </a:r>
            <a:r>
              <a:rPr lang="es-PR" sz="2000" b="1" dirty="0"/>
              <a:t>:</a:t>
            </a:r>
          </a:p>
          <a:p>
            <a:endParaRPr lang="es-PR" sz="2000" b="1" dirty="0"/>
          </a:p>
          <a:p>
            <a:r>
              <a:rPr lang="es-PR" sz="2000" dirty="0"/>
              <a:t>1. Únete a una videoconferencia de Meet.</a:t>
            </a:r>
          </a:p>
          <a:p>
            <a:r>
              <a:rPr lang="es-PR" sz="2000" dirty="0"/>
              <a:t>2. En la parte inferior, haz clic en Presentar ahora Compartir pantalla .</a:t>
            </a:r>
          </a:p>
          <a:p>
            <a:r>
              <a:rPr lang="es-PR" sz="2000" dirty="0"/>
              <a:t>3. Selecciona Tu pantalla completa, Una ventana o Una pestaña.</a:t>
            </a:r>
          </a:p>
          <a:p>
            <a:r>
              <a:rPr lang="es-PR" sz="2000" dirty="0"/>
              <a:t>4. Si presentas una pestaña de Chrome, se compartirá el audio de esa pestaña de forma predeterminada.</a:t>
            </a:r>
          </a:p>
          <a:p>
            <a:r>
              <a:rPr lang="es-PR" sz="2000" dirty="0"/>
              <a:t>5. Cuando termines selecciona “Dejar de presentar”</a:t>
            </a:r>
          </a:p>
          <a:p>
            <a:endParaRPr lang="es-PR" sz="2000" dirty="0"/>
          </a:p>
          <a:p>
            <a:r>
              <a:rPr lang="es-PR" sz="2000" dirty="0"/>
              <a:t>Haz clic en Compartir.</a:t>
            </a:r>
          </a:p>
        </p:txBody>
      </p:sp>
    </p:spTree>
    <p:extLst>
      <p:ext uri="{BB962C8B-B14F-4D97-AF65-F5344CB8AC3E}">
        <p14:creationId xmlns:p14="http://schemas.microsoft.com/office/powerpoint/2010/main" val="190052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BE78D-F9E4-4925-B743-9B3D969C7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b="1" dirty="0"/>
              <a:t>Objetivos de la lección: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F595CE-FC4A-7E42-81FF-D4214DA95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56909"/>
            <a:ext cx="5157787" cy="419421"/>
          </a:xfrm>
        </p:spPr>
        <p:txBody>
          <a:bodyPr>
            <a:normAutofit lnSpcReduction="10000"/>
          </a:bodyPr>
          <a:lstStyle/>
          <a:p>
            <a:r>
              <a:rPr lang="es-PR" dirty="0"/>
              <a:t>Conceptos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B2E86CB-B23A-4C4C-88D3-566B4CA3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3212" y="1976330"/>
            <a:ext cx="5631745" cy="3684588"/>
          </a:xfrm>
        </p:spPr>
        <p:txBody>
          <a:bodyPr>
            <a:normAutofit/>
          </a:bodyPr>
          <a:lstStyle/>
          <a:p>
            <a:r>
              <a:rPr lang="es-PR" dirty="0"/>
              <a:t>La </a:t>
            </a:r>
            <a:r>
              <a:rPr lang="es-PR" b="1" dirty="0"/>
              <a:t>importancia</a:t>
            </a:r>
            <a:r>
              <a:rPr lang="es-PR" dirty="0"/>
              <a:t> de ser educadores de EDPAC.</a:t>
            </a:r>
          </a:p>
          <a:p>
            <a:r>
              <a:rPr lang="es-PR" dirty="0"/>
              <a:t>Saber dónde </a:t>
            </a:r>
            <a:r>
              <a:rPr lang="es-PR" b="1" dirty="0"/>
              <a:t>conseguir</a:t>
            </a:r>
            <a:r>
              <a:rPr lang="es-PR" dirty="0"/>
              <a:t> el material educativo.</a:t>
            </a:r>
          </a:p>
          <a:p>
            <a:r>
              <a:rPr lang="es-PR" dirty="0"/>
              <a:t>Conocer algunas herramientas para </a:t>
            </a:r>
            <a:r>
              <a:rPr lang="es-PR" b="1" dirty="0"/>
              <a:t>enseñar</a:t>
            </a:r>
            <a:r>
              <a:rPr lang="es-PR" dirty="0"/>
              <a:t> a distancia. </a:t>
            </a:r>
          </a:p>
          <a:p>
            <a:r>
              <a:rPr lang="es-PR" dirty="0"/>
              <a:t>Conocer algunas herramientas para </a:t>
            </a:r>
            <a:r>
              <a:rPr lang="es-PR" b="1" dirty="0"/>
              <a:t>compartir</a:t>
            </a:r>
            <a:r>
              <a:rPr lang="es-PR" dirty="0"/>
              <a:t> el material educativo. </a:t>
            </a:r>
          </a:p>
          <a:p>
            <a:pPr marL="0" indent="0">
              <a:buNone/>
            </a:pPr>
            <a:endParaRPr lang="es-PR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72C52D-022E-41B2-BBF8-73A225A5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2</a:t>
            </a:fld>
            <a:endParaRPr lang="es-PR"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7A683FB5-84B3-4A8E-A572-5BC57D2A0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5502879"/>
            <a:ext cx="1750631" cy="1750631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D4ADADE-938F-13E7-77E7-4B1AF37C17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517000"/>
              </p:ext>
            </p:extLst>
          </p:nvPr>
        </p:nvGraphicFramePr>
        <p:xfrm>
          <a:off x="6995515" y="1556909"/>
          <a:ext cx="4984152" cy="4267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82420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EEC5B-FD5C-EF5D-5796-6FD0DBC1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PR" sz="4000" b="1" dirty="0"/>
              <a:t>Zoom: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1FB84C-900A-316C-359B-8AECEA2C5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67" y="1762172"/>
            <a:ext cx="5088875" cy="4730703"/>
          </a:xfrm>
        </p:spPr>
        <p:txBody>
          <a:bodyPr>
            <a:normAutofit fontScale="92500"/>
          </a:bodyPr>
          <a:lstStyle/>
          <a:p>
            <a:pPr lvl="1">
              <a:spcAft>
                <a:spcPts val="600"/>
              </a:spcAft>
            </a:pPr>
            <a:r>
              <a:rPr lang="es-PR" sz="2800" dirty="0"/>
              <a:t>Enlace y compartirlo:</a:t>
            </a:r>
          </a:p>
          <a:p>
            <a:pPr algn="l">
              <a:buFont typeface="+mj-lt"/>
              <a:buAutoNum type="arabicPeriod"/>
            </a:pPr>
            <a:r>
              <a:rPr lang="es-PR" b="1" i="0" dirty="0">
                <a:solidFill>
                  <a:srgbClr val="212529"/>
                </a:solidFill>
                <a:effectLst/>
              </a:rPr>
              <a:t> Inicie</a:t>
            </a:r>
            <a:r>
              <a:rPr lang="es-PR" b="0" i="0" dirty="0">
                <a:solidFill>
                  <a:srgbClr val="212529"/>
                </a:solidFill>
                <a:effectLst/>
              </a:rPr>
              <a:t> sesión en Zoom Web Portal.</a:t>
            </a:r>
          </a:p>
          <a:p>
            <a:pPr algn="l">
              <a:buFont typeface="+mj-lt"/>
              <a:buAutoNum type="arabicPeriod"/>
            </a:pPr>
            <a:r>
              <a:rPr lang="es-PR" b="0" i="0" dirty="0">
                <a:solidFill>
                  <a:srgbClr val="212529"/>
                </a:solidFill>
                <a:effectLst/>
              </a:rPr>
              <a:t> En el menú de navegación, haga clic en </a:t>
            </a:r>
            <a:r>
              <a:rPr lang="es-PR" b="1" i="0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Reuniones</a:t>
            </a:r>
            <a:r>
              <a:rPr lang="es-PR" b="1" i="0" dirty="0">
                <a:effectLst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es-PR" b="0" i="0" dirty="0">
                <a:solidFill>
                  <a:srgbClr val="212529"/>
                </a:solidFill>
                <a:effectLst/>
              </a:rPr>
              <a:t> Haga clic en el </a:t>
            </a:r>
            <a:r>
              <a:rPr lang="es-PR" b="1" i="0" dirty="0">
                <a:solidFill>
                  <a:srgbClr val="212529"/>
                </a:solidFill>
                <a:effectLst/>
              </a:rPr>
              <a:t>tipo</a:t>
            </a:r>
            <a:r>
              <a:rPr lang="es-PR" b="0" i="0" dirty="0">
                <a:solidFill>
                  <a:srgbClr val="212529"/>
                </a:solidFill>
                <a:effectLst/>
              </a:rPr>
              <a:t> de reunión.</a:t>
            </a:r>
          </a:p>
          <a:p>
            <a:pPr algn="l">
              <a:buFont typeface="+mj-lt"/>
              <a:buAutoNum type="arabicPeriod"/>
            </a:pPr>
            <a:r>
              <a:rPr lang="es-PR" dirty="0">
                <a:solidFill>
                  <a:srgbClr val="212529"/>
                </a:solidFill>
              </a:rPr>
              <a:t> </a:t>
            </a:r>
            <a:r>
              <a:rPr lang="es-PR" b="1" dirty="0">
                <a:solidFill>
                  <a:srgbClr val="212529"/>
                </a:solidFill>
              </a:rPr>
              <a:t>Añada</a:t>
            </a:r>
            <a:r>
              <a:rPr lang="es-PR" dirty="0">
                <a:solidFill>
                  <a:srgbClr val="212529"/>
                </a:solidFill>
              </a:rPr>
              <a:t> la información e invitados. </a:t>
            </a:r>
          </a:p>
          <a:p>
            <a:pPr algn="l">
              <a:buFont typeface="+mj-lt"/>
              <a:buAutoNum type="arabicPeriod"/>
            </a:pPr>
            <a:r>
              <a:rPr lang="es-PR" dirty="0"/>
              <a:t> Puede copiar manualmente la información de la reunión haciendo clic en </a:t>
            </a:r>
            <a:r>
              <a:rPr lang="es-PR" b="1" dirty="0"/>
              <a:t>Copiar invitación.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8FBE7D-49BC-D852-7CC9-AA6810A9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s-PR">
              <a:solidFill>
                <a:srgbClr val="FFFFFF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67C73E-7798-5236-4CE7-90DD73C96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279" y="85153"/>
            <a:ext cx="8589196" cy="16256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BF4D398-62B9-F9E8-F5AE-2162A7E0D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23" y="2265037"/>
            <a:ext cx="6579787" cy="127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7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F805E-E278-BCFB-9D69-C5C273DA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Zoom: Proyectando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E26850B-898C-8725-83F2-1C1F3026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21</a:t>
            </a:fld>
            <a:endParaRPr lang="es-PR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0FF1190-C278-93E1-5B82-99A12642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456" y="1641090"/>
            <a:ext cx="7161564" cy="7993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6A96359-7AB1-2C18-AB8C-36131D960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01" y="2482979"/>
            <a:ext cx="6201675" cy="348709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6F2EE28-313E-616E-0468-C71295B1B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969" y="5646178"/>
            <a:ext cx="1476581" cy="32389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B6616C5-0523-E163-0B9A-600F38B155E8}"/>
              </a:ext>
            </a:extLst>
          </p:cNvPr>
          <p:cNvSpPr txBox="1"/>
          <p:nvPr/>
        </p:nvSpPr>
        <p:spPr>
          <a:xfrm>
            <a:off x="838200" y="1775758"/>
            <a:ext cx="42992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2800" b="1" dirty="0"/>
              <a:t>Pasos</a:t>
            </a:r>
            <a:r>
              <a:rPr lang="es-PR" sz="2800" dirty="0"/>
              <a:t>:</a:t>
            </a:r>
          </a:p>
          <a:p>
            <a:pPr marL="342900" indent="-342900">
              <a:buAutoNum type="arabicPeriod"/>
            </a:pPr>
            <a:r>
              <a:rPr lang="es-PR" sz="2800" dirty="0"/>
              <a:t>Entre a la reunión </a:t>
            </a:r>
          </a:p>
          <a:p>
            <a:pPr marL="342900" indent="-342900">
              <a:buAutoNum type="arabicPeriod"/>
            </a:pPr>
            <a:r>
              <a:rPr lang="es-PR" sz="2800" dirty="0"/>
              <a:t>Haga clic en Compartir pantalla, se encuentra en los controles de reunión.</a:t>
            </a:r>
          </a:p>
          <a:p>
            <a:r>
              <a:rPr lang="es-PR" sz="2800" dirty="0"/>
              <a:t>3. Seleccione una de estas opciones de pantalla compartida.</a:t>
            </a:r>
          </a:p>
          <a:p>
            <a:r>
              <a:rPr lang="es-PR" sz="2800" dirty="0"/>
              <a:t>4. Presione compartir. </a:t>
            </a:r>
          </a:p>
          <a:p>
            <a:r>
              <a:rPr lang="es-PR" sz="2800" dirty="0"/>
              <a:t>5. </a:t>
            </a:r>
          </a:p>
        </p:txBody>
      </p:sp>
    </p:spTree>
    <p:extLst>
      <p:ext uri="{BB962C8B-B14F-4D97-AF65-F5344CB8AC3E}">
        <p14:creationId xmlns:p14="http://schemas.microsoft.com/office/powerpoint/2010/main" val="2853604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EEC5B-FD5C-EF5D-5796-6FD0DBC1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PR" sz="4000" b="1" dirty="0"/>
              <a:t>Facebook Live: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1FB84C-900A-316C-359B-8AECEA2C5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7" y="1808209"/>
            <a:ext cx="5088875" cy="4730703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s-PR" sz="3200" dirty="0"/>
              <a:t>En la app de Facebook: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s-PR" sz="2800" dirty="0"/>
              <a:t>Ve a la </a:t>
            </a:r>
            <a:r>
              <a:rPr lang="es-PR" sz="2800" b="1" dirty="0"/>
              <a:t>página</a:t>
            </a:r>
            <a:r>
              <a:rPr lang="es-PR" sz="2800" dirty="0"/>
              <a:t>, el grupo, el perfil o el evento en el que quieres publicar el </a:t>
            </a:r>
            <a:r>
              <a:rPr lang="es-PR" sz="2800" i="1" dirty="0" err="1"/>
              <a:t>stream</a:t>
            </a:r>
            <a:r>
              <a:rPr lang="es-PR" sz="2800" dirty="0"/>
              <a:t> en vivo.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s-PR" sz="2800" dirty="0"/>
              <a:t>Toca el botón En vivo “</a:t>
            </a:r>
            <a:r>
              <a:rPr lang="es-PR" sz="2800" b="1" dirty="0"/>
              <a:t>Live</a:t>
            </a:r>
            <a:r>
              <a:rPr lang="es-PR" sz="2800" dirty="0"/>
              <a:t>” en la parte inferior del editor de publicaciones.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s-PR" sz="2800" b="1" dirty="0"/>
              <a:t>Agrega</a:t>
            </a:r>
            <a:r>
              <a:rPr lang="es-PR" sz="2800" dirty="0"/>
              <a:t> una descripción del video. También puedes etiquetar a amigos, registrarte en una ubicación o agregar un sentimiento o una actividad.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s-PR" sz="2800" dirty="0"/>
              <a:t>Toca </a:t>
            </a:r>
            <a:r>
              <a:rPr lang="es-PR" sz="2800" b="1" dirty="0"/>
              <a:t>Iniciar video </a:t>
            </a:r>
            <a:r>
              <a:rPr lang="es-PR" sz="2800" dirty="0"/>
              <a:t>en vivo “</a:t>
            </a:r>
            <a:r>
              <a:rPr lang="es-PR" sz="2800" b="1" dirty="0" err="1"/>
              <a:t>Go</a:t>
            </a:r>
            <a:r>
              <a:rPr lang="es-PR" sz="2800" b="1" dirty="0"/>
              <a:t> Live</a:t>
            </a:r>
            <a:r>
              <a:rPr lang="es-PR" sz="2800" dirty="0"/>
              <a:t>”.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s-PR" sz="2800" dirty="0"/>
              <a:t>Toca </a:t>
            </a:r>
            <a:r>
              <a:rPr lang="es-PR" sz="2800" b="1" dirty="0"/>
              <a:t>Finalizar</a:t>
            </a:r>
            <a:r>
              <a:rPr lang="es-PR" sz="2800" dirty="0"/>
              <a:t> cuando quieras terminar la transmisión.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8FBE7D-49BC-D852-7CC9-AA6810A9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s-PR">
              <a:solidFill>
                <a:srgbClr val="FFFFFF"/>
              </a:solidFill>
            </a:endParaRPr>
          </a:p>
        </p:txBody>
      </p:sp>
      <p:pic>
        <p:nvPicPr>
          <p:cNvPr id="7" name="Imagen 6" descr="Teclado de computadora&#10;&#10;Descripción generada automáticamente">
            <a:extLst>
              <a:ext uri="{FF2B5EF4-FFF2-40B4-BE49-F238E27FC236}">
                <a16:creationId xmlns:a16="http://schemas.microsoft.com/office/drawing/2014/main" id="{372FE093-0730-476C-9A53-B2E13161F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27" y="615361"/>
            <a:ext cx="2532274" cy="56272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DE58764-0685-9B46-DDF5-172ADEEDA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422" y="2455941"/>
            <a:ext cx="3508489" cy="29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31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75D0AD-C2F0-9AB8-2EBB-7551F2ED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s-PR" sz="3600"/>
              <a:t>Consejos para la educación a distancia </a:t>
            </a:r>
          </a:p>
        </p:txBody>
      </p:sp>
      <p:sp>
        <p:nvSpPr>
          <p:cNvPr id="48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17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1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2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506A83-AAB4-1B22-2CF5-40CE74C5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mtClean="0"/>
              <a:pPr>
                <a:spcAft>
                  <a:spcPts val="600"/>
                </a:spcAft>
              </a:pPr>
              <a:t>23</a:t>
            </a:fld>
            <a:endParaRPr lang="es-PR"/>
          </a:p>
        </p:txBody>
      </p:sp>
      <p:graphicFrame>
        <p:nvGraphicFramePr>
          <p:cNvPr id="52" name="Marcador de contenido 7">
            <a:extLst>
              <a:ext uri="{FF2B5EF4-FFF2-40B4-BE49-F238E27FC236}">
                <a16:creationId xmlns:a16="http://schemas.microsoft.com/office/drawing/2014/main" id="{24C7CF28-80E3-208B-6D39-5BAC5B2DBE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1748210"/>
              </p:ext>
            </p:extLst>
          </p:nvPr>
        </p:nvGraphicFramePr>
        <p:xfrm>
          <a:off x="643467" y="1222625"/>
          <a:ext cx="10905065" cy="5480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3606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CF72F19-1473-448C-AA14-0CB8AA37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FEFB289-217B-4A6F-A42E-ADDC591E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165" y="1560412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b="1" dirty="0" err="1"/>
              <a:t>Compartir</a:t>
            </a:r>
            <a:r>
              <a:rPr lang="en-US" sz="5100" b="1" dirty="0"/>
              <a:t> </a:t>
            </a:r>
            <a:r>
              <a:rPr lang="en-US" sz="5100" b="1" dirty="0" err="1"/>
              <a:t>el</a:t>
            </a:r>
            <a:r>
              <a:rPr lang="en-US" sz="5100" b="1" dirty="0"/>
              <a:t> material </a:t>
            </a:r>
            <a:r>
              <a:rPr lang="en-US" sz="5100" b="1" dirty="0" err="1"/>
              <a:t>educativo</a:t>
            </a:r>
            <a:r>
              <a:rPr lang="en-US" sz="5100" b="1" dirty="0"/>
              <a:t> de EDPAC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EBC6701-9C87-4AB9-82DA-A4AFADD5A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345" b="2"/>
          <a:stretch/>
        </p:blipFill>
        <p:spPr>
          <a:xfrm>
            <a:off x="5640572" y="557360"/>
            <a:ext cx="5608830" cy="5632704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DB7C8E-69BC-495C-8AE8-3D7F0BC1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1D3E096-6780-4036-8731-9B46FAD15085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22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8E6187-0C92-0774-C56A-749A3D3A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WhatsApp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C29C24-AE3B-18E2-EDA1-A5F4C42BF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PR" dirty="0"/>
              <a:t>Enviar documentos:</a:t>
            </a:r>
          </a:p>
          <a:p>
            <a:pPr marL="514350" indent="-514350">
              <a:buAutoNum type="arabicPeriod"/>
            </a:pPr>
            <a:r>
              <a:rPr lang="es-PR" b="0" i="0" dirty="0">
                <a:solidFill>
                  <a:srgbClr val="4E4E4E"/>
                </a:solidFill>
                <a:effectLst/>
                <a:latin typeface="Source Sans Pro" panose="020B0503030403020204" pitchFamily="34" charset="0"/>
              </a:rPr>
              <a:t>Pulsa sobre el comando </a:t>
            </a:r>
            <a:r>
              <a:rPr lang="es-PR" b="1" i="0" dirty="0">
                <a:solidFill>
                  <a:srgbClr val="4E4E4E"/>
                </a:solidFill>
                <a:effectLst/>
                <a:latin typeface="Source Sans Pro" panose="020B0503030403020204" pitchFamily="34" charset="0"/>
              </a:rPr>
              <a:t>Nuevo mensaje</a:t>
            </a:r>
            <a:r>
              <a:rPr lang="es-PR" b="0" i="0" dirty="0">
                <a:solidFill>
                  <a:srgbClr val="4E4E4E"/>
                </a:solidFill>
                <a:effectLst/>
                <a:latin typeface="Source Sans Pro" panose="020B0503030403020204" pitchFamily="34" charset="0"/>
              </a:rPr>
              <a:t>, ubicado en la parte superior de la pantalla. Busca a la persona a la cual deseas enviarle el archivo y presiona su nombre.</a:t>
            </a:r>
          </a:p>
          <a:p>
            <a:pPr marL="514350" indent="-514350">
              <a:buAutoNum type="arabicPeriod"/>
            </a:pPr>
            <a:r>
              <a:rPr lang="es-PR" b="0" i="0" dirty="0">
                <a:solidFill>
                  <a:srgbClr val="4E4E4E"/>
                </a:solidFill>
                <a:effectLst/>
                <a:latin typeface="Source Sans Pro" panose="020B0503030403020204" pitchFamily="34" charset="0"/>
              </a:rPr>
              <a:t>Presiona el ícono </a:t>
            </a:r>
            <a:r>
              <a:rPr lang="es-PR" b="1" i="0" dirty="0">
                <a:solidFill>
                  <a:srgbClr val="4E4E4E"/>
                </a:solidFill>
                <a:effectLst/>
                <a:latin typeface="Source Sans Pro" panose="020B0503030403020204" pitchFamily="34" charset="0"/>
              </a:rPr>
              <a:t>Compartir</a:t>
            </a:r>
            <a:r>
              <a:rPr lang="es-PR" b="0" i="0" dirty="0">
                <a:solidFill>
                  <a:srgbClr val="4E4E4E"/>
                </a:solidFill>
                <a:effectLst/>
                <a:latin typeface="Source Sans Pro" panose="020B0503030403020204" pitchFamily="34" charset="0"/>
              </a:rPr>
              <a:t>, que tiene forma de clip, y pulsa sobre </a:t>
            </a:r>
            <a:r>
              <a:rPr lang="es-PR" b="1" i="0" dirty="0">
                <a:solidFill>
                  <a:srgbClr val="4E4E4E"/>
                </a:solidFill>
                <a:effectLst/>
                <a:latin typeface="Source Sans Pro" panose="020B0503030403020204" pitchFamily="34" charset="0"/>
              </a:rPr>
              <a:t>Documento.</a:t>
            </a:r>
            <a:endParaRPr lang="es-PR" dirty="0">
              <a:solidFill>
                <a:srgbClr val="4E4E4E"/>
              </a:solidFill>
              <a:latin typeface="Source Sans Pro" panose="020B0503030403020204" pitchFamily="34" charset="0"/>
            </a:endParaRPr>
          </a:p>
          <a:p>
            <a:pPr marL="514350" indent="-514350">
              <a:buAutoNum type="arabicPeriod"/>
            </a:pPr>
            <a:r>
              <a:rPr lang="es-PR" b="0" i="0" dirty="0">
                <a:solidFill>
                  <a:srgbClr val="4E4E4E"/>
                </a:solidFill>
                <a:effectLst/>
                <a:latin typeface="Source Sans Pro" panose="020B0503030403020204" pitchFamily="34" charset="0"/>
              </a:rPr>
              <a:t>Verás un listado con todos los documentos que tienes guardado en tu celular. Pulsa sobre el archivo que quieres enviar.</a:t>
            </a:r>
          </a:p>
          <a:p>
            <a:pPr marL="514350" indent="-514350">
              <a:buAutoNum type="arabicPeriod"/>
            </a:pPr>
            <a:r>
              <a:rPr lang="es-PR" b="0" i="0" dirty="0">
                <a:solidFill>
                  <a:srgbClr val="4E4E4E"/>
                </a:solidFill>
                <a:effectLst/>
                <a:latin typeface="Source Sans Pro" panose="020B0503030403020204" pitchFamily="34" charset="0"/>
              </a:rPr>
              <a:t>Te aparecerá un cuadro de diálogo para que confirmes la operación. Pulsa en </a:t>
            </a:r>
            <a:r>
              <a:rPr lang="es-PR" b="1" i="0" dirty="0">
                <a:solidFill>
                  <a:srgbClr val="4E4E4E"/>
                </a:solidFill>
                <a:effectLst/>
                <a:latin typeface="Source Sans Pro" panose="020B0503030403020204" pitchFamily="34" charset="0"/>
              </a:rPr>
              <a:t>Enviar.</a:t>
            </a:r>
            <a:endParaRPr lang="es-PR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B55595-4875-2154-9037-C749076E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B192FA-9F05-9A71-66D6-7A736B01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25</a:t>
            </a:fld>
            <a:endParaRPr lang="es-PR"/>
          </a:p>
        </p:txBody>
      </p:sp>
      <p:pic>
        <p:nvPicPr>
          <p:cNvPr id="6" name="Picture 2" descr="WhatsApp - Wikipedia, la enciclopedia libre">
            <a:extLst>
              <a:ext uri="{FF2B5EF4-FFF2-40B4-BE49-F238E27FC236}">
                <a16:creationId xmlns:a16="http://schemas.microsoft.com/office/drawing/2014/main" id="{BA3B2859-A9B4-4694-A836-65AC941D8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08" y="480323"/>
            <a:ext cx="1740500" cy="17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677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7CBD1-6E22-55B6-9474-8FC8A78A9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WhatsApp Web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856EA9-649D-25EE-0B85-387EDFF38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s-P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Abre </a:t>
            </a:r>
            <a:r>
              <a:rPr lang="es-P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WhatsApp Web</a:t>
            </a:r>
            <a:r>
              <a:rPr lang="es-P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en tu computadora.</a:t>
            </a:r>
          </a:p>
          <a:p>
            <a:pPr algn="l">
              <a:buFont typeface="+mj-lt"/>
              <a:buAutoNum type="arabicPeriod"/>
            </a:pPr>
            <a:r>
              <a:rPr lang="es-P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Abre </a:t>
            </a:r>
            <a:r>
              <a:rPr lang="es-P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WhatsApp</a:t>
            </a:r>
            <a:r>
              <a:rPr lang="es-P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en tu celular.</a:t>
            </a:r>
          </a:p>
          <a:p>
            <a:pPr algn="l">
              <a:buFont typeface="+mj-lt"/>
              <a:buAutoNum type="arabicPeriod"/>
            </a:pPr>
            <a:r>
              <a:rPr lang="es-P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Pulsa sobre menú [son tres puntos]y presiona </a:t>
            </a:r>
            <a:r>
              <a:rPr lang="es-P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WhatsApp Web</a:t>
            </a:r>
            <a:r>
              <a:rPr lang="es-P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es-P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Escanea desde tu celular el código QR que ves en la pantalla de tu computadora. </a:t>
            </a:r>
          </a:p>
          <a:p>
            <a:pPr algn="l">
              <a:buFont typeface="+mj-lt"/>
              <a:buAutoNum type="arabicPeriod"/>
            </a:pPr>
            <a:r>
              <a:rPr lang="es-PR" dirty="0">
                <a:solidFill>
                  <a:srgbClr val="202124"/>
                </a:solidFill>
                <a:latin typeface="arial" panose="020B0604020202020204" pitchFamily="34" charset="0"/>
              </a:rPr>
              <a:t>Se va a abrir tu WhatsApp en tu computadora. </a:t>
            </a:r>
            <a:endParaRPr lang="es-PR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s-PR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CF0D28-3B06-553C-2C3D-29D3C68E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1C326E-931F-57B4-8D14-8316AAB77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26</a:t>
            </a:fld>
            <a:endParaRPr lang="es-PR"/>
          </a:p>
        </p:txBody>
      </p:sp>
      <p:pic>
        <p:nvPicPr>
          <p:cNvPr id="6" name="Picture 2" descr="WhatsApp - Wikipedia, la enciclopedia libre">
            <a:extLst>
              <a:ext uri="{FF2B5EF4-FFF2-40B4-BE49-F238E27FC236}">
                <a16:creationId xmlns:a16="http://schemas.microsoft.com/office/drawing/2014/main" id="{E671AEDD-2D06-9E80-428F-60F7376E9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08" y="480323"/>
            <a:ext cx="1740500" cy="17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137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0DCFAA-2351-8321-5290-E846395F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 [General]:</a:t>
            </a:r>
            <a:endParaRPr lang="es-P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7589C4-CC6A-8A9E-DC9C-8429DC414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s-PR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 la computadora o celular.</a:t>
            </a:r>
          </a:p>
          <a:p>
            <a:pPr algn="l">
              <a:buFont typeface="+mj-lt"/>
              <a:buAutoNum type="arabicPeriod"/>
            </a:pPr>
            <a:r>
              <a:rPr lang="es-PR" sz="2400" dirty="0">
                <a:solidFill>
                  <a:srgbClr val="202124"/>
                </a:solidFill>
                <a:latin typeface="arial" panose="020B0604020202020204" pitchFamily="34" charset="0"/>
              </a:rPr>
              <a:t>Abre tu correo electrónico.</a:t>
            </a:r>
            <a:endParaRPr lang="es-PR" sz="24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s-PR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 la esquina superior izquierda, haz clic en Redactar.</a:t>
            </a:r>
          </a:p>
          <a:p>
            <a:pPr algn="l">
              <a:buFont typeface="+mj-lt"/>
              <a:buAutoNum type="arabicPeriod"/>
            </a:pPr>
            <a:r>
              <a:rPr lang="es-PR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Agrega destinatarios en el campo "Para". También puedes agregar destinatarios: En los campos "</a:t>
            </a:r>
            <a:r>
              <a:rPr lang="es-PR" sz="2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Cc</a:t>
            </a:r>
            <a:r>
              <a:rPr lang="es-PR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" y "</a:t>
            </a:r>
            <a:r>
              <a:rPr lang="es-PR" sz="2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Cco</a:t>
            </a:r>
            <a:r>
              <a:rPr lang="es-PR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" ...</a:t>
            </a:r>
          </a:p>
          <a:p>
            <a:pPr algn="l">
              <a:buFont typeface="+mj-lt"/>
              <a:buAutoNum type="arabicPeriod"/>
            </a:pPr>
            <a:r>
              <a:rPr lang="es-PR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Agrega un asunto.</a:t>
            </a:r>
          </a:p>
          <a:p>
            <a:pPr algn="l">
              <a:buFont typeface="+mj-lt"/>
              <a:buAutoNum type="arabicPeriod"/>
            </a:pPr>
            <a:r>
              <a:rPr lang="es-PR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Escribe un mensaje.</a:t>
            </a:r>
          </a:p>
          <a:p>
            <a:pPr algn="l">
              <a:buFont typeface="+mj-lt"/>
              <a:buAutoNum type="arabicPeriod"/>
            </a:pPr>
            <a:r>
              <a:rPr lang="es-PR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 la parte inferior de la página, haz clic en </a:t>
            </a:r>
            <a:r>
              <a:rPr lang="es-PR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Enviar</a:t>
            </a:r>
            <a:endParaRPr lang="es-PR" sz="24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B1E776E-2AA3-2B60-4147-9E2EDD4FC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A46003-F9D2-8A14-C236-0C533B42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27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15132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36DFC1-05E5-A291-7981-6093860A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914400" marR="0" lvl="2" algn="ctr" rtl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56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Dinámica</a:t>
            </a:r>
            <a:r>
              <a:rPr lang="en-US" sz="5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 ¿A </a:t>
            </a:r>
            <a:r>
              <a:rPr lang="en-US" sz="5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quién</a:t>
            </a:r>
            <a:r>
              <a:rPr lang="en-US" sz="5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/es de </a:t>
            </a:r>
            <a:r>
              <a:rPr lang="en-US" sz="5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su</a:t>
            </a:r>
            <a:r>
              <a:rPr lang="en-US" sz="5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comunidad</a:t>
            </a:r>
            <a:r>
              <a:rPr lang="en-US" sz="5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te</a:t>
            </a:r>
            <a:r>
              <a:rPr lang="en-US" sz="5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gustaría</a:t>
            </a:r>
            <a:r>
              <a:rPr lang="en-US" sz="5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enseñar</a:t>
            </a:r>
            <a:r>
              <a:rPr lang="en-US" sz="5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sobre</a:t>
            </a:r>
            <a:r>
              <a:rPr lang="en-US" sz="5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los</a:t>
            </a:r>
            <a:r>
              <a:rPr lang="en-US" sz="5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acuapónicos</a:t>
            </a:r>
            <a:r>
              <a:rPr lang="en-US" sz="5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 </a:t>
            </a:r>
          </a:p>
        </p:txBody>
      </p: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BE6328-F8AC-230D-DDA2-57E866BA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CF72F19-1473-448C-AA14-0CB8AA37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FEFB289-217B-4A6F-A42E-ADDC591E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2140083"/>
            <a:ext cx="4786988" cy="25771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dirty="0"/>
              <a:t>Video </a:t>
            </a:r>
            <a:r>
              <a:rPr lang="en-US" sz="5400" b="1" dirty="0" err="1"/>
              <a:t>Demonstrativo</a:t>
            </a:r>
            <a:r>
              <a:rPr lang="en-US" sz="5400" b="1" dirty="0"/>
              <a:t>: </a:t>
            </a:r>
            <a:br>
              <a:rPr lang="en-US" sz="5400" b="1" dirty="0"/>
            </a:br>
            <a:br>
              <a:rPr lang="en-US" sz="5400" b="1" dirty="0"/>
            </a:br>
            <a:r>
              <a:rPr lang="en-US" sz="3200" dirty="0" err="1"/>
              <a:t>Montando</a:t>
            </a:r>
            <a:r>
              <a:rPr lang="en-US" sz="3200" dirty="0"/>
              <a:t>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dirty="0" err="1"/>
              <a:t>acuapónico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mi </a:t>
            </a:r>
            <a:r>
              <a:rPr lang="en-US" sz="3200" dirty="0" err="1"/>
              <a:t>comunidad</a:t>
            </a:r>
            <a:r>
              <a:rPr lang="en-US" sz="3200" dirty="0"/>
              <a:t> </a:t>
            </a:r>
            <a:endParaRPr lang="en-US" sz="60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EBC6701-9C87-4AB9-82DA-A4AFADD5A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345" b="2"/>
          <a:stretch/>
        </p:blipFill>
        <p:spPr>
          <a:xfrm>
            <a:off x="5640572" y="557360"/>
            <a:ext cx="5608830" cy="5632704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DB7C8E-69BC-495C-8AE8-3D7F0BC1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1D3E096-6780-4036-8731-9B46FAD15085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481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B54A2200-A422-E3E1-52F8-3322D7B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r>
              <a:rPr lang="es-PR" sz="3600" dirty="0"/>
              <a:t>Para ti, ¿Quién puede enseñarle a otros? </a:t>
            </a:r>
          </a:p>
        </p:txBody>
      </p:sp>
      <p:pic>
        <p:nvPicPr>
          <p:cNvPr id="7" name="Marcador de contenido 6" descr="Aula de clases contorno">
            <a:extLst>
              <a:ext uri="{FF2B5EF4-FFF2-40B4-BE49-F238E27FC236}">
                <a16:creationId xmlns:a16="http://schemas.microsoft.com/office/drawing/2014/main" id="{2E847E57-71C5-3823-5E39-8BB1DE471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261" y="375320"/>
            <a:ext cx="3848658" cy="3848658"/>
          </a:xfrm>
          <a:prstGeom prst="rect">
            <a:avLst/>
          </a:prstGeom>
        </p:spPr>
      </p:pic>
      <p:cxnSp>
        <p:nvCxnSpPr>
          <p:cNvPr id="51" name="Straight Connector 43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Abuela cocinando con niño">
            <a:extLst>
              <a:ext uri="{FF2B5EF4-FFF2-40B4-BE49-F238E27FC236}">
                <a16:creationId xmlns:a16="http://schemas.microsoft.com/office/drawing/2014/main" id="{2FBE59CC-8D17-EA7B-8D04-434531434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56" y="375320"/>
            <a:ext cx="2483313" cy="1657612"/>
          </a:xfrm>
          <a:prstGeom prst="rect">
            <a:avLst/>
          </a:prstGeom>
        </p:spPr>
      </p:pic>
      <p:cxnSp>
        <p:nvCxnSpPr>
          <p:cNvPr id="52" name="Straight Connector 45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Hombre mayor en clase de pintura">
            <a:extLst>
              <a:ext uri="{FF2B5EF4-FFF2-40B4-BE49-F238E27FC236}">
                <a16:creationId xmlns:a16="http://schemas.microsoft.com/office/drawing/2014/main" id="{814D64AC-3612-B5B9-C7D0-826DF2C07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52" y="2447102"/>
            <a:ext cx="2628286" cy="1754380"/>
          </a:xfrm>
          <a:prstGeom prst="rect">
            <a:avLst/>
          </a:prstGeom>
        </p:spPr>
      </p:pic>
      <p:cxnSp>
        <p:nvCxnSpPr>
          <p:cNvPr id="53" name="Straight Connector 47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Persona recogiendo tomates">
            <a:extLst>
              <a:ext uri="{FF2B5EF4-FFF2-40B4-BE49-F238E27FC236}">
                <a16:creationId xmlns:a16="http://schemas.microsoft.com/office/drawing/2014/main" id="{3E149002-35CF-EC9B-5520-29AAE4CE9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7" y="4911833"/>
            <a:ext cx="2169316" cy="1448019"/>
          </a:xfrm>
          <a:prstGeom prst="rect">
            <a:avLst/>
          </a:prstGeom>
        </p:spPr>
      </p:pic>
      <p:pic>
        <p:nvPicPr>
          <p:cNvPr id="14" name="Imagen 13" descr="Amigos multirraciales jóvenes">
            <a:extLst>
              <a:ext uri="{FF2B5EF4-FFF2-40B4-BE49-F238E27FC236}">
                <a16:creationId xmlns:a16="http://schemas.microsoft.com/office/drawing/2014/main" id="{E0736E28-793D-9E1B-B3A9-CB90241D1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60" y="4911833"/>
            <a:ext cx="2169324" cy="1448024"/>
          </a:xfrm>
          <a:prstGeom prst="rect">
            <a:avLst/>
          </a:prstGeom>
        </p:spPr>
      </p:pic>
      <p:sp>
        <p:nvSpPr>
          <p:cNvPr id="38" name="Content Placeholder 19">
            <a:extLst>
              <a:ext uri="{FF2B5EF4-FFF2-40B4-BE49-F238E27FC236}">
                <a16:creationId xmlns:a16="http://schemas.microsoft.com/office/drawing/2014/main" id="{205A10E0-B7A4-E0CC-ED05-DA01302E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3427" y="2274491"/>
            <a:ext cx="4479530" cy="3902472"/>
          </a:xfrm>
        </p:spPr>
        <p:txBody>
          <a:bodyPr>
            <a:normAutofit/>
          </a:bodyPr>
          <a:lstStyle/>
          <a:p>
            <a:r>
              <a:rPr lang="es-PR" sz="2400" dirty="0">
                <a:solidFill>
                  <a:srgbClr val="404040"/>
                </a:solidFill>
                <a:latin typeface="Open Sans" panose="020B0606030504020204" pitchFamily="34" charset="0"/>
              </a:rPr>
              <a:t>Educación: </a:t>
            </a:r>
          </a:p>
          <a:p>
            <a:pPr lvl="1">
              <a:lnSpc>
                <a:spcPct val="150000"/>
              </a:lnSpc>
            </a:pPr>
            <a:r>
              <a:rPr lang="es-PR" sz="2000" dirty="0">
                <a:solidFill>
                  <a:srgbClr val="404040"/>
                </a:solidFill>
                <a:latin typeface="Open Sans" panose="020B0606030504020204" pitchFamily="34" charset="0"/>
              </a:rPr>
              <a:t>E</a:t>
            </a:r>
            <a:r>
              <a:rPr lang="es-PR" sz="2000" b="0" i="0" dirty="0">
                <a:solidFill>
                  <a:srgbClr val="404040"/>
                </a:solidFill>
                <a:effectLst/>
                <a:latin typeface="Open Sans" panose="020B0606030504020204" pitchFamily="34" charset="0"/>
              </a:rPr>
              <a:t>l </a:t>
            </a:r>
            <a:r>
              <a:rPr lang="es-PR" sz="2000" b="1" dirty="0">
                <a:solidFill>
                  <a:srgbClr val="404040"/>
                </a:solidFill>
                <a:effectLst/>
                <a:latin typeface="Open Sans" panose="020B0606030504020204" pitchFamily="34" charset="0"/>
              </a:rPr>
              <a:t>proceso</a:t>
            </a:r>
            <a:r>
              <a:rPr lang="es-PR" sz="2000" b="0" i="0" dirty="0">
                <a:solidFill>
                  <a:srgbClr val="404040"/>
                </a:solidFill>
                <a:effectLst/>
                <a:latin typeface="Open Sans" panose="020B0606030504020204" pitchFamily="34" charset="0"/>
              </a:rPr>
              <a:t> por el cual se </a:t>
            </a:r>
            <a:r>
              <a:rPr lang="es-PR" sz="2000" b="1" i="0" dirty="0">
                <a:solidFill>
                  <a:srgbClr val="404040"/>
                </a:solidFill>
                <a:effectLst/>
                <a:latin typeface="Open Sans" panose="020B0606030504020204" pitchFamily="34" charset="0"/>
              </a:rPr>
              <a:t>transmite</a:t>
            </a:r>
            <a:r>
              <a:rPr lang="es-PR" sz="2000" b="0" i="0" dirty="0">
                <a:solidFill>
                  <a:srgbClr val="404040"/>
                </a:solidFill>
                <a:effectLst/>
                <a:latin typeface="Open Sans" panose="020B0606030504020204" pitchFamily="34" charset="0"/>
              </a:rPr>
              <a:t> el </a:t>
            </a:r>
            <a:r>
              <a:rPr lang="es-PR" sz="2000" b="0" i="0" u="sng" dirty="0">
                <a:solidFill>
                  <a:srgbClr val="404040"/>
                </a:solidFill>
                <a:effectLst/>
                <a:latin typeface="Open Sans" panose="020B0606030504020204" pitchFamily="34" charset="0"/>
              </a:rPr>
              <a:t>conocimiento, los hábitos, las costumbres y los valores</a:t>
            </a:r>
            <a:r>
              <a:rPr lang="es-PR" sz="2000" b="0" i="0" dirty="0">
                <a:solidFill>
                  <a:srgbClr val="404040"/>
                </a:solidFill>
                <a:effectLst/>
                <a:latin typeface="Open Sans" panose="020B0606030504020204" pitchFamily="34" charset="0"/>
              </a:rPr>
              <a:t> de una sociedad a la siguiente generación.</a:t>
            </a:r>
          </a:p>
          <a:p>
            <a:pPr lvl="1">
              <a:lnSpc>
                <a:spcPct val="150000"/>
              </a:lnSpc>
            </a:pPr>
            <a:r>
              <a:rPr lang="es-PR" sz="2000" dirty="0">
                <a:solidFill>
                  <a:srgbClr val="404040"/>
                </a:solidFill>
                <a:latin typeface="Open Sans" panose="020B0606030504020204" pitchFamily="34" charset="0"/>
              </a:rPr>
              <a:t>Formal       , Informal       y    No formal </a:t>
            </a:r>
            <a:endParaRPr lang="en-US" sz="44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730262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12F9A2-CB55-DEBE-44F0-D0E3AE915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2822" y="6417766"/>
            <a:ext cx="4114800" cy="36512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7EBA5C-0668-4FFD-3C19-1AAB81D7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766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Gráfico 17" descr="Birrete con relleno sólido">
            <a:extLst>
              <a:ext uri="{FF2B5EF4-FFF2-40B4-BE49-F238E27FC236}">
                <a16:creationId xmlns:a16="http://schemas.microsoft.com/office/drawing/2014/main" id="{7BAD3BB5-7044-DA96-500B-51B8381AE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5734" y="5108419"/>
            <a:ext cx="369792" cy="369792"/>
          </a:xfrm>
          <a:prstGeom prst="rect">
            <a:avLst/>
          </a:prstGeom>
        </p:spPr>
      </p:pic>
      <p:pic>
        <p:nvPicPr>
          <p:cNvPr id="22" name="Gráfico 21" descr="Mujer con niño contorno">
            <a:extLst>
              <a:ext uri="{FF2B5EF4-FFF2-40B4-BE49-F238E27FC236}">
                <a16:creationId xmlns:a16="http://schemas.microsoft.com/office/drawing/2014/main" id="{769A34B8-7B9C-D2EC-D5EB-6B05DFFDCD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79269" y="5108419"/>
            <a:ext cx="369792" cy="3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1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559AEEC-D231-0175-E89D-434A8FC0B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s-PR" sz="3600"/>
              <a:t>Propósito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E1FD13E-BFBA-B88B-311D-7A174CE3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683B1F-6BD0-0535-27D4-4A8A6C4F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mtClean="0"/>
              <a:pPr>
                <a:spcAft>
                  <a:spcPts val="600"/>
                </a:spcAft>
              </a:pPr>
              <a:t>30</a:t>
            </a:fld>
            <a:endParaRPr lang="es-PR"/>
          </a:p>
        </p:txBody>
      </p:sp>
      <p:graphicFrame>
        <p:nvGraphicFramePr>
          <p:cNvPr id="9" name="Marcador de contenido 6">
            <a:extLst>
              <a:ext uri="{FF2B5EF4-FFF2-40B4-BE49-F238E27FC236}">
                <a16:creationId xmlns:a16="http://schemas.microsoft.com/office/drawing/2014/main" id="{AF3C318A-C968-4C42-3CC8-7F10B74F7E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4168951"/>
              </p:ext>
            </p:extLst>
          </p:nvPr>
        </p:nvGraphicFramePr>
        <p:xfrm>
          <a:off x="838200" y="145747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9566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3E969-5F9E-F168-FDBC-9F0ABF09C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Recomendaciones de tomas para el video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B06AD5-163F-D41D-9258-2F24ED22E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PR" b="1" dirty="0"/>
              <a:t> IMPORTANTE: Pedir autorización antes</a:t>
            </a:r>
          </a:p>
          <a:p>
            <a:pPr lvl="1"/>
            <a:r>
              <a:rPr lang="es-PR" dirty="0"/>
              <a:t>Autopresentación del líder y breve explicación de su comunidad/organización </a:t>
            </a:r>
          </a:p>
          <a:p>
            <a:pPr lvl="1"/>
            <a:r>
              <a:rPr lang="es-PR" dirty="0"/>
              <a:t>Toma rápida de todos los miembros</a:t>
            </a:r>
          </a:p>
          <a:p>
            <a:pPr lvl="1"/>
            <a:r>
              <a:rPr lang="es-PR" dirty="0"/>
              <a:t>Por qué querían montar un acuapónico y ser parte de este proyecto</a:t>
            </a:r>
          </a:p>
          <a:p>
            <a:pPr lvl="1"/>
            <a:r>
              <a:rPr lang="es-PR" dirty="0"/>
              <a:t>“Acompáñanos a montar el acuapónico”: </a:t>
            </a:r>
          </a:p>
          <a:p>
            <a:pPr lvl="2"/>
            <a:r>
              <a:rPr lang="es-PR" dirty="0"/>
              <a:t>4 tomas de varios segundos montando [aleatorias] o a su gusto</a:t>
            </a:r>
          </a:p>
          <a:p>
            <a:pPr lvl="1"/>
            <a:r>
              <a:rPr lang="es-PR" dirty="0"/>
              <a:t>Explicando cada parte del acuapónico </a:t>
            </a:r>
          </a:p>
          <a:p>
            <a:pPr lvl="1"/>
            <a:r>
              <a:rPr lang="es-PR" dirty="0"/>
              <a:t>Despedida/cierre </a:t>
            </a:r>
          </a:p>
          <a:p>
            <a:endParaRPr lang="es-PR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EEF71E-AC4C-3C62-DA46-F11F9066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B6936B-038F-C0BB-3148-6130A2BC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31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645268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94D679-70AD-F825-6D53-FB939850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s-PR" sz="3800" dirty="0">
                <a:solidFill>
                  <a:srgbClr val="FFFFFF"/>
                </a:solidFill>
              </a:rPr>
              <a:t>Repasemos los puntos más importantes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492A408-727A-C361-BE8C-13A6377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mtClean="0"/>
              <a:pPr>
                <a:spcAft>
                  <a:spcPts val="600"/>
                </a:spcAft>
              </a:pPr>
              <a:t>32</a:t>
            </a:fld>
            <a:endParaRPr lang="es-PR"/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48AD2F5A-34E0-157D-6ABD-AEFEFF2BAB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86778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7787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4CD36A3-5F9F-C068-5076-CEF0B4C54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427" y="41953"/>
            <a:ext cx="7335748" cy="6748887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8652B9-0E01-F66D-FB9D-66A1581B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1D3E096-6780-4036-8731-9B46FAD15085}" type="slidenum">
              <a:rPr lang="en-US"/>
              <a:pPr>
                <a:spcAft>
                  <a:spcPts val="600"/>
                </a:spcAft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77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7512E818-30ED-4FB0-872E-FFEB002D8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latin typeface="+mj-lt"/>
                <a:ea typeface="+mj-ea"/>
                <a:cs typeface="+mj-cs"/>
              </a:rPr>
              <a:t>¡Gracias! 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3083E540-8BC8-B731-8DFE-1AFAA7396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s-PR" sz="2200" dirty="0"/>
              <a:t>Horas de oficina: </a:t>
            </a:r>
          </a:p>
          <a:p>
            <a:pPr lvl="1"/>
            <a:r>
              <a:rPr lang="es-PR" sz="2200" dirty="0"/>
              <a:t>De querer reunirse coordinar una cita por email y/o enviar sus preguntas a:</a:t>
            </a:r>
          </a:p>
          <a:p>
            <a:pPr lvl="1"/>
            <a:r>
              <a:rPr lang="es-PR" sz="2400" dirty="0">
                <a:hlinkClick r:id="rId3"/>
              </a:rPr>
              <a:t>neishaly.serrano@upr.edu</a:t>
            </a:r>
            <a:endParaRPr lang="es-PR" sz="2400" dirty="0"/>
          </a:p>
          <a:p>
            <a:pPr marL="457200" lvl="1" indent="0">
              <a:buNone/>
            </a:pPr>
            <a:r>
              <a:rPr lang="es-PR" sz="2200" dirty="0"/>
              <a:t> 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E015F49D-BCF3-4823-9A86-A1A599C79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CFC1BB-358E-4E53-98A0-3AB23CC6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63428B49-BDE6-F69C-8111-9FF686B732AC}"/>
                  </a:ext>
                </a:extLst>
              </p14:cNvPr>
              <p14:cNvContentPartPr/>
              <p14:nvPr/>
            </p14:nvContentPartPr>
            <p14:xfrm>
              <a:off x="3146187" y="3784524"/>
              <a:ext cx="20880" cy="4968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63428B49-BDE6-F69C-8111-9FF686B732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7187" y="3775884"/>
                <a:ext cx="38520" cy="6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o 10">
            <a:extLst>
              <a:ext uri="{FF2B5EF4-FFF2-40B4-BE49-F238E27FC236}">
                <a16:creationId xmlns:a16="http://schemas.microsoft.com/office/drawing/2014/main" id="{D6DD5E33-0A51-E800-D0DA-9C5440334D9C}"/>
              </a:ext>
            </a:extLst>
          </p:cNvPr>
          <p:cNvGrpSpPr/>
          <p:nvPr/>
        </p:nvGrpSpPr>
        <p:grpSpPr>
          <a:xfrm>
            <a:off x="1391768" y="3162422"/>
            <a:ext cx="98280" cy="56160"/>
            <a:chOff x="1325667" y="3177924"/>
            <a:chExt cx="98280" cy="5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Entrada de lápiz 3">
                  <a:extLst>
                    <a:ext uri="{FF2B5EF4-FFF2-40B4-BE49-F238E27FC236}">
                      <a16:creationId xmlns:a16="http://schemas.microsoft.com/office/drawing/2014/main" id="{C3AD03AC-989F-2D3F-F8FF-8763E19EFC09}"/>
                    </a:ext>
                  </a:extLst>
                </p14:cNvPr>
                <p14:cNvContentPartPr/>
                <p14:nvPr/>
              </p14:nvContentPartPr>
              <p14:xfrm>
                <a:off x="1377867" y="3177924"/>
                <a:ext cx="46080" cy="44640"/>
              </p14:xfrm>
            </p:contentPart>
          </mc:Choice>
          <mc:Fallback xmlns="">
            <p:pic>
              <p:nvPicPr>
                <p:cNvPr id="4" name="Entrada de lápiz 3">
                  <a:extLst>
                    <a:ext uri="{FF2B5EF4-FFF2-40B4-BE49-F238E27FC236}">
                      <a16:creationId xmlns:a16="http://schemas.microsoft.com/office/drawing/2014/main" id="{C3AD03AC-989F-2D3F-F8FF-8763E19EFC0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68867" y="3169284"/>
                  <a:ext cx="637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Entrada de lápiz 6">
                  <a:extLst>
                    <a:ext uri="{FF2B5EF4-FFF2-40B4-BE49-F238E27FC236}">
                      <a16:creationId xmlns:a16="http://schemas.microsoft.com/office/drawing/2014/main" id="{D62D935A-861F-15A0-87F0-A7EBDEC73284}"/>
                    </a:ext>
                  </a:extLst>
                </p14:cNvPr>
                <p14:cNvContentPartPr/>
                <p14:nvPr/>
              </p14:nvContentPartPr>
              <p14:xfrm>
                <a:off x="1325667" y="3210324"/>
                <a:ext cx="17280" cy="23760"/>
              </p14:xfrm>
            </p:contentPart>
          </mc:Choice>
          <mc:Fallback xmlns="">
            <p:pic>
              <p:nvPicPr>
                <p:cNvPr id="7" name="Entrada de lápiz 6">
                  <a:extLst>
                    <a:ext uri="{FF2B5EF4-FFF2-40B4-BE49-F238E27FC236}">
                      <a16:creationId xmlns:a16="http://schemas.microsoft.com/office/drawing/2014/main" id="{D62D935A-861F-15A0-87F0-A7EBDEC7328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7027" y="3201324"/>
                  <a:ext cx="34920" cy="4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358B4CC4-9AD9-81F9-F568-8FDC06B64225}"/>
                  </a:ext>
                </a:extLst>
              </p14:cNvPr>
              <p14:cNvContentPartPr/>
              <p14:nvPr/>
            </p14:nvContentPartPr>
            <p14:xfrm>
              <a:off x="1633206" y="3141590"/>
              <a:ext cx="9360" cy="1548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358B4CC4-9AD9-81F9-F568-8FDC06B6422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24566" y="3132950"/>
                <a:ext cx="2700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6B233315-EA19-089C-E113-5C19ACC13E81}"/>
                  </a:ext>
                </a:extLst>
              </p14:cNvPr>
              <p14:cNvContentPartPr/>
              <p14:nvPr/>
            </p14:nvContentPartPr>
            <p14:xfrm>
              <a:off x="1649307" y="3136524"/>
              <a:ext cx="3240" cy="648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6B233315-EA19-089C-E113-5C19ACC13E8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40307" y="3127524"/>
                <a:ext cx="2088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6659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5706CF-1CEB-46C2-A70B-7FC9D962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b="1" dirty="0"/>
              <a:t>Referencias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963D1E-A627-4252-B7EF-6FB4A9304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br>
              <a:rPr lang="es-PR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</a:br>
            <a:r>
              <a:rPr lang="es-PR" b="0" i="0" u="sng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  <a:t>¿Qué es la educación a distancia? Beneficios y Ventajas | UP</a:t>
            </a:r>
          </a:p>
          <a:p>
            <a:pPr marL="0" indent="0" algn="l">
              <a:buNone/>
            </a:pPr>
            <a:r>
              <a:rPr lang="es-PR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hlinkClick r:id="rId2"/>
              </a:rPr>
              <a:t>https://www.palermo.edu</a:t>
            </a:r>
            <a:r>
              <a:rPr lang="es-PR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  <a:hlinkClick r:id="rId2"/>
              </a:rPr>
              <a:t> › online › </a:t>
            </a:r>
            <a:r>
              <a:rPr lang="es-PR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  <a:hlinkClick r:id="rId2"/>
              </a:rPr>
              <a:t>educacion</a:t>
            </a:r>
            <a:r>
              <a:rPr lang="es-PR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  <a:hlinkClick r:id="rId2"/>
              </a:rPr>
              <a:t>-a-distancia</a:t>
            </a:r>
            <a:endParaRPr lang="es-PR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2"/>
            </a:endParaRPr>
          </a:p>
          <a:p>
            <a:pPr marL="0" indent="0">
              <a:buNone/>
            </a:pPr>
            <a:endParaRPr lang="es-PR" dirty="0"/>
          </a:p>
          <a:p>
            <a:r>
              <a:rPr lang="es-PR" dirty="0">
                <a:hlinkClick r:id="rId3"/>
              </a:rPr>
              <a:t>https://www.significados.com/educacion/</a:t>
            </a:r>
            <a:endParaRPr lang="es-PR" dirty="0"/>
          </a:p>
          <a:p>
            <a:r>
              <a:rPr lang="es-PR" dirty="0"/>
              <a:t>Foto: </a:t>
            </a:r>
            <a:r>
              <a:rPr lang="es-PR" dirty="0">
                <a:hlinkClick r:id="rId4"/>
              </a:rPr>
              <a:t>https://www.google.com/url?sa=i&amp;url=https%3A%2F%2Fwww.woratv.com%2Ftag%2Fcarreteras%2F&amp;psig=AOvVaw2r54HUdBluCiOwh43ofyji&amp;ust=1666229797584000&amp;source=images&amp;cd=vfe&amp;ved=0CA0QjRxqFwoTCOCRxOuT6_oCFQAAAAAdAAAAABAJ</a:t>
            </a:r>
            <a:endParaRPr lang="es-PR" dirty="0"/>
          </a:p>
          <a:p>
            <a:r>
              <a:rPr lang="es-PR" dirty="0"/>
              <a:t>https://www.google.com/url?sa=i&amp;url=https%3A%2F%2Fcincodias.elpais.com%2Fcincodias%2F2020%2F02%2F20%2Ffortunas%2F1582215602_201710.html&amp;psig=AOvVaw31lfdoDosN2qzVoLTAjnjp&amp;ust=1666229892844000&amp;source=images&amp;cd=vfe&amp;ved=0CA0QjRxqFwoTCKiHiZmU6_oCFQAAAAAdAAAAABAE</a:t>
            </a:r>
          </a:p>
          <a:p>
            <a:r>
              <a:rPr lang="es-PR" dirty="0"/>
              <a:t>https://www.google.com/url?sa=i&amp;url=https%3A%2F%2Fceliamabelcampanelli.wordpress.com%2F2016%2F05%2F16%2Fmotivacion-y-aprendizaje%2F&amp;psig=AOvVaw1s-Lu8cMYTlrvNRxZaOsn9&amp;ust=1666231473901000&amp;source=images&amp;cd=vfe&amp;ved=0CA0QjRxqFwoTCKj4gYua6_oCFQAAAAAdAAAAABAE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B8F5EE-E7E6-48E2-927C-9BCD5B3D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35</a:t>
            </a:fld>
            <a:endParaRPr lang="es-PR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46EFA0EA-45D8-400A-BE13-F0D783DB2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5502879"/>
            <a:ext cx="1750631" cy="17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4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5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Mujer en transporte público, vestida con ropa de negocios, sentada con un bolso, leyendo el móvil">
            <a:extLst>
              <a:ext uri="{FF2B5EF4-FFF2-40B4-BE49-F238E27FC236}">
                <a16:creationId xmlns:a16="http://schemas.microsoft.com/office/drawing/2014/main" id="{B8CB9BDC-C5C9-AA58-48CD-D565B0DA56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r="13964" b="-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9" name="Imagen 8" descr="Personas de negocios haciendo una videoconferencia">
            <a:extLst>
              <a:ext uri="{FF2B5EF4-FFF2-40B4-BE49-F238E27FC236}">
                <a16:creationId xmlns:a16="http://schemas.microsoft.com/office/drawing/2014/main" id="{E40242B3-442D-691E-4C88-9AB0206A6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r="1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3B4E9F1-C34B-9F17-FC6A-86CA5C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" r="30740" b="-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7" name="Freeform: Shape 37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8" name="Freeform: Shape 39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26DB1A-50DB-F7DC-EE33-065B877B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s-PR" sz="3200" dirty="0"/>
              <a:t>Educación a Distancia </a:t>
            </a: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DCA2A8-924E-2C06-4091-3BE119743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2258568"/>
            <a:ext cx="3441843" cy="39227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PR" sz="2200" dirty="0">
                <a:latin typeface="arial" panose="020B0604020202020204" pitchFamily="34" charset="0"/>
              </a:rPr>
              <a:t>C</a:t>
            </a:r>
            <a:r>
              <a:rPr lang="es-PR" sz="2200" b="0" i="0" dirty="0">
                <a:effectLst/>
                <a:latin typeface="arial" panose="020B0604020202020204" pitchFamily="34" charset="0"/>
              </a:rPr>
              <a:t>onocida como </a:t>
            </a:r>
            <a:r>
              <a:rPr lang="es-PR" sz="2200" b="1" i="0" dirty="0">
                <a:effectLst/>
                <a:latin typeface="arial" panose="020B0604020202020204" pitchFamily="34" charset="0"/>
              </a:rPr>
              <a:t>educación online</a:t>
            </a:r>
            <a:r>
              <a:rPr lang="es-PR" sz="2200" b="0" i="0" dirty="0">
                <a:effectLst/>
                <a:latin typeface="arial" panose="020B0604020202020204" pitchFamily="34" charset="0"/>
              </a:rPr>
              <a:t>, en línea o remota.</a:t>
            </a:r>
          </a:p>
          <a:p>
            <a:pPr>
              <a:lnSpc>
                <a:spcPct val="100000"/>
              </a:lnSpc>
            </a:pPr>
            <a:r>
              <a:rPr lang="es-PR" sz="2200" b="0" i="0" dirty="0">
                <a:effectLst/>
                <a:latin typeface="arial" panose="020B0604020202020204" pitchFamily="34" charset="0"/>
              </a:rPr>
              <a:t> Una forma </a:t>
            </a:r>
            <a:r>
              <a:rPr lang="es-PR" sz="2200" b="1" i="0" dirty="0">
                <a:effectLst/>
                <a:latin typeface="arial" panose="020B0604020202020204" pitchFamily="34" charset="0"/>
              </a:rPr>
              <a:t>innovadora</a:t>
            </a:r>
            <a:r>
              <a:rPr lang="es-PR" sz="2200" i="0" dirty="0">
                <a:effectLst/>
                <a:latin typeface="arial" panose="020B0604020202020204" pitchFamily="34" charset="0"/>
              </a:rPr>
              <a:t> de </a:t>
            </a:r>
            <a:r>
              <a:rPr lang="es-PR" sz="2200" i="0" u="sng" dirty="0">
                <a:effectLst/>
                <a:latin typeface="arial" panose="020B0604020202020204" pitchFamily="34" charset="0"/>
              </a:rPr>
              <a:t>aprender y enseñar</a:t>
            </a:r>
            <a:r>
              <a:rPr lang="es-PR" sz="2200" i="0" dirty="0">
                <a:effectLst/>
                <a:latin typeface="arial" panose="020B0604020202020204" pitchFamily="34" charset="0"/>
              </a:rPr>
              <a:t>, que lleva la dinámica de una clase tradicional y presencial, al </a:t>
            </a:r>
            <a:r>
              <a:rPr lang="es-PR" sz="2200" b="1" i="0" dirty="0">
                <a:effectLst/>
                <a:latin typeface="arial" panose="020B0604020202020204" pitchFamily="34" charset="0"/>
              </a:rPr>
              <a:t>mundo</a:t>
            </a:r>
            <a:r>
              <a:rPr lang="es-PR" sz="2200" i="0" dirty="0">
                <a:effectLst/>
                <a:latin typeface="arial" panose="020B0604020202020204" pitchFamily="34" charset="0"/>
              </a:rPr>
              <a:t> </a:t>
            </a:r>
            <a:r>
              <a:rPr lang="es-PR" sz="2200" b="1" i="0" dirty="0">
                <a:effectLst/>
                <a:latin typeface="arial" panose="020B0604020202020204" pitchFamily="34" charset="0"/>
              </a:rPr>
              <a:t>digital</a:t>
            </a:r>
            <a:r>
              <a:rPr lang="es-PR" sz="2200" i="0" dirty="0">
                <a:effectLst/>
                <a:latin typeface="arial" panose="020B0604020202020204" pitchFamily="34" charset="0"/>
              </a:rPr>
              <a:t>. </a:t>
            </a:r>
            <a:endParaRPr lang="es-PR" sz="220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A4472FD-C431-D746-6A53-6CE27FEF4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6339" y="6356350"/>
            <a:ext cx="3792280" cy="365125"/>
          </a:xfrm>
        </p:spPr>
        <p:txBody>
          <a:bodyPr>
            <a:normAutofit/>
          </a:bodyPr>
          <a:lstStyle/>
          <a:p>
            <a:endParaRPr lang="es-PR">
              <a:solidFill>
                <a:schemeClr val="bg1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124BA3C-7446-B65C-11DA-75CBF6403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165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</a:t>
            </a:fld>
            <a:endParaRPr lang="es-P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58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39380C6-949D-0992-3B0B-DD69DFE8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PR" sz="5400" dirty="0"/>
              <a:t>Educación a Distancia 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DC0698E-8AFF-9E2E-0698-26F3B2B7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23" y="2071316"/>
            <a:ext cx="6944522" cy="4119172"/>
          </a:xfrm>
        </p:spPr>
        <p:txBody>
          <a:bodyPr anchor="t">
            <a:noAutofit/>
          </a:bodyPr>
          <a:lstStyle/>
          <a:p>
            <a:r>
              <a:rPr lang="es-PR" sz="2850" dirty="0"/>
              <a:t>Instrucción en un entorno de aprendizaje donde: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s-PR" sz="2850" dirty="0"/>
              <a:t> </a:t>
            </a:r>
            <a:r>
              <a:rPr lang="es-PR" dirty="0"/>
              <a:t>El </a:t>
            </a:r>
            <a:r>
              <a:rPr lang="es-PR" u="sng" dirty="0"/>
              <a:t>maestro y el estudiante </a:t>
            </a:r>
            <a:r>
              <a:rPr lang="es-PR" dirty="0"/>
              <a:t>están </a:t>
            </a:r>
            <a:r>
              <a:rPr lang="es-PR" b="1" i="1" dirty="0"/>
              <a:t>separados</a:t>
            </a:r>
            <a:r>
              <a:rPr lang="es-PR" dirty="0"/>
              <a:t> por el tiempo o espacio.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s-PR" dirty="0"/>
              <a:t>El </a:t>
            </a:r>
            <a:r>
              <a:rPr lang="es-PR" u="sng" dirty="0"/>
              <a:t>maestro proporciona</a:t>
            </a:r>
            <a:r>
              <a:rPr lang="es-PR" dirty="0"/>
              <a:t> el contenido del curso a través de </a:t>
            </a:r>
            <a:r>
              <a:rPr lang="es-PR" b="1" i="1" dirty="0"/>
              <a:t>aplicaciones</a:t>
            </a:r>
            <a:r>
              <a:rPr lang="es-PR" dirty="0"/>
              <a:t>, recursos multimedia, Internet, videoconferencias, etc.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s-PR" dirty="0"/>
              <a:t>Los </a:t>
            </a:r>
            <a:r>
              <a:rPr lang="es-PR" u="sng" dirty="0"/>
              <a:t>estudiantes reciben</a:t>
            </a:r>
            <a:r>
              <a:rPr lang="es-PR" dirty="0"/>
              <a:t> el contenido y se comunican con el profesor a través de las mismas </a:t>
            </a:r>
            <a:r>
              <a:rPr lang="es-PR" b="1" i="1" dirty="0"/>
              <a:t>tecnologías</a:t>
            </a:r>
            <a:r>
              <a:rPr lang="es-PR" dirty="0"/>
              <a:t>.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s-PR" dirty="0"/>
              <a:t>Asincrónico vs. Sincrónico  </a:t>
            </a:r>
          </a:p>
        </p:txBody>
      </p:sp>
      <p:pic>
        <p:nvPicPr>
          <p:cNvPr id="7" name="Imagen 6" descr="Niña con auriculares mirando la pantalla del ordenador">
            <a:extLst>
              <a:ext uri="{FF2B5EF4-FFF2-40B4-BE49-F238E27FC236}">
                <a16:creationId xmlns:a16="http://schemas.microsoft.com/office/drawing/2014/main" id="{0D2B997A-7115-D3B2-5089-85546980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r="20643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8E4747-6230-7572-4261-C58958C3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mtClean="0"/>
              <a:pPr>
                <a:spcAft>
                  <a:spcPts val="600"/>
                </a:spcAft>
              </a:pPr>
              <a:t>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46577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3A1CE94-EE04-DC3D-F029-DBC0DCE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>
            <a:normAutofit/>
          </a:bodyPr>
          <a:lstStyle/>
          <a:p>
            <a:pPr algn="ctr"/>
            <a:r>
              <a:rPr lang="es-PR" sz="4000" b="1" dirty="0">
                <a:solidFill>
                  <a:srgbClr val="FF0000"/>
                </a:solidFill>
              </a:rPr>
              <a:t>¡Importante! </a:t>
            </a:r>
          </a:p>
        </p:txBody>
      </p:sp>
      <p:pic>
        <p:nvPicPr>
          <p:cNvPr id="11" name="Imagen 10" descr="Persona mirando plantas">
            <a:extLst>
              <a:ext uri="{FF2B5EF4-FFF2-40B4-BE49-F238E27FC236}">
                <a16:creationId xmlns:a16="http://schemas.microsoft.com/office/drawing/2014/main" id="{CEAD0F0F-89BE-420A-7FD2-857868E280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r="20894" b="-2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13" name="Imagen 12" descr="Personas en mercados callejeros">
            <a:extLst>
              <a:ext uri="{FF2B5EF4-FFF2-40B4-BE49-F238E27FC236}">
                <a16:creationId xmlns:a16="http://schemas.microsoft.com/office/drawing/2014/main" id="{BA529994-4A77-2616-AAC6-EDEDE3AEF4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 r="1" b="1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8" name="Imagen 7" descr="Un vuelo de juguete vuelo fuera del equipo">
            <a:extLst>
              <a:ext uri="{FF2B5EF4-FFF2-40B4-BE49-F238E27FC236}">
                <a16:creationId xmlns:a16="http://schemas.microsoft.com/office/drawing/2014/main" id="{E21CF6CA-F354-9DDA-6F93-C5A8CBEC85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r="-6" b="-6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1026" name="Picture 2" descr="carreteras Archives - WORA-TV">
            <a:extLst>
              <a:ext uri="{FF2B5EF4-FFF2-40B4-BE49-F238E27FC236}">
                <a16:creationId xmlns:a16="http://schemas.microsoft.com/office/drawing/2014/main" id="{A876B0B5-1E5A-C140-EB78-C80292EA1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r="12898" b="3"/>
          <a:stretch/>
        </p:blipFill>
        <p:spPr bwMode="auto">
          <a:xfrm>
            <a:off x="-3717" y="4638290"/>
            <a:ext cx="3020892" cy="221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erto Rico me lo regaló: viaje a la Cordillera Central | Fortuna | Cinco  Días">
            <a:extLst>
              <a:ext uri="{FF2B5EF4-FFF2-40B4-BE49-F238E27FC236}">
                <a16:creationId xmlns:a16="http://schemas.microsoft.com/office/drawing/2014/main" id="{494B1A03-7E59-DB34-C0B5-825EF0631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8" r="3" b="3"/>
          <a:stretch/>
        </p:blipFill>
        <p:spPr bwMode="auto">
          <a:xfrm>
            <a:off x="3184628" y="4629236"/>
            <a:ext cx="4026679" cy="222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Marcador de contenido 5">
            <a:extLst>
              <a:ext uri="{FF2B5EF4-FFF2-40B4-BE49-F238E27FC236}">
                <a16:creationId xmlns:a16="http://schemas.microsoft.com/office/drawing/2014/main" id="{14173864-FC39-8C41-C8BC-7E4B47FE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223" y="2400475"/>
            <a:ext cx="3826578" cy="3776488"/>
          </a:xfrm>
        </p:spPr>
        <p:txBody>
          <a:bodyPr>
            <a:normAutofit/>
          </a:bodyPr>
          <a:lstStyle/>
          <a:p>
            <a:r>
              <a:rPr lang="es-PR" sz="2000" b="1" dirty="0"/>
              <a:t>¿Porqué se escogió la educación a distancia en este proyecto?</a:t>
            </a:r>
          </a:p>
          <a:p>
            <a:pPr lvl="1"/>
            <a:r>
              <a:rPr lang="es-PR" sz="1600" dirty="0"/>
              <a:t>Distancia, tiempo, agricultura, llegar a más personas, innovación. </a:t>
            </a:r>
          </a:p>
          <a:p>
            <a:r>
              <a:rPr lang="es-PR" sz="2000" b="1" dirty="0"/>
              <a:t>El rol de cada comunidad y miembro en EDPAC</a:t>
            </a:r>
          </a:p>
          <a:p>
            <a:r>
              <a:rPr lang="es-PR" sz="2000" b="1" dirty="0"/>
              <a:t>¿Porqué enseñarle a nuestra comunidad?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596655A-63A3-491E-0825-51593177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1D3E096-6780-4036-8731-9B46FAD15085}" type="slidenum">
              <a:rPr lang="es-PR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s-PR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ADB40E-7E33-368C-FB18-0B26EB3C6A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8479" y="5130350"/>
            <a:ext cx="3623299" cy="142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80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9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otivación y Aprendizaje | Padres, educación y tecnología">
            <a:extLst>
              <a:ext uri="{FF2B5EF4-FFF2-40B4-BE49-F238E27FC236}">
                <a16:creationId xmlns:a16="http://schemas.microsoft.com/office/drawing/2014/main" id="{E6C33BBA-D079-8553-1804-9A850CBE0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9006" y="643467"/>
            <a:ext cx="755398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F0B4512F-2C1E-BA72-1705-E5FF331F8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 fontScale="40000" lnSpcReduction="20000"/>
          </a:bodyPr>
          <a:lstStyle/>
          <a:p>
            <a:r>
              <a:rPr lang="es-PR" dirty="0">
                <a:solidFill>
                  <a:srgbClr val="FFFFFF"/>
                </a:solidFill>
              </a:rPr>
              <a:t>https://www.google.com/url?sa=i&amp;url=https%3A%2F%2Fceliamabelcampanelli.wordpress.com%2F2016%2F05%2F16%2Fmotivacion-y-aprendizaje%2F&amp;psig=AOvVaw1s-Lu8cMYTlrvNRxZaOsn9&amp;ust=1666231473901000&amp;source=images&amp;cd=vfe&amp;ved=0CA0QjRxqFwoTCKj4gYua6_oCFQAAAAAdAAAAABAE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F8060C4E-8F45-B638-A52E-8D6518A1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s-PR">
              <a:solidFill>
                <a:srgbClr val="FFFFFF"/>
              </a:solidFill>
            </a:endParaRPr>
          </a:p>
        </p:txBody>
      </p:sp>
      <p:pic>
        <p:nvPicPr>
          <p:cNvPr id="10" name="Imagen 9" descr="Grupo de personas sonriendo de pie dentro de un invernadero">
            <a:extLst>
              <a:ext uri="{FF2B5EF4-FFF2-40B4-BE49-F238E27FC236}">
                <a16:creationId xmlns:a16="http://schemas.microsoft.com/office/drawing/2014/main" id="{019B8A20-0963-D882-CAC8-8DA046E57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142" y="852755"/>
            <a:ext cx="2691448" cy="176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5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DDED6E0-8C76-204E-930D-E1BCED63D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s-PR" sz="7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¿Qué talleres o habilidades han aprendido en sus comunidades?</a:t>
            </a:r>
            <a:endParaRPr lang="es-PR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10ED8E-1527-D206-9908-1755A8800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94FB72-99AA-62BE-1DCE-7C6EAD84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11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DCF72F19-1473-448C-AA14-0CB8AA37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FEFB289-217B-4A6F-A42E-ADDC591E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23" y="1505442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b="1"/>
              <a:t>Material educativo de EDPAC</a:t>
            </a:r>
            <a:r>
              <a:rPr lang="en-US" sz="5100"/>
              <a:t>:</a:t>
            </a:r>
            <a:br>
              <a:rPr lang="en-US" sz="5100"/>
            </a:br>
            <a:br>
              <a:rPr lang="en-US" sz="5100"/>
            </a:br>
            <a:r>
              <a:rPr lang="en-US" sz="4000"/>
              <a:t>Dónde conseguirlo</a:t>
            </a:r>
            <a:endParaRPr lang="en-US" sz="5100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EBC6701-9C87-4AB9-82DA-A4AFADD5A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t="20949" r="23344" b="26487"/>
          <a:stretch/>
        </p:blipFill>
        <p:spPr>
          <a:xfrm>
            <a:off x="7228906" y="1008785"/>
            <a:ext cx="2432161" cy="227804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DB7C8E-69BC-495C-8AE8-3D7F0BC1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1D3E096-6780-4036-8731-9B46FAD150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Imagen 2" descr="Niño con camisa de cuadros usando un ordenador de escritorio en el aula">
            <a:extLst>
              <a:ext uri="{FF2B5EF4-FFF2-40B4-BE49-F238E27FC236}">
                <a16:creationId xmlns:a16="http://schemas.microsoft.com/office/drawing/2014/main" id="{2F60B837-2232-BCD9-EC47-A60D68329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72" y="3466763"/>
            <a:ext cx="4048086" cy="27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1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16092</TotalTime>
  <Words>1919</Words>
  <Application>Microsoft Office PowerPoint</Application>
  <PresentationFormat>Widescreen</PresentationFormat>
  <Paragraphs>270</Paragraphs>
  <Slides>35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</vt:lpstr>
      <vt:lpstr>Calibri</vt:lpstr>
      <vt:lpstr>Calibri Light</vt:lpstr>
      <vt:lpstr>Open Sans</vt:lpstr>
      <vt:lpstr>Source Sans Pro</vt:lpstr>
      <vt:lpstr>Tema de Office</vt:lpstr>
      <vt:lpstr>Educadores a distancia de EDPAC </vt:lpstr>
      <vt:lpstr>Objetivos de la lección: </vt:lpstr>
      <vt:lpstr>Para ti, ¿Quién puede enseñarle a otros? </vt:lpstr>
      <vt:lpstr>Educación a Distancia </vt:lpstr>
      <vt:lpstr>Educación a Distancia </vt:lpstr>
      <vt:lpstr>¡Importante! </vt:lpstr>
      <vt:lpstr>PowerPoint Presentation</vt:lpstr>
      <vt:lpstr>¿Qué talleres o habilidades han aprendido en sus comunidades?</vt:lpstr>
      <vt:lpstr>Material educativo de EDPAC:  Dónde conseguirlo</vt:lpstr>
      <vt:lpstr>Biblioteca Virtual: EDPAC</vt:lpstr>
      <vt:lpstr>YouTube </vt:lpstr>
      <vt:lpstr>Beneficios</vt:lpstr>
      <vt:lpstr>¿Qué les ha gustado de las clases a distancia?   ¿Qué no les gustó tanto y que recomendarían para mejorarlo? </vt:lpstr>
      <vt:lpstr>Difundir sus conocimientos a distancia:  Algunas plataformas </vt:lpstr>
      <vt:lpstr>Plataformas</vt:lpstr>
      <vt:lpstr>Teams: </vt:lpstr>
      <vt:lpstr>Teams: Proyectando</vt:lpstr>
      <vt:lpstr>Google Meet: </vt:lpstr>
      <vt:lpstr>Google Meet: Proyectando </vt:lpstr>
      <vt:lpstr>Zoom: </vt:lpstr>
      <vt:lpstr>Zoom: Proyectando</vt:lpstr>
      <vt:lpstr>Facebook Live:</vt:lpstr>
      <vt:lpstr>Consejos para la educación a distancia </vt:lpstr>
      <vt:lpstr>Compartir el material educativo de EDPAC</vt:lpstr>
      <vt:lpstr>WhatsApp</vt:lpstr>
      <vt:lpstr>WhatsApp Web</vt:lpstr>
      <vt:lpstr>Email [General]:</vt:lpstr>
      <vt:lpstr>Dinámica: ¿A quién/es de su comunidad te gustaría enseñar sobre los acuapónicos? </vt:lpstr>
      <vt:lpstr>Video Demonstrativo:   Montando el acuapónico en mi comunidad </vt:lpstr>
      <vt:lpstr>Propósito </vt:lpstr>
      <vt:lpstr>Recomendaciones de tomas para el video</vt:lpstr>
      <vt:lpstr>Repasemos los puntos más importantes</vt:lpstr>
      <vt:lpstr>PowerPoint Presentation</vt:lpstr>
      <vt:lpstr>¡Gracias! </vt:lpstr>
      <vt:lpstr>Referencias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lección</dc:title>
  <dc:creator>serrano.neishaly@outlook.com</dc:creator>
  <cp:lastModifiedBy>Valery Desravins</cp:lastModifiedBy>
  <cp:revision>7</cp:revision>
  <dcterms:created xsi:type="dcterms:W3CDTF">2022-02-22T15:03:34Z</dcterms:created>
  <dcterms:modified xsi:type="dcterms:W3CDTF">2024-05-10T20:11:46Z</dcterms:modified>
</cp:coreProperties>
</file>