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4" r:id="rId3"/>
    <p:sldId id="316" r:id="rId4"/>
    <p:sldId id="257" r:id="rId5"/>
    <p:sldId id="277" r:id="rId6"/>
    <p:sldId id="276" r:id="rId7"/>
    <p:sldId id="266" r:id="rId8"/>
    <p:sldId id="258" r:id="rId9"/>
    <p:sldId id="267" r:id="rId10"/>
    <p:sldId id="282" r:id="rId11"/>
    <p:sldId id="283" r:id="rId12"/>
    <p:sldId id="275" r:id="rId13"/>
    <p:sldId id="281" r:id="rId14"/>
    <p:sldId id="268" r:id="rId15"/>
    <p:sldId id="303" r:id="rId16"/>
    <p:sldId id="306" r:id="rId17"/>
    <p:sldId id="265" r:id="rId18"/>
    <p:sldId id="274" r:id="rId19"/>
    <p:sldId id="307" r:id="rId20"/>
    <p:sldId id="308" r:id="rId21"/>
    <p:sldId id="300" r:id="rId22"/>
    <p:sldId id="304" r:id="rId23"/>
    <p:sldId id="319" r:id="rId24"/>
    <p:sldId id="279" r:id="rId25"/>
    <p:sldId id="271" r:id="rId26"/>
    <p:sldId id="318" r:id="rId27"/>
    <p:sldId id="292" r:id="rId28"/>
    <p:sldId id="311" r:id="rId29"/>
    <p:sldId id="312" r:id="rId30"/>
    <p:sldId id="314" r:id="rId31"/>
    <p:sldId id="313" r:id="rId32"/>
    <p:sldId id="315" r:id="rId33"/>
    <p:sldId id="301" r:id="rId34"/>
    <p:sldId id="305" r:id="rId35"/>
    <p:sldId id="278" r:id="rId36"/>
    <p:sldId id="287" r:id="rId37"/>
    <p:sldId id="288" r:id="rId38"/>
    <p:sldId id="269" r:id="rId39"/>
    <p:sldId id="310" r:id="rId40"/>
    <p:sldId id="291" r:id="rId41"/>
    <p:sldId id="270" r:id="rId42"/>
    <p:sldId id="302" r:id="rId43"/>
    <p:sldId id="296" r:id="rId44"/>
    <p:sldId id="272" r:id="rId45"/>
    <p:sldId id="298" r:id="rId46"/>
    <p:sldId id="317" r:id="rId47"/>
    <p:sldId id="299" r:id="rId48"/>
    <p:sldId id="263" r:id="rId49"/>
    <p:sldId id="262" r:id="rId50"/>
  </p:sldIdLst>
  <p:sldSz cx="12192000" cy="6858000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ulo inicial" id="{488C7B87-74F3-4C44-AEF0-DB2B8BC3A836}">
          <p14:sldIdLst>
            <p14:sldId id="256"/>
          </p14:sldIdLst>
        </p14:section>
        <p14:section name="Texto" id="{D1DB3BB2-7C98-4FC6-8965-46D5BAD44C65}">
          <p14:sldIdLst>
            <p14:sldId id="284"/>
            <p14:sldId id="316"/>
            <p14:sldId id="257"/>
            <p14:sldId id="277"/>
            <p14:sldId id="276"/>
            <p14:sldId id="266"/>
            <p14:sldId id="258"/>
            <p14:sldId id="267"/>
            <p14:sldId id="282"/>
            <p14:sldId id="283"/>
            <p14:sldId id="275"/>
            <p14:sldId id="281"/>
            <p14:sldId id="268"/>
            <p14:sldId id="303"/>
            <p14:sldId id="306"/>
            <p14:sldId id="265"/>
            <p14:sldId id="274"/>
            <p14:sldId id="307"/>
            <p14:sldId id="308"/>
            <p14:sldId id="300"/>
            <p14:sldId id="304"/>
            <p14:sldId id="319"/>
            <p14:sldId id="279"/>
            <p14:sldId id="271"/>
            <p14:sldId id="318"/>
            <p14:sldId id="292"/>
            <p14:sldId id="311"/>
            <p14:sldId id="312"/>
            <p14:sldId id="314"/>
            <p14:sldId id="313"/>
            <p14:sldId id="315"/>
            <p14:sldId id="301"/>
            <p14:sldId id="305"/>
            <p14:sldId id="278"/>
            <p14:sldId id="287"/>
            <p14:sldId id="288"/>
            <p14:sldId id="269"/>
            <p14:sldId id="310"/>
            <p14:sldId id="291"/>
            <p14:sldId id="270"/>
            <p14:sldId id="302"/>
            <p14:sldId id="296"/>
            <p14:sldId id="272"/>
            <p14:sldId id="298"/>
            <p14:sldId id="317"/>
            <p14:sldId id="299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F47C2-3424-4572-9D28-056EAA7A0176}" v="81" dt="2022-05-30T03:17:11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72" y="72"/>
      </p:cViewPr>
      <p:guideLst/>
    </p:cSldViewPr>
  </p:slideViewPr>
  <p:outlineViewPr>
    <p:cViewPr>
      <p:scale>
        <a:sx n="33" d="100"/>
        <a:sy n="33" d="100"/>
      </p:scale>
      <p:origin x="0" y="-107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42.svg"/><Relationship Id="rId5" Type="http://schemas.openxmlformats.org/officeDocument/2006/relationships/image" Target="../media/image28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42.svg"/><Relationship Id="rId5" Type="http://schemas.openxmlformats.org/officeDocument/2006/relationships/image" Target="../media/image2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81B74-E12F-4895-9D85-B249E932C7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486ECA-4194-46AF-A9BE-A12F3ED992C2}">
      <dgm:prSet custT="1"/>
      <dgm:spPr/>
      <dgm:t>
        <a:bodyPr/>
        <a:lstStyle/>
        <a:p>
          <a:pPr algn="ctr"/>
          <a:r>
            <a:rPr lang="es-PR" sz="2400" b="1" dirty="0"/>
            <a:t>Internet</a:t>
          </a:r>
        </a:p>
        <a:p>
          <a:pPr algn="ctr"/>
          <a:r>
            <a:rPr lang="es-PR" sz="2400" dirty="0"/>
            <a:t>-1960 </a:t>
          </a:r>
        </a:p>
        <a:p>
          <a:pPr algn="ctr"/>
          <a:r>
            <a:rPr lang="en-US" sz="2400" dirty="0"/>
            <a:t>-1991 [www]</a:t>
          </a:r>
        </a:p>
        <a:p>
          <a:pPr algn="ctr"/>
          <a:endParaRPr lang="en-US" sz="1100" dirty="0"/>
        </a:p>
      </dgm:t>
    </dgm:pt>
    <dgm:pt modelId="{DA24843D-41FC-4793-912D-E478ADD4CBA5}" type="parTrans" cxnId="{6EA1D51E-7FDB-4233-8CF4-E4AFD8F8DF66}">
      <dgm:prSet/>
      <dgm:spPr/>
      <dgm:t>
        <a:bodyPr/>
        <a:lstStyle/>
        <a:p>
          <a:endParaRPr lang="en-US"/>
        </a:p>
      </dgm:t>
    </dgm:pt>
    <dgm:pt modelId="{2367854E-9446-40A2-82EE-0D4A18DC2DDE}" type="sibTrans" cxnId="{6EA1D51E-7FDB-4233-8CF4-E4AFD8F8DF66}">
      <dgm:prSet/>
      <dgm:spPr/>
      <dgm:t>
        <a:bodyPr/>
        <a:lstStyle/>
        <a:p>
          <a:endParaRPr lang="en-US"/>
        </a:p>
      </dgm:t>
    </dgm:pt>
    <dgm:pt modelId="{62875285-166C-4324-B160-A0EFFD2CD9FF}">
      <dgm:prSet custT="1"/>
      <dgm:spPr/>
      <dgm:t>
        <a:bodyPr/>
        <a:lstStyle/>
        <a:p>
          <a:r>
            <a:rPr lang="es-PR" sz="2400" b="1" dirty="0"/>
            <a:t>Computadoras comerciales</a:t>
          </a:r>
        </a:p>
        <a:p>
          <a:r>
            <a:rPr lang="es-PR" sz="2400" dirty="0"/>
            <a:t>-1946</a:t>
          </a:r>
          <a:endParaRPr lang="en-US" sz="2400" dirty="0"/>
        </a:p>
      </dgm:t>
    </dgm:pt>
    <dgm:pt modelId="{A161B048-FF82-4511-AC6D-17705F0C893B}" type="parTrans" cxnId="{226D4510-C993-4C23-8FC4-E8D020027F30}">
      <dgm:prSet/>
      <dgm:spPr/>
      <dgm:t>
        <a:bodyPr/>
        <a:lstStyle/>
        <a:p>
          <a:endParaRPr lang="en-US"/>
        </a:p>
      </dgm:t>
    </dgm:pt>
    <dgm:pt modelId="{D802F050-B12A-4A84-8B59-89FEF8B8E9C4}" type="sibTrans" cxnId="{226D4510-C993-4C23-8FC4-E8D020027F30}">
      <dgm:prSet/>
      <dgm:spPr/>
      <dgm:t>
        <a:bodyPr/>
        <a:lstStyle/>
        <a:p>
          <a:endParaRPr lang="en-US"/>
        </a:p>
      </dgm:t>
    </dgm:pt>
    <dgm:pt modelId="{A423669A-35AF-4426-B9AE-2B77EBC61C2F}">
      <dgm:prSet custT="1"/>
      <dgm:spPr/>
      <dgm:t>
        <a:bodyPr/>
        <a:lstStyle/>
        <a:p>
          <a:r>
            <a:rPr lang="es-PR" sz="2000" b="1" dirty="0"/>
            <a:t>Primeras clases</a:t>
          </a:r>
        </a:p>
        <a:p>
          <a:r>
            <a:rPr lang="es-PR" sz="2000" dirty="0"/>
            <a:t>-1728 correo y 1922 radio</a:t>
          </a:r>
        </a:p>
        <a:p>
          <a:r>
            <a:rPr lang="es-PR" sz="2000" dirty="0"/>
            <a:t>-1976 primer campus virtual</a:t>
          </a:r>
        </a:p>
        <a:p>
          <a:r>
            <a:rPr lang="es-PR" sz="2000" dirty="0"/>
            <a:t>-1984 primer correo electrónico </a:t>
          </a:r>
          <a:endParaRPr lang="en-US" sz="2000" dirty="0"/>
        </a:p>
      </dgm:t>
    </dgm:pt>
    <dgm:pt modelId="{A7F4AA66-E1AE-4898-919A-390CCE355550}" type="parTrans" cxnId="{1EA8D78D-FBE3-4B77-A69A-595392B6C883}">
      <dgm:prSet/>
      <dgm:spPr/>
      <dgm:t>
        <a:bodyPr/>
        <a:lstStyle/>
        <a:p>
          <a:endParaRPr lang="en-US"/>
        </a:p>
      </dgm:t>
    </dgm:pt>
    <dgm:pt modelId="{A6EC2865-F917-4310-BE34-8638A7469210}" type="sibTrans" cxnId="{1EA8D78D-FBE3-4B77-A69A-595392B6C883}">
      <dgm:prSet/>
      <dgm:spPr/>
      <dgm:t>
        <a:bodyPr/>
        <a:lstStyle/>
        <a:p>
          <a:endParaRPr lang="en-US"/>
        </a:p>
      </dgm:t>
    </dgm:pt>
    <dgm:pt modelId="{81E7C024-3A3B-43AA-8CC6-076B91E255A8}" type="pres">
      <dgm:prSet presAssocID="{F0081B74-E12F-4895-9D85-B249E932C789}" presName="root" presStyleCnt="0">
        <dgm:presLayoutVars>
          <dgm:dir/>
          <dgm:resizeHandles val="exact"/>
        </dgm:presLayoutVars>
      </dgm:prSet>
      <dgm:spPr/>
    </dgm:pt>
    <dgm:pt modelId="{67C694BA-1D25-4836-8A1A-B3C9FD8069A3}" type="pres">
      <dgm:prSet presAssocID="{49486ECA-4194-46AF-A9BE-A12F3ED992C2}" presName="compNode" presStyleCnt="0"/>
      <dgm:spPr/>
    </dgm:pt>
    <dgm:pt modelId="{C4014DAE-A885-4ED8-8DA4-A61FE1D5BD5F}" type="pres">
      <dgm:prSet presAssocID="{49486ECA-4194-46AF-A9BE-A12F3ED992C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D259176C-D74D-41CD-B580-150B92C596F9}" type="pres">
      <dgm:prSet presAssocID="{49486ECA-4194-46AF-A9BE-A12F3ED992C2}" presName="spaceRect" presStyleCnt="0"/>
      <dgm:spPr/>
    </dgm:pt>
    <dgm:pt modelId="{8984804B-9CC6-4EF1-8B8C-D1D8258F300C}" type="pres">
      <dgm:prSet presAssocID="{49486ECA-4194-46AF-A9BE-A12F3ED992C2}" presName="textRect" presStyleLbl="revTx" presStyleIdx="0" presStyleCnt="3">
        <dgm:presLayoutVars>
          <dgm:chMax val="1"/>
          <dgm:chPref val="1"/>
        </dgm:presLayoutVars>
      </dgm:prSet>
      <dgm:spPr/>
    </dgm:pt>
    <dgm:pt modelId="{E2009D21-6E85-4C77-8959-14B414A120B9}" type="pres">
      <dgm:prSet presAssocID="{2367854E-9446-40A2-82EE-0D4A18DC2DDE}" presName="sibTrans" presStyleCnt="0"/>
      <dgm:spPr/>
    </dgm:pt>
    <dgm:pt modelId="{98F46776-F80A-4EA5-B42E-F1620B1C7F98}" type="pres">
      <dgm:prSet presAssocID="{62875285-166C-4324-B160-A0EFFD2CD9FF}" presName="compNode" presStyleCnt="0"/>
      <dgm:spPr/>
    </dgm:pt>
    <dgm:pt modelId="{0E30B997-69F1-4FD8-945C-BDED839DE75B}" type="pres">
      <dgm:prSet presAssocID="{62875285-166C-4324-B160-A0EFFD2CD9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enador"/>
        </a:ext>
      </dgm:extLst>
    </dgm:pt>
    <dgm:pt modelId="{91952AD2-5D3A-4A2A-85EB-EE088E472EF9}" type="pres">
      <dgm:prSet presAssocID="{62875285-166C-4324-B160-A0EFFD2CD9FF}" presName="spaceRect" presStyleCnt="0"/>
      <dgm:spPr/>
    </dgm:pt>
    <dgm:pt modelId="{A593EE5A-B13C-454B-B166-FBBEB162142B}" type="pres">
      <dgm:prSet presAssocID="{62875285-166C-4324-B160-A0EFFD2CD9FF}" presName="textRect" presStyleLbl="revTx" presStyleIdx="1" presStyleCnt="3">
        <dgm:presLayoutVars>
          <dgm:chMax val="1"/>
          <dgm:chPref val="1"/>
        </dgm:presLayoutVars>
      </dgm:prSet>
      <dgm:spPr/>
    </dgm:pt>
    <dgm:pt modelId="{AE076F05-4143-4655-8F3F-B312C0E538BC}" type="pres">
      <dgm:prSet presAssocID="{D802F050-B12A-4A84-8B59-89FEF8B8E9C4}" presName="sibTrans" presStyleCnt="0"/>
      <dgm:spPr/>
    </dgm:pt>
    <dgm:pt modelId="{FC301D86-90FB-4D35-B481-01D8DC377E4B}" type="pres">
      <dgm:prSet presAssocID="{A423669A-35AF-4426-B9AE-2B77EBC61C2F}" presName="compNode" presStyleCnt="0"/>
      <dgm:spPr/>
    </dgm:pt>
    <dgm:pt modelId="{23FC5F92-4A97-4668-A852-223D10047C2C}" type="pres">
      <dgm:prSet presAssocID="{A423669A-35AF-4426-B9AE-2B77EBC61C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ápiz"/>
        </a:ext>
      </dgm:extLst>
    </dgm:pt>
    <dgm:pt modelId="{F3D3ED6B-B30E-4E7E-AA69-B5C6153ED8BA}" type="pres">
      <dgm:prSet presAssocID="{A423669A-35AF-4426-B9AE-2B77EBC61C2F}" presName="spaceRect" presStyleCnt="0"/>
      <dgm:spPr/>
    </dgm:pt>
    <dgm:pt modelId="{26C7B2B4-0473-4855-A614-4FEFE2427576}" type="pres">
      <dgm:prSet presAssocID="{A423669A-35AF-4426-B9AE-2B77EBC61C2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26D4510-C993-4C23-8FC4-E8D020027F30}" srcId="{F0081B74-E12F-4895-9D85-B249E932C789}" destId="{62875285-166C-4324-B160-A0EFFD2CD9FF}" srcOrd="1" destOrd="0" parTransId="{A161B048-FF82-4511-AC6D-17705F0C893B}" sibTransId="{D802F050-B12A-4A84-8B59-89FEF8B8E9C4}"/>
    <dgm:cxn modelId="{E7157F1C-F125-4A8D-BA8A-35D93B5331D9}" type="presOf" srcId="{F0081B74-E12F-4895-9D85-B249E932C789}" destId="{81E7C024-3A3B-43AA-8CC6-076B91E255A8}" srcOrd="0" destOrd="0" presId="urn:microsoft.com/office/officeart/2018/2/layout/IconLabelList"/>
    <dgm:cxn modelId="{6EA1D51E-7FDB-4233-8CF4-E4AFD8F8DF66}" srcId="{F0081B74-E12F-4895-9D85-B249E932C789}" destId="{49486ECA-4194-46AF-A9BE-A12F3ED992C2}" srcOrd="0" destOrd="0" parTransId="{DA24843D-41FC-4793-912D-E478ADD4CBA5}" sibTransId="{2367854E-9446-40A2-82EE-0D4A18DC2DDE}"/>
    <dgm:cxn modelId="{1EA8D78D-FBE3-4B77-A69A-595392B6C883}" srcId="{F0081B74-E12F-4895-9D85-B249E932C789}" destId="{A423669A-35AF-4426-B9AE-2B77EBC61C2F}" srcOrd="2" destOrd="0" parTransId="{A7F4AA66-E1AE-4898-919A-390CCE355550}" sibTransId="{A6EC2865-F917-4310-BE34-8638A7469210}"/>
    <dgm:cxn modelId="{157B758F-7F8F-432D-84CE-EB0C83CB2A5B}" type="presOf" srcId="{62875285-166C-4324-B160-A0EFFD2CD9FF}" destId="{A593EE5A-B13C-454B-B166-FBBEB162142B}" srcOrd="0" destOrd="0" presId="urn:microsoft.com/office/officeart/2018/2/layout/IconLabelList"/>
    <dgm:cxn modelId="{FEAE99B8-A600-4164-9C4C-5475B372CB9A}" type="presOf" srcId="{49486ECA-4194-46AF-A9BE-A12F3ED992C2}" destId="{8984804B-9CC6-4EF1-8B8C-D1D8258F300C}" srcOrd="0" destOrd="0" presId="urn:microsoft.com/office/officeart/2018/2/layout/IconLabelList"/>
    <dgm:cxn modelId="{2C90D3C8-A8A4-477F-99C4-4BD18F1C524B}" type="presOf" srcId="{A423669A-35AF-4426-B9AE-2B77EBC61C2F}" destId="{26C7B2B4-0473-4855-A614-4FEFE2427576}" srcOrd="0" destOrd="0" presId="urn:microsoft.com/office/officeart/2018/2/layout/IconLabelList"/>
    <dgm:cxn modelId="{8BDB7235-2196-43CC-973C-D96DC2C5A408}" type="presParOf" srcId="{81E7C024-3A3B-43AA-8CC6-076B91E255A8}" destId="{67C694BA-1D25-4836-8A1A-B3C9FD8069A3}" srcOrd="0" destOrd="0" presId="urn:microsoft.com/office/officeart/2018/2/layout/IconLabelList"/>
    <dgm:cxn modelId="{DE031EE1-056D-471D-8C2B-5F6821E92E3D}" type="presParOf" srcId="{67C694BA-1D25-4836-8A1A-B3C9FD8069A3}" destId="{C4014DAE-A885-4ED8-8DA4-A61FE1D5BD5F}" srcOrd="0" destOrd="0" presId="urn:microsoft.com/office/officeart/2018/2/layout/IconLabelList"/>
    <dgm:cxn modelId="{2113F329-F088-45B4-A2B6-0D7C961417EC}" type="presParOf" srcId="{67C694BA-1D25-4836-8A1A-B3C9FD8069A3}" destId="{D259176C-D74D-41CD-B580-150B92C596F9}" srcOrd="1" destOrd="0" presId="urn:microsoft.com/office/officeart/2018/2/layout/IconLabelList"/>
    <dgm:cxn modelId="{E2B38F2F-5FE9-4AEA-A086-974AEA2D904A}" type="presParOf" srcId="{67C694BA-1D25-4836-8A1A-B3C9FD8069A3}" destId="{8984804B-9CC6-4EF1-8B8C-D1D8258F300C}" srcOrd="2" destOrd="0" presId="urn:microsoft.com/office/officeart/2018/2/layout/IconLabelList"/>
    <dgm:cxn modelId="{92132369-D213-445E-913E-8B36D370B80D}" type="presParOf" srcId="{81E7C024-3A3B-43AA-8CC6-076B91E255A8}" destId="{E2009D21-6E85-4C77-8959-14B414A120B9}" srcOrd="1" destOrd="0" presId="urn:microsoft.com/office/officeart/2018/2/layout/IconLabelList"/>
    <dgm:cxn modelId="{2B995596-9178-42F7-B53D-5516E2ED9FFF}" type="presParOf" srcId="{81E7C024-3A3B-43AA-8CC6-076B91E255A8}" destId="{98F46776-F80A-4EA5-B42E-F1620B1C7F98}" srcOrd="2" destOrd="0" presId="urn:microsoft.com/office/officeart/2018/2/layout/IconLabelList"/>
    <dgm:cxn modelId="{F10A9C69-296A-4C18-8DA3-8630CD842406}" type="presParOf" srcId="{98F46776-F80A-4EA5-B42E-F1620B1C7F98}" destId="{0E30B997-69F1-4FD8-945C-BDED839DE75B}" srcOrd="0" destOrd="0" presId="urn:microsoft.com/office/officeart/2018/2/layout/IconLabelList"/>
    <dgm:cxn modelId="{9951BB2F-3901-4932-A1D8-9730437A7256}" type="presParOf" srcId="{98F46776-F80A-4EA5-B42E-F1620B1C7F98}" destId="{91952AD2-5D3A-4A2A-85EB-EE088E472EF9}" srcOrd="1" destOrd="0" presId="urn:microsoft.com/office/officeart/2018/2/layout/IconLabelList"/>
    <dgm:cxn modelId="{B9FBAD6E-52D3-4996-8C5E-BD456C2D6AE9}" type="presParOf" srcId="{98F46776-F80A-4EA5-B42E-F1620B1C7F98}" destId="{A593EE5A-B13C-454B-B166-FBBEB162142B}" srcOrd="2" destOrd="0" presId="urn:microsoft.com/office/officeart/2018/2/layout/IconLabelList"/>
    <dgm:cxn modelId="{C2DFB511-A732-472B-B9AF-EDF7902A37EF}" type="presParOf" srcId="{81E7C024-3A3B-43AA-8CC6-076B91E255A8}" destId="{AE076F05-4143-4655-8F3F-B312C0E538BC}" srcOrd="3" destOrd="0" presId="urn:microsoft.com/office/officeart/2018/2/layout/IconLabelList"/>
    <dgm:cxn modelId="{A8295DA2-918E-4547-8095-6CB00F31712B}" type="presParOf" srcId="{81E7C024-3A3B-43AA-8CC6-076B91E255A8}" destId="{FC301D86-90FB-4D35-B481-01D8DC377E4B}" srcOrd="4" destOrd="0" presId="urn:microsoft.com/office/officeart/2018/2/layout/IconLabelList"/>
    <dgm:cxn modelId="{AEBD292F-2A7D-4FA9-BA66-15323A5B3FBF}" type="presParOf" srcId="{FC301D86-90FB-4D35-B481-01D8DC377E4B}" destId="{23FC5F92-4A97-4668-A852-223D10047C2C}" srcOrd="0" destOrd="0" presId="urn:microsoft.com/office/officeart/2018/2/layout/IconLabelList"/>
    <dgm:cxn modelId="{C97E4D81-1731-4DA9-9B0E-027C4B44A265}" type="presParOf" srcId="{FC301D86-90FB-4D35-B481-01D8DC377E4B}" destId="{F3D3ED6B-B30E-4E7E-AA69-B5C6153ED8BA}" srcOrd="1" destOrd="0" presId="urn:microsoft.com/office/officeart/2018/2/layout/IconLabelList"/>
    <dgm:cxn modelId="{A8DBA496-DF9F-4FF9-B1F5-F6A39ED4E994}" type="presParOf" srcId="{FC301D86-90FB-4D35-B481-01D8DC377E4B}" destId="{26C7B2B4-0473-4855-A614-4FEFE242757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79A19-16C1-4954-B924-D7E20210D48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22A4F4-D938-4734-959D-5D4772D07BC5}">
      <dgm:prSet/>
      <dgm:spPr/>
      <dgm:t>
        <a:bodyPr/>
        <a:lstStyle/>
        <a:p>
          <a:r>
            <a:rPr lang="es-PR" dirty="0"/>
            <a:t>Consejos</a:t>
          </a:r>
          <a:endParaRPr lang="en-US" dirty="0"/>
        </a:p>
      </dgm:t>
    </dgm:pt>
    <dgm:pt modelId="{9D598690-BCFA-4DF1-8A34-83F38A207FA4}" type="parTrans" cxnId="{197CC2E8-4119-44AF-8008-9E96F3371F12}">
      <dgm:prSet/>
      <dgm:spPr/>
      <dgm:t>
        <a:bodyPr/>
        <a:lstStyle/>
        <a:p>
          <a:endParaRPr lang="en-US"/>
        </a:p>
      </dgm:t>
    </dgm:pt>
    <dgm:pt modelId="{750FD154-47A8-461B-9B0B-3586706D1B1E}" type="sibTrans" cxnId="{197CC2E8-4119-44AF-8008-9E96F3371F12}">
      <dgm:prSet/>
      <dgm:spPr/>
      <dgm:t>
        <a:bodyPr/>
        <a:lstStyle/>
        <a:p>
          <a:endParaRPr lang="en-US"/>
        </a:p>
      </dgm:t>
    </dgm:pt>
    <dgm:pt modelId="{07FB316E-77C5-4F3A-ABE4-EDF18F82DBA5}">
      <dgm:prSet/>
      <dgm:spPr/>
      <dgm:t>
        <a:bodyPr/>
        <a:lstStyle/>
        <a:p>
          <a:r>
            <a:rPr lang="es-PR" dirty="0"/>
            <a:t>Atender</a:t>
          </a:r>
          <a:endParaRPr lang="en-US" dirty="0"/>
        </a:p>
      </dgm:t>
    </dgm:pt>
    <dgm:pt modelId="{F00F03D7-445B-4684-B78E-CF656AA46F89}" type="parTrans" cxnId="{68DB6843-E845-40AA-BE16-FB6BD8C7C700}">
      <dgm:prSet/>
      <dgm:spPr/>
      <dgm:t>
        <a:bodyPr/>
        <a:lstStyle/>
        <a:p>
          <a:endParaRPr lang="en-US"/>
        </a:p>
      </dgm:t>
    </dgm:pt>
    <dgm:pt modelId="{F11D8B39-2D2A-4EDF-BAB9-E51478BD442C}" type="sibTrans" cxnId="{68DB6843-E845-40AA-BE16-FB6BD8C7C700}">
      <dgm:prSet/>
      <dgm:spPr/>
      <dgm:t>
        <a:bodyPr/>
        <a:lstStyle/>
        <a:p>
          <a:endParaRPr lang="en-US"/>
        </a:p>
      </dgm:t>
    </dgm:pt>
    <dgm:pt modelId="{AA8B876D-D004-4ABD-B75C-8085682AE26C}">
      <dgm:prSet/>
      <dgm:spPr/>
      <dgm:t>
        <a:bodyPr/>
        <a:lstStyle/>
        <a:p>
          <a:r>
            <a:rPr lang="es-PR" dirty="0"/>
            <a:t>Comunicarse</a:t>
          </a:r>
          <a:endParaRPr lang="en-US" dirty="0"/>
        </a:p>
      </dgm:t>
    </dgm:pt>
    <dgm:pt modelId="{92FF2E44-D742-4941-A68D-DD4F663F956A}" type="parTrans" cxnId="{A68F4AB4-67D5-4BB6-8091-7E53EE6F1A5B}">
      <dgm:prSet/>
      <dgm:spPr/>
      <dgm:t>
        <a:bodyPr/>
        <a:lstStyle/>
        <a:p>
          <a:endParaRPr lang="en-US"/>
        </a:p>
      </dgm:t>
    </dgm:pt>
    <dgm:pt modelId="{5761C6A2-575F-4BA3-8BCC-EF0C331C888F}" type="sibTrans" cxnId="{A68F4AB4-67D5-4BB6-8091-7E53EE6F1A5B}">
      <dgm:prSet/>
      <dgm:spPr/>
      <dgm:t>
        <a:bodyPr/>
        <a:lstStyle/>
        <a:p>
          <a:endParaRPr lang="en-US"/>
        </a:p>
      </dgm:t>
    </dgm:pt>
    <dgm:pt modelId="{A026C8CC-0D06-4B95-A544-E41C7C88B53B}">
      <dgm:prSet/>
      <dgm:spPr/>
      <dgm:t>
        <a:bodyPr/>
        <a:lstStyle/>
        <a:p>
          <a:r>
            <a:rPr lang="es-PR"/>
            <a:t>Preguntar</a:t>
          </a:r>
          <a:endParaRPr lang="en-US"/>
        </a:p>
      </dgm:t>
    </dgm:pt>
    <dgm:pt modelId="{501C73E7-A614-45E9-9722-0C952FE11A23}" type="parTrans" cxnId="{7C2574F5-5277-459B-979C-122A523FC456}">
      <dgm:prSet/>
      <dgm:spPr/>
      <dgm:t>
        <a:bodyPr/>
        <a:lstStyle/>
        <a:p>
          <a:endParaRPr lang="en-US"/>
        </a:p>
      </dgm:t>
    </dgm:pt>
    <dgm:pt modelId="{8A517609-6D89-4D11-9496-FD23EBD478A8}" type="sibTrans" cxnId="{7C2574F5-5277-459B-979C-122A523FC456}">
      <dgm:prSet/>
      <dgm:spPr/>
      <dgm:t>
        <a:bodyPr/>
        <a:lstStyle/>
        <a:p>
          <a:endParaRPr lang="en-US"/>
        </a:p>
      </dgm:t>
    </dgm:pt>
    <dgm:pt modelId="{431E7C28-001A-475B-8CA0-8B2474A3DF67}">
      <dgm:prSet/>
      <dgm:spPr/>
      <dgm:t>
        <a:bodyPr/>
        <a:lstStyle/>
        <a:p>
          <a:r>
            <a:rPr lang="es-PR"/>
            <a:t>Interactuar con las plataformas </a:t>
          </a:r>
          <a:endParaRPr lang="en-US"/>
        </a:p>
      </dgm:t>
    </dgm:pt>
    <dgm:pt modelId="{212B4227-7990-4CC8-AD59-440FD3489636}" type="parTrans" cxnId="{AAD7DED2-3D33-42E8-9B95-9464A17F1D43}">
      <dgm:prSet/>
      <dgm:spPr/>
      <dgm:t>
        <a:bodyPr/>
        <a:lstStyle/>
        <a:p>
          <a:endParaRPr lang="en-US"/>
        </a:p>
      </dgm:t>
    </dgm:pt>
    <dgm:pt modelId="{C76A4F9C-CB6E-4C42-AAFB-E15A2851028D}" type="sibTrans" cxnId="{AAD7DED2-3D33-42E8-9B95-9464A17F1D43}">
      <dgm:prSet/>
      <dgm:spPr/>
      <dgm:t>
        <a:bodyPr/>
        <a:lstStyle/>
        <a:p>
          <a:endParaRPr lang="en-US"/>
        </a:p>
      </dgm:t>
    </dgm:pt>
    <dgm:pt modelId="{7EDA4192-1F4B-41DF-9DF4-FD24DFD5A222}">
      <dgm:prSet/>
      <dgm:spPr/>
      <dgm:t>
        <a:bodyPr/>
        <a:lstStyle/>
        <a:p>
          <a:r>
            <a:rPr lang="es-PR" dirty="0"/>
            <a:t>Desarrollar un buen ambiente de estudio</a:t>
          </a:r>
          <a:endParaRPr lang="en-US" dirty="0"/>
        </a:p>
      </dgm:t>
    </dgm:pt>
    <dgm:pt modelId="{1B5C9EE9-7D8E-482D-BFB6-5FE2F087484B}" type="parTrans" cxnId="{E69D4361-B11E-4CFC-AA03-041FA882F318}">
      <dgm:prSet/>
      <dgm:spPr/>
      <dgm:t>
        <a:bodyPr/>
        <a:lstStyle/>
        <a:p>
          <a:endParaRPr lang="en-US"/>
        </a:p>
      </dgm:t>
    </dgm:pt>
    <dgm:pt modelId="{DAB9B30A-2403-48C8-B85B-E2BCB0F4A359}" type="sibTrans" cxnId="{E69D4361-B11E-4CFC-AA03-041FA882F318}">
      <dgm:prSet/>
      <dgm:spPr/>
      <dgm:t>
        <a:bodyPr/>
        <a:lstStyle/>
        <a:p>
          <a:endParaRPr lang="en-US"/>
        </a:p>
      </dgm:t>
    </dgm:pt>
    <dgm:pt modelId="{DA0AFD8C-C1C8-4BC1-B328-3CC7D847D144}">
      <dgm:prSet/>
      <dgm:spPr/>
      <dgm:t>
        <a:bodyPr/>
        <a:lstStyle/>
        <a:p>
          <a:r>
            <a:rPr lang="es-PR" dirty="0"/>
            <a:t>Pedir ayuda</a:t>
          </a:r>
          <a:endParaRPr lang="en-US" dirty="0"/>
        </a:p>
      </dgm:t>
    </dgm:pt>
    <dgm:pt modelId="{83E8FCA7-FA7A-4215-BAA3-6478F349E150}" type="parTrans" cxnId="{F8DA7EDC-1F9D-46CB-9804-5F785BE1F891}">
      <dgm:prSet/>
      <dgm:spPr/>
      <dgm:t>
        <a:bodyPr/>
        <a:lstStyle/>
        <a:p>
          <a:endParaRPr lang="en-US"/>
        </a:p>
      </dgm:t>
    </dgm:pt>
    <dgm:pt modelId="{76EA0D22-9017-48F6-ABF1-612B4E4082AB}" type="sibTrans" cxnId="{F8DA7EDC-1F9D-46CB-9804-5F785BE1F891}">
      <dgm:prSet/>
      <dgm:spPr/>
      <dgm:t>
        <a:bodyPr/>
        <a:lstStyle/>
        <a:p>
          <a:endParaRPr lang="en-US"/>
        </a:p>
      </dgm:t>
    </dgm:pt>
    <dgm:pt modelId="{7C704952-B92F-49F5-ACBA-C4FE1DD9AA06}">
      <dgm:prSet/>
      <dgm:spPr/>
      <dgm:t>
        <a:bodyPr/>
        <a:lstStyle/>
        <a:p>
          <a:r>
            <a:rPr lang="es-PR" dirty="0"/>
            <a:t>Sistema de compañeros(as) </a:t>
          </a:r>
          <a:endParaRPr lang="en-US" dirty="0"/>
        </a:p>
      </dgm:t>
    </dgm:pt>
    <dgm:pt modelId="{F5848514-ACFC-4FCB-8D19-4180D9A8ECFE}" type="parTrans" cxnId="{58437F79-4367-4C72-8D9D-CD57C12AE00A}">
      <dgm:prSet/>
      <dgm:spPr/>
      <dgm:t>
        <a:bodyPr/>
        <a:lstStyle/>
        <a:p>
          <a:endParaRPr lang="en-US"/>
        </a:p>
      </dgm:t>
    </dgm:pt>
    <dgm:pt modelId="{820E44DB-F35A-4C7D-B208-7CA5421C9D99}" type="sibTrans" cxnId="{58437F79-4367-4C72-8D9D-CD57C12AE00A}">
      <dgm:prSet/>
      <dgm:spPr/>
      <dgm:t>
        <a:bodyPr/>
        <a:lstStyle/>
        <a:p>
          <a:endParaRPr lang="en-US"/>
        </a:p>
      </dgm:t>
    </dgm:pt>
    <dgm:pt modelId="{870336D7-4CF6-4BF3-A455-1187D1EDE48B}" type="pres">
      <dgm:prSet presAssocID="{B9979A19-16C1-4954-B924-D7E20210D483}" presName="linear" presStyleCnt="0">
        <dgm:presLayoutVars>
          <dgm:animLvl val="lvl"/>
          <dgm:resizeHandles val="exact"/>
        </dgm:presLayoutVars>
      </dgm:prSet>
      <dgm:spPr/>
    </dgm:pt>
    <dgm:pt modelId="{FEC58A92-6C13-40F7-956E-C7180D2395EE}" type="pres">
      <dgm:prSet presAssocID="{0C22A4F4-D938-4734-959D-5D4772D07B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1B14C68-AEA8-4A14-98AF-F506027D719C}" type="pres">
      <dgm:prSet presAssocID="{0C22A4F4-D938-4734-959D-5D4772D07BC5}" presName="childText" presStyleLbl="revTx" presStyleIdx="0" presStyleCnt="1">
        <dgm:presLayoutVars>
          <dgm:bulletEnabled val="1"/>
        </dgm:presLayoutVars>
      </dgm:prSet>
      <dgm:spPr/>
    </dgm:pt>
    <dgm:pt modelId="{991D008F-3412-4EE5-8608-11C4E8D6CA6B}" type="pres">
      <dgm:prSet presAssocID="{7C704952-B92F-49F5-ACBA-C4FE1DD9AA0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32FF611-7719-4973-9CA7-3A0642D90925}" type="presOf" srcId="{B9979A19-16C1-4954-B924-D7E20210D483}" destId="{870336D7-4CF6-4BF3-A455-1187D1EDE48B}" srcOrd="0" destOrd="0" presId="urn:microsoft.com/office/officeart/2005/8/layout/vList2"/>
    <dgm:cxn modelId="{6F737221-601E-4737-9047-83DDA8DC9ED3}" type="presOf" srcId="{A026C8CC-0D06-4B95-A544-E41C7C88B53B}" destId="{C1B14C68-AEA8-4A14-98AF-F506027D719C}" srcOrd="0" destOrd="2" presId="urn:microsoft.com/office/officeart/2005/8/layout/vList2"/>
    <dgm:cxn modelId="{4FE74C3F-7F81-4EA0-9FE1-0B68469E692A}" type="presOf" srcId="{AA8B876D-D004-4ABD-B75C-8085682AE26C}" destId="{C1B14C68-AEA8-4A14-98AF-F506027D719C}" srcOrd="0" destOrd="1" presId="urn:microsoft.com/office/officeart/2005/8/layout/vList2"/>
    <dgm:cxn modelId="{E69D4361-B11E-4CFC-AA03-041FA882F318}" srcId="{0C22A4F4-D938-4734-959D-5D4772D07BC5}" destId="{7EDA4192-1F4B-41DF-9DF4-FD24DFD5A222}" srcOrd="4" destOrd="0" parTransId="{1B5C9EE9-7D8E-482D-BFB6-5FE2F087484B}" sibTransId="{DAB9B30A-2403-48C8-B85B-E2BCB0F4A359}"/>
    <dgm:cxn modelId="{68DB6843-E845-40AA-BE16-FB6BD8C7C700}" srcId="{0C22A4F4-D938-4734-959D-5D4772D07BC5}" destId="{07FB316E-77C5-4F3A-ABE4-EDF18F82DBA5}" srcOrd="0" destOrd="0" parTransId="{F00F03D7-445B-4684-B78E-CF656AA46F89}" sibTransId="{F11D8B39-2D2A-4EDF-BAB9-E51478BD442C}"/>
    <dgm:cxn modelId="{57FA7643-6914-45A3-8BFC-3AC542D71FF7}" type="presOf" srcId="{DA0AFD8C-C1C8-4BC1-B328-3CC7D847D144}" destId="{C1B14C68-AEA8-4A14-98AF-F506027D719C}" srcOrd="0" destOrd="5" presId="urn:microsoft.com/office/officeart/2005/8/layout/vList2"/>
    <dgm:cxn modelId="{76555449-78C1-4DC6-A848-D763F6E8ED5E}" type="presOf" srcId="{431E7C28-001A-475B-8CA0-8B2474A3DF67}" destId="{C1B14C68-AEA8-4A14-98AF-F506027D719C}" srcOrd="0" destOrd="3" presId="urn:microsoft.com/office/officeart/2005/8/layout/vList2"/>
    <dgm:cxn modelId="{58437F79-4367-4C72-8D9D-CD57C12AE00A}" srcId="{B9979A19-16C1-4954-B924-D7E20210D483}" destId="{7C704952-B92F-49F5-ACBA-C4FE1DD9AA06}" srcOrd="1" destOrd="0" parTransId="{F5848514-ACFC-4FCB-8D19-4180D9A8ECFE}" sibTransId="{820E44DB-F35A-4C7D-B208-7CA5421C9D99}"/>
    <dgm:cxn modelId="{493C4C9D-B83F-45ED-86AB-93F389A1AF1B}" type="presOf" srcId="{7EDA4192-1F4B-41DF-9DF4-FD24DFD5A222}" destId="{C1B14C68-AEA8-4A14-98AF-F506027D719C}" srcOrd="0" destOrd="4" presId="urn:microsoft.com/office/officeart/2005/8/layout/vList2"/>
    <dgm:cxn modelId="{A1E964AE-74BA-4931-A870-25F62BCDD109}" type="presOf" srcId="{0C22A4F4-D938-4734-959D-5D4772D07BC5}" destId="{FEC58A92-6C13-40F7-956E-C7180D2395EE}" srcOrd="0" destOrd="0" presId="urn:microsoft.com/office/officeart/2005/8/layout/vList2"/>
    <dgm:cxn modelId="{A68F4AB4-67D5-4BB6-8091-7E53EE6F1A5B}" srcId="{0C22A4F4-D938-4734-959D-5D4772D07BC5}" destId="{AA8B876D-D004-4ABD-B75C-8085682AE26C}" srcOrd="1" destOrd="0" parTransId="{92FF2E44-D742-4941-A68D-DD4F663F956A}" sibTransId="{5761C6A2-575F-4BA3-8BCC-EF0C331C888F}"/>
    <dgm:cxn modelId="{6C4B89D2-3886-4149-A560-BD6E01D87F07}" type="presOf" srcId="{07FB316E-77C5-4F3A-ABE4-EDF18F82DBA5}" destId="{C1B14C68-AEA8-4A14-98AF-F506027D719C}" srcOrd="0" destOrd="0" presId="urn:microsoft.com/office/officeart/2005/8/layout/vList2"/>
    <dgm:cxn modelId="{AAD7DED2-3D33-42E8-9B95-9464A17F1D43}" srcId="{0C22A4F4-D938-4734-959D-5D4772D07BC5}" destId="{431E7C28-001A-475B-8CA0-8B2474A3DF67}" srcOrd="3" destOrd="0" parTransId="{212B4227-7990-4CC8-AD59-440FD3489636}" sibTransId="{C76A4F9C-CB6E-4C42-AAFB-E15A2851028D}"/>
    <dgm:cxn modelId="{F8DA7EDC-1F9D-46CB-9804-5F785BE1F891}" srcId="{0C22A4F4-D938-4734-959D-5D4772D07BC5}" destId="{DA0AFD8C-C1C8-4BC1-B328-3CC7D847D144}" srcOrd="5" destOrd="0" parTransId="{83E8FCA7-FA7A-4215-BAA3-6478F349E150}" sibTransId="{76EA0D22-9017-48F6-ABF1-612B4E4082AB}"/>
    <dgm:cxn modelId="{FE75D9E0-A34B-4500-B15E-3BD16AD7E5DF}" type="presOf" srcId="{7C704952-B92F-49F5-ACBA-C4FE1DD9AA06}" destId="{991D008F-3412-4EE5-8608-11C4E8D6CA6B}" srcOrd="0" destOrd="0" presId="urn:microsoft.com/office/officeart/2005/8/layout/vList2"/>
    <dgm:cxn modelId="{197CC2E8-4119-44AF-8008-9E96F3371F12}" srcId="{B9979A19-16C1-4954-B924-D7E20210D483}" destId="{0C22A4F4-D938-4734-959D-5D4772D07BC5}" srcOrd="0" destOrd="0" parTransId="{9D598690-BCFA-4DF1-8A34-83F38A207FA4}" sibTransId="{750FD154-47A8-461B-9B0B-3586706D1B1E}"/>
    <dgm:cxn modelId="{7C2574F5-5277-459B-979C-122A523FC456}" srcId="{0C22A4F4-D938-4734-959D-5D4772D07BC5}" destId="{A026C8CC-0D06-4B95-A544-E41C7C88B53B}" srcOrd="2" destOrd="0" parTransId="{501C73E7-A614-45E9-9722-0C952FE11A23}" sibTransId="{8A517609-6D89-4D11-9496-FD23EBD478A8}"/>
    <dgm:cxn modelId="{A05CC8C5-B727-4280-BB42-D07A97022902}" type="presParOf" srcId="{870336D7-4CF6-4BF3-A455-1187D1EDE48B}" destId="{FEC58A92-6C13-40F7-956E-C7180D2395EE}" srcOrd="0" destOrd="0" presId="urn:microsoft.com/office/officeart/2005/8/layout/vList2"/>
    <dgm:cxn modelId="{10E2BA6D-D2D4-4DDF-86B0-5E878AB07582}" type="presParOf" srcId="{870336D7-4CF6-4BF3-A455-1187D1EDE48B}" destId="{C1B14C68-AEA8-4A14-98AF-F506027D719C}" srcOrd="1" destOrd="0" presId="urn:microsoft.com/office/officeart/2005/8/layout/vList2"/>
    <dgm:cxn modelId="{CCB9225F-3066-4C15-AFE8-83993136F14A}" type="presParOf" srcId="{870336D7-4CF6-4BF3-A455-1187D1EDE48B}" destId="{991D008F-3412-4EE5-8608-11C4E8D6CA6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4643FB-C498-4787-93E9-144BA541466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9E4376A5-E2BD-498E-BF68-2715625503E2}">
      <dgm:prSet/>
      <dgm:spPr/>
      <dgm:t>
        <a:bodyPr/>
        <a:lstStyle/>
        <a:p>
          <a:pPr>
            <a:lnSpc>
              <a:spcPct val="100000"/>
            </a:lnSpc>
          </a:pPr>
          <a:r>
            <a:rPr lang="es-PR"/>
            <a:t>WhatsApp</a:t>
          </a:r>
          <a:endParaRPr lang="en-US"/>
        </a:p>
      </dgm:t>
    </dgm:pt>
    <dgm:pt modelId="{AB583548-9DA2-4489-A1EB-5DEABC67E203}" type="parTrans" cxnId="{3183A878-D1A7-47B5-AEC4-0405E584CC22}">
      <dgm:prSet/>
      <dgm:spPr/>
      <dgm:t>
        <a:bodyPr/>
        <a:lstStyle/>
        <a:p>
          <a:endParaRPr lang="en-US"/>
        </a:p>
      </dgm:t>
    </dgm:pt>
    <dgm:pt modelId="{D102BD5D-7357-4DDB-B52F-6B4795E36EC6}" type="sibTrans" cxnId="{3183A878-D1A7-47B5-AEC4-0405E584CC22}">
      <dgm:prSet/>
      <dgm:spPr/>
      <dgm:t>
        <a:bodyPr/>
        <a:lstStyle/>
        <a:p>
          <a:endParaRPr lang="en-US"/>
        </a:p>
      </dgm:t>
    </dgm:pt>
    <dgm:pt modelId="{BC16E266-A409-4A48-A570-438F86D6ADDF}">
      <dgm:prSet/>
      <dgm:spPr/>
      <dgm:t>
        <a:bodyPr/>
        <a:lstStyle/>
        <a:p>
          <a:pPr>
            <a:lnSpc>
              <a:spcPct val="100000"/>
            </a:lnSpc>
          </a:pPr>
          <a:r>
            <a:rPr lang="es-PR" dirty="0"/>
            <a:t>Teams</a:t>
          </a:r>
          <a:endParaRPr lang="en-US" dirty="0"/>
        </a:p>
      </dgm:t>
    </dgm:pt>
    <dgm:pt modelId="{3A31DBE9-10BE-4F5E-A6F6-D27A71CD0C64}" type="parTrans" cxnId="{788190EF-4137-45D4-A94C-7FECFC2E89F3}">
      <dgm:prSet/>
      <dgm:spPr/>
      <dgm:t>
        <a:bodyPr/>
        <a:lstStyle/>
        <a:p>
          <a:endParaRPr lang="en-US"/>
        </a:p>
      </dgm:t>
    </dgm:pt>
    <dgm:pt modelId="{04DA5E45-31F6-4E08-B595-C6AAF11318F6}" type="sibTrans" cxnId="{788190EF-4137-45D4-A94C-7FECFC2E89F3}">
      <dgm:prSet/>
      <dgm:spPr/>
      <dgm:t>
        <a:bodyPr/>
        <a:lstStyle/>
        <a:p>
          <a:endParaRPr lang="en-US"/>
        </a:p>
      </dgm:t>
    </dgm:pt>
    <dgm:pt modelId="{1FD367CD-37D9-4C69-85AF-EEC7CAEE9E60}">
      <dgm:prSet/>
      <dgm:spPr/>
      <dgm:t>
        <a:bodyPr/>
        <a:lstStyle/>
        <a:p>
          <a:pPr>
            <a:lnSpc>
              <a:spcPct val="100000"/>
            </a:lnSpc>
          </a:pPr>
          <a:r>
            <a:rPr lang="es-PR" dirty="0"/>
            <a:t>Moodle Community</a:t>
          </a:r>
          <a:endParaRPr lang="en-US" dirty="0"/>
        </a:p>
      </dgm:t>
    </dgm:pt>
    <dgm:pt modelId="{B6D60DBD-5202-4542-AB11-DCD64A801A6E}" type="parTrans" cxnId="{D95494EE-852B-43D2-8E5C-868368D030FE}">
      <dgm:prSet/>
      <dgm:spPr/>
      <dgm:t>
        <a:bodyPr/>
        <a:lstStyle/>
        <a:p>
          <a:endParaRPr lang="en-US"/>
        </a:p>
      </dgm:t>
    </dgm:pt>
    <dgm:pt modelId="{AE70851D-5922-452C-9D76-139C1C7D979B}" type="sibTrans" cxnId="{D95494EE-852B-43D2-8E5C-868368D030FE}">
      <dgm:prSet/>
      <dgm:spPr/>
      <dgm:t>
        <a:bodyPr/>
        <a:lstStyle/>
        <a:p>
          <a:endParaRPr lang="en-US"/>
        </a:p>
      </dgm:t>
    </dgm:pt>
    <dgm:pt modelId="{38B214A9-EF96-4B72-A4C7-3566301F792C}" type="pres">
      <dgm:prSet presAssocID="{EA4643FB-C498-4787-93E9-144BA5414662}" presName="root" presStyleCnt="0">
        <dgm:presLayoutVars>
          <dgm:dir/>
          <dgm:resizeHandles val="exact"/>
        </dgm:presLayoutVars>
      </dgm:prSet>
      <dgm:spPr/>
    </dgm:pt>
    <dgm:pt modelId="{D9EDF45E-C827-4DA0-A4D7-3A7E559F2C99}" type="pres">
      <dgm:prSet presAssocID="{9E4376A5-E2BD-498E-BF68-2715625503E2}" presName="compNode" presStyleCnt="0"/>
      <dgm:spPr/>
    </dgm:pt>
    <dgm:pt modelId="{BED84D7B-C7FF-40E6-BD9D-29B0F5B627CA}" type="pres">
      <dgm:prSet presAssocID="{9E4376A5-E2BD-498E-BF68-2715625503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lfie contorno"/>
        </a:ext>
      </dgm:extLst>
    </dgm:pt>
    <dgm:pt modelId="{DE67F4A2-AD83-4D45-BBED-694282DEBF98}" type="pres">
      <dgm:prSet presAssocID="{9E4376A5-E2BD-498E-BF68-2715625503E2}" presName="spaceRect" presStyleCnt="0"/>
      <dgm:spPr/>
    </dgm:pt>
    <dgm:pt modelId="{2D8AACED-284D-42A3-851E-8130A3EAF643}" type="pres">
      <dgm:prSet presAssocID="{9E4376A5-E2BD-498E-BF68-2715625503E2}" presName="textRect" presStyleLbl="revTx" presStyleIdx="0" presStyleCnt="3">
        <dgm:presLayoutVars>
          <dgm:chMax val="1"/>
          <dgm:chPref val="1"/>
        </dgm:presLayoutVars>
      </dgm:prSet>
      <dgm:spPr/>
    </dgm:pt>
    <dgm:pt modelId="{C9D59573-A01A-4422-865B-13184BAC920D}" type="pres">
      <dgm:prSet presAssocID="{D102BD5D-7357-4DDB-B52F-6B4795E36EC6}" presName="sibTrans" presStyleCnt="0"/>
      <dgm:spPr/>
    </dgm:pt>
    <dgm:pt modelId="{8BA44E01-9D7D-430B-BD68-F236AA42B4E0}" type="pres">
      <dgm:prSet presAssocID="{BC16E266-A409-4A48-A570-438F86D6ADDF}" presName="compNode" presStyleCnt="0"/>
      <dgm:spPr/>
    </dgm:pt>
    <dgm:pt modelId="{B97FD9AE-B75A-4AF4-AA92-1C17E392992A}" type="pres">
      <dgm:prSet presAssocID="{BC16E266-A409-4A48-A570-438F86D6ADD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 en línea con relleno sólido"/>
        </a:ext>
      </dgm:extLst>
    </dgm:pt>
    <dgm:pt modelId="{CD5061EC-CE50-458D-BE2A-5B6453CAC145}" type="pres">
      <dgm:prSet presAssocID="{BC16E266-A409-4A48-A570-438F86D6ADDF}" presName="spaceRect" presStyleCnt="0"/>
      <dgm:spPr/>
    </dgm:pt>
    <dgm:pt modelId="{56DDCC92-1103-48D8-9497-BC77033E8A6F}" type="pres">
      <dgm:prSet presAssocID="{BC16E266-A409-4A48-A570-438F86D6ADDF}" presName="textRect" presStyleLbl="revTx" presStyleIdx="1" presStyleCnt="3">
        <dgm:presLayoutVars>
          <dgm:chMax val="1"/>
          <dgm:chPref val="1"/>
        </dgm:presLayoutVars>
      </dgm:prSet>
      <dgm:spPr/>
    </dgm:pt>
    <dgm:pt modelId="{607832BC-E34E-4E65-8243-79AE22B063E7}" type="pres">
      <dgm:prSet presAssocID="{04DA5E45-31F6-4E08-B595-C6AAF11318F6}" presName="sibTrans" presStyleCnt="0"/>
      <dgm:spPr/>
    </dgm:pt>
    <dgm:pt modelId="{A584AE23-DAB7-464A-A973-63D83F3D9F32}" type="pres">
      <dgm:prSet presAssocID="{1FD367CD-37D9-4C69-85AF-EEC7CAEE9E60}" presName="compNode" presStyleCnt="0"/>
      <dgm:spPr/>
    </dgm:pt>
    <dgm:pt modelId="{3F20F033-E12D-4ED3-9403-89EE641773D1}" type="pres">
      <dgm:prSet presAssocID="{1FD367CD-37D9-4C69-85AF-EEC7CAEE9E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55AD181D-39EF-4979-B0F3-D4D00842240C}" type="pres">
      <dgm:prSet presAssocID="{1FD367CD-37D9-4C69-85AF-EEC7CAEE9E60}" presName="spaceRect" presStyleCnt="0"/>
      <dgm:spPr/>
    </dgm:pt>
    <dgm:pt modelId="{695D7A80-C33C-44E7-AA48-8B20ECB1EA6F}" type="pres">
      <dgm:prSet presAssocID="{1FD367CD-37D9-4C69-85AF-EEC7CAEE9E6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265BF31-BD39-467E-9E84-F801B21ABCA3}" type="presOf" srcId="{9E4376A5-E2BD-498E-BF68-2715625503E2}" destId="{2D8AACED-284D-42A3-851E-8130A3EAF643}" srcOrd="0" destOrd="0" presId="urn:microsoft.com/office/officeart/2018/2/layout/IconLabelList"/>
    <dgm:cxn modelId="{3183A878-D1A7-47B5-AEC4-0405E584CC22}" srcId="{EA4643FB-C498-4787-93E9-144BA5414662}" destId="{9E4376A5-E2BD-498E-BF68-2715625503E2}" srcOrd="0" destOrd="0" parTransId="{AB583548-9DA2-4489-A1EB-5DEABC67E203}" sibTransId="{D102BD5D-7357-4DDB-B52F-6B4795E36EC6}"/>
    <dgm:cxn modelId="{47D86AA0-9844-40B8-9A43-4AE01D9B1C0A}" type="presOf" srcId="{BC16E266-A409-4A48-A570-438F86D6ADDF}" destId="{56DDCC92-1103-48D8-9497-BC77033E8A6F}" srcOrd="0" destOrd="0" presId="urn:microsoft.com/office/officeart/2018/2/layout/IconLabelList"/>
    <dgm:cxn modelId="{A71B8DA4-3818-4433-874F-1901A198DF4E}" type="presOf" srcId="{EA4643FB-C498-4787-93E9-144BA5414662}" destId="{38B214A9-EF96-4B72-A4C7-3566301F792C}" srcOrd="0" destOrd="0" presId="urn:microsoft.com/office/officeart/2018/2/layout/IconLabelList"/>
    <dgm:cxn modelId="{076418A7-F55A-4994-BB9A-A211A266136B}" type="presOf" srcId="{1FD367CD-37D9-4C69-85AF-EEC7CAEE9E60}" destId="{695D7A80-C33C-44E7-AA48-8B20ECB1EA6F}" srcOrd="0" destOrd="0" presId="urn:microsoft.com/office/officeart/2018/2/layout/IconLabelList"/>
    <dgm:cxn modelId="{D95494EE-852B-43D2-8E5C-868368D030FE}" srcId="{EA4643FB-C498-4787-93E9-144BA5414662}" destId="{1FD367CD-37D9-4C69-85AF-EEC7CAEE9E60}" srcOrd="2" destOrd="0" parTransId="{B6D60DBD-5202-4542-AB11-DCD64A801A6E}" sibTransId="{AE70851D-5922-452C-9D76-139C1C7D979B}"/>
    <dgm:cxn modelId="{788190EF-4137-45D4-A94C-7FECFC2E89F3}" srcId="{EA4643FB-C498-4787-93E9-144BA5414662}" destId="{BC16E266-A409-4A48-A570-438F86D6ADDF}" srcOrd="1" destOrd="0" parTransId="{3A31DBE9-10BE-4F5E-A6F6-D27A71CD0C64}" sibTransId="{04DA5E45-31F6-4E08-B595-C6AAF11318F6}"/>
    <dgm:cxn modelId="{5A32EE87-22AA-444A-BA74-F1946C39CC83}" type="presParOf" srcId="{38B214A9-EF96-4B72-A4C7-3566301F792C}" destId="{D9EDF45E-C827-4DA0-A4D7-3A7E559F2C99}" srcOrd="0" destOrd="0" presId="urn:microsoft.com/office/officeart/2018/2/layout/IconLabelList"/>
    <dgm:cxn modelId="{9DDC2BBF-7251-493D-ADCC-7632D552173C}" type="presParOf" srcId="{D9EDF45E-C827-4DA0-A4D7-3A7E559F2C99}" destId="{BED84D7B-C7FF-40E6-BD9D-29B0F5B627CA}" srcOrd="0" destOrd="0" presId="urn:microsoft.com/office/officeart/2018/2/layout/IconLabelList"/>
    <dgm:cxn modelId="{850E653D-B360-4C48-A6F2-41DA311C41A4}" type="presParOf" srcId="{D9EDF45E-C827-4DA0-A4D7-3A7E559F2C99}" destId="{DE67F4A2-AD83-4D45-BBED-694282DEBF98}" srcOrd="1" destOrd="0" presId="urn:microsoft.com/office/officeart/2018/2/layout/IconLabelList"/>
    <dgm:cxn modelId="{D3FE1DEC-2BC2-4B8E-A0CA-A99661E41955}" type="presParOf" srcId="{D9EDF45E-C827-4DA0-A4D7-3A7E559F2C99}" destId="{2D8AACED-284D-42A3-851E-8130A3EAF643}" srcOrd="2" destOrd="0" presId="urn:microsoft.com/office/officeart/2018/2/layout/IconLabelList"/>
    <dgm:cxn modelId="{B24C4F8D-B6E8-4404-B64D-1410C2293CF8}" type="presParOf" srcId="{38B214A9-EF96-4B72-A4C7-3566301F792C}" destId="{C9D59573-A01A-4422-865B-13184BAC920D}" srcOrd="1" destOrd="0" presId="urn:microsoft.com/office/officeart/2018/2/layout/IconLabelList"/>
    <dgm:cxn modelId="{1ED4E5E5-FBA7-4891-964F-8179F96CC2B6}" type="presParOf" srcId="{38B214A9-EF96-4B72-A4C7-3566301F792C}" destId="{8BA44E01-9D7D-430B-BD68-F236AA42B4E0}" srcOrd="2" destOrd="0" presId="urn:microsoft.com/office/officeart/2018/2/layout/IconLabelList"/>
    <dgm:cxn modelId="{5924141A-EC90-4EDD-9F78-47B8BB1A633A}" type="presParOf" srcId="{8BA44E01-9D7D-430B-BD68-F236AA42B4E0}" destId="{B97FD9AE-B75A-4AF4-AA92-1C17E392992A}" srcOrd="0" destOrd="0" presId="urn:microsoft.com/office/officeart/2018/2/layout/IconLabelList"/>
    <dgm:cxn modelId="{3EC37564-C358-41E6-9460-826A48FA77D6}" type="presParOf" srcId="{8BA44E01-9D7D-430B-BD68-F236AA42B4E0}" destId="{CD5061EC-CE50-458D-BE2A-5B6453CAC145}" srcOrd="1" destOrd="0" presId="urn:microsoft.com/office/officeart/2018/2/layout/IconLabelList"/>
    <dgm:cxn modelId="{43C98345-596C-4DE7-B843-2E81F1AB8B08}" type="presParOf" srcId="{8BA44E01-9D7D-430B-BD68-F236AA42B4E0}" destId="{56DDCC92-1103-48D8-9497-BC77033E8A6F}" srcOrd="2" destOrd="0" presId="urn:microsoft.com/office/officeart/2018/2/layout/IconLabelList"/>
    <dgm:cxn modelId="{93E53FF4-0BBD-4795-92C0-2906AE72F2FF}" type="presParOf" srcId="{38B214A9-EF96-4B72-A4C7-3566301F792C}" destId="{607832BC-E34E-4E65-8243-79AE22B063E7}" srcOrd="3" destOrd="0" presId="urn:microsoft.com/office/officeart/2018/2/layout/IconLabelList"/>
    <dgm:cxn modelId="{1379D391-619A-4C87-B473-42FFCFD81375}" type="presParOf" srcId="{38B214A9-EF96-4B72-A4C7-3566301F792C}" destId="{A584AE23-DAB7-464A-A973-63D83F3D9F32}" srcOrd="4" destOrd="0" presId="urn:microsoft.com/office/officeart/2018/2/layout/IconLabelList"/>
    <dgm:cxn modelId="{C61630AF-80F7-4A74-9C56-1380767BDC6A}" type="presParOf" srcId="{A584AE23-DAB7-464A-A973-63D83F3D9F32}" destId="{3F20F033-E12D-4ED3-9403-89EE641773D1}" srcOrd="0" destOrd="0" presId="urn:microsoft.com/office/officeart/2018/2/layout/IconLabelList"/>
    <dgm:cxn modelId="{36A1477B-8F05-4688-815E-FEBC0437C2D5}" type="presParOf" srcId="{A584AE23-DAB7-464A-A973-63D83F3D9F32}" destId="{55AD181D-39EF-4979-B0F3-D4D00842240C}" srcOrd="1" destOrd="0" presId="urn:microsoft.com/office/officeart/2018/2/layout/IconLabelList"/>
    <dgm:cxn modelId="{C09FA7B9-A01B-40B1-B473-8219769F17C6}" type="presParOf" srcId="{A584AE23-DAB7-464A-A973-63D83F3D9F32}" destId="{695D7A80-C33C-44E7-AA48-8B20ECB1EA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45E71C-ECEE-43EB-9D30-6E8B23C5E56D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2F46359-5198-409C-9D08-EF1F307A9875}">
      <dgm:prSet/>
      <dgm:spPr/>
      <dgm:t>
        <a:bodyPr/>
        <a:lstStyle/>
        <a:p>
          <a:r>
            <a:rPr lang="en-US" dirty="0"/>
            <a:t>¿</a:t>
          </a:r>
          <a:r>
            <a:rPr lang="es-PR" dirty="0"/>
            <a:t>Qué es? </a:t>
          </a:r>
          <a:endParaRPr lang="en-US" dirty="0"/>
        </a:p>
      </dgm:t>
    </dgm:pt>
    <dgm:pt modelId="{5AF5B8A3-6771-474A-B748-92FF8A1E761A}" type="parTrans" cxnId="{53F980E8-CB7A-40CE-A1E5-65B6393B375A}">
      <dgm:prSet/>
      <dgm:spPr/>
      <dgm:t>
        <a:bodyPr/>
        <a:lstStyle/>
        <a:p>
          <a:endParaRPr lang="en-US"/>
        </a:p>
      </dgm:t>
    </dgm:pt>
    <dgm:pt modelId="{44F395C6-D465-41A1-B3A0-D5DF1AAC0610}" type="sibTrans" cxnId="{53F980E8-CB7A-40CE-A1E5-65B6393B375A}">
      <dgm:prSet/>
      <dgm:spPr/>
      <dgm:t>
        <a:bodyPr/>
        <a:lstStyle/>
        <a:p>
          <a:endParaRPr lang="en-US"/>
        </a:p>
      </dgm:t>
    </dgm:pt>
    <dgm:pt modelId="{9E8A8283-DC54-49E7-8DFE-B2401C5C9232}">
      <dgm:prSet/>
      <dgm:spPr/>
      <dgm:t>
        <a:bodyPr/>
        <a:lstStyle/>
        <a:p>
          <a:pPr algn="just"/>
          <a:r>
            <a:rPr lang="es-PR" noProof="0" dirty="0"/>
            <a:t>Es una aplicación digital (2009) que se usa a través de teléfonos inteligentes. Los mensajes se reciben al instante si estás conectado al internet/wifi. </a:t>
          </a:r>
        </a:p>
      </dgm:t>
    </dgm:pt>
    <dgm:pt modelId="{D589A474-1121-4B4D-BB75-E6CEBA0C82D2}" type="parTrans" cxnId="{BB47FA2E-95B0-4C5B-8EE4-CB4E7223709C}">
      <dgm:prSet/>
      <dgm:spPr/>
      <dgm:t>
        <a:bodyPr/>
        <a:lstStyle/>
        <a:p>
          <a:endParaRPr lang="en-US"/>
        </a:p>
      </dgm:t>
    </dgm:pt>
    <dgm:pt modelId="{8D098B08-93EA-4F04-9E4E-9A5CCE45AAAA}" type="sibTrans" cxnId="{BB47FA2E-95B0-4C5B-8EE4-CB4E7223709C}">
      <dgm:prSet/>
      <dgm:spPr/>
      <dgm:t>
        <a:bodyPr/>
        <a:lstStyle/>
        <a:p>
          <a:endParaRPr lang="en-US"/>
        </a:p>
      </dgm:t>
    </dgm:pt>
    <dgm:pt modelId="{5E8DFB86-248E-4779-8199-9999BDDDD6CD}">
      <dgm:prSet/>
      <dgm:spPr/>
      <dgm:t>
        <a:bodyPr/>
        <a:lstStyle/>
        <a:p>
          <a:pPr algn="l"/>
          <a:r>
            <a:rPr lang="es-PR" noProof="0" dirty="0"/>
            <a:t>Se pueden crear grupos y compartir fotos, videos, documentos y más. </a:t>
          </a:r>
        </a:p>
      </dgm:t>
    </dgm:pt>
    <dgm:pt modelId="{862D2201-950A-4BEF-A023-391C76C7B606}" type="parTrans" cxnId="{A39E89C4-87A1-46C0-9D71-F69321322B87}">
      <dgm:prSet/>
      <dgm:spPr/>
      <dgm:t>
        <a:bodyPr/>
        <a:lstStyle/>
        <a:p>
          <a:endParaRPr lang="en-US"/>
        </a:p>
      </dgm:t>
    </dgm:pt>
    <dgm:pt modelId="{06FC4443-5A5A-440D-B7DD-EDD939FA6CE8}" type="sibTrans" cxnId="{A39E89C4-87A1-46C0-9D71-F69321322B87}">
      <dgm:prSet/>
      <dgm:spPr/>
      <dgm:t>
        <a:bodyPr/>
        <a:lstStyle/>
        <a:p>
          <a:endParaRPr lang="en-US"/>
        </a:p>
      </dgm:t>
    </dgm:pt>
    <dgm:pt modelId="{C3EBEDDF-C09B-455E-85B5-16B8E25C1C98}">
      <dgm:prSet/>
      <dgm:spPr/>
      <dgm:t>
        <a:bodyPr/>
        <a:lstStyle/>
        <a:p>
          <a:r>
            <a:rPr lang="en-US"/>
            <a:t>¿Para qu</a:t>
          </a:r>
          <a:r>
            <a:rPr lang="es-PR"/>
            <a:t>é</a:t>
          </a:r>
          <a:r>
            <a:rPr lang="en-US"/>
            <a:t> vamos a usar esta aplicaci</a:t>
          </a:r>
          <a:r>
            <a:rPr lang="es-PR"/>
            <a:t>ó</a:t>
          </a:r>
          <a:r>
            <a:rPr lang="en-US"/>
            <a:t>n? </a:t>
          </a:r>
        </a:p>
      </dgm:t>
    </dgm:pt>
    <dgm:pt modelId="{1B2C2041-02E3-4D45-9ED7-1F27B99D2293}" type="parTrans" cxnId="{2DEF972F-4498-4610-81D6-37D536682D51}">
      <dgm:prSet/>
      <dgm:spPr/>
      <dgm:t>
        <a:bodyPr/>
        <a:lstStyle/>
        <a:p>
          <a:endParaRPr lang="en-US"/>
        </a:p>
      </dgm:t>
    </dgm:pt>
    <dgm:pt modelId="{127A72E0-BCF3-428B-8A90-F09F9229BB7B}" type="sibTrans" cxnId="{2DEF972F-4498-4610-81D6-37D536682D51}">
      <dgm:prSet/>
      <dgm:spPr/>
      <dgm:t>
        <a:bodyPr/>
        <a:lstStyle/>
        <a:p>
          <a:endParaRPr lang="en-US"/>
        </a:p>
      </dgm:t>
    </dgm:pt>
    <dgm:pt modelId="{5F7DF475-262A-4D7A-945E-801BBDFC8D52}">
      <dgm:prSet/>
      <dgm:spPr/>
      <dgm:t>
        <a:bodyPr/>
        <a:lstStyle/>
        <a:p>
          <a:pPr algn="just"/>
          <a:r>
            <a:rPr lang="es-PR" noProof="0" dirty="0"/>
            <a:t>Canalizar mensajes a través de grupos por comunidad (6) y grupo coordinador EDPAC para ayudarnos entre todos y todas. </a:t>
          </a:r>
        </a:p>
      </dgm:t>
    </dgm:pt>
    <dgm:pt modelId="{2AC9275D-A9B2-45FC-AB34-DC399A5719FA}" type="parTrans" cxnId="{ACFB4C1C-D19B-46BA-8734-7DCBAD43F6A3}">
      <dgm:prSet/>
      <dgm:spPr/>
      <dgm:t>
        <a:bodyPr/>
        <a:lstStyle/>
        <a:p>
          <a:endParaRPr lang="en-US"/>
        </a:p>
      </dgm:t>
    </dgm:pt>
    <dgm:pt modelId="{CAF87CFA-3E73-46B9-8CF4-FC09A9C4C7C5}" type="sibTrans" cxnId="{ACFB4C1C-D19B-46BA-8734-7DCBAD43F6A3}">
      <dgm:prSet/>
      <dgm:spPr/>
      <dgm:t>
        <a:bodyPr/>
        <a:lstStyle/>
        <a:p>
          <a:endParaRPr lang="en-US"/>
        </a:p>
      </dgm:t>
    </dgm:pt>
    <dgm:pt modelId="{E9641A94-E573-423F-B660-B884E6DE5080}" type="pres">
      <dgm:prSet presAssocID="{DF45E71C-ECEE-43EB-9D30-6E8B23C5E56D}" presName="linear" presStyleCnt="0">
        <dgm:presLayoutVars>
          <dgm:animLvl val="lvl"/>
          <dgm:resizeHandles val="exact"/>
        </dgm:presLayoutVars>
      </dgm:prSet>
      <dgm:spPr/>
    </dgm:pt>
    <dgm:pt modelId="{A86BAA8F-71A9-4E04-91AF-AA6EA49A86D8}" type="pres">
      <dgm:prSet presAssocID="{A2F46359-5198-409C-9D08-EF1F307A98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E0DCD93-278B-4586-B0BF-9C3F28641572}" type="pres">
      <dgm:prSet presAssocID="{A2F46359-5198-409C-9D08-EF1F307A9875}" presName="childText" presStyleLbl="revTx" presStyleIdx="0" presStyleCnt="2">
        <dgm:presLayoutVars>
          <dgm:bulletEnabled val="1"/>
        </dgm:presLayoutVars>
      </dgm:prSet>
      <dgm:spPr/>
    </dgm:pt>
    <dgm:pt modelId="{E7742016-CC93-49A6-9BE3-E907DF2CF16E}" type="pres">
      <dgm:prSet presAssocID="{C3EBEDDF-C09B-455E-85B5-16B8E25C1C9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A94DA80-12FA-46A4-AC9E-129C516C3A6C}" type="pres">
      <dgm:prSet presAssocID="{C3EBEDDF-C09B-455E-85B5-16B8E25C1C9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4BCF700-5A2E-47BC-BB4D-EF6B79B6AAB8}" type="presOf" srcId="{5F7DF475-262A-4D7A-945E-801BBDFC8D52}" destId="{FA94DA80-12FA-46A4-AC9E-129C516C3A6C}" srcOrd="0" destOrd="0" presId="urn:microsoft.com/office/officeart/2005/8/layout/vList2"/>
    <dgm:cxn modelId="{ACFB4C1C-D19B-46BA-8734-7DCBAD43F6A3}" srcId="{C3EBEDDF-C09B-455E-85B5-16B8E25C1C98}" destId="{5F7DF475-262A-4D7A-945E-801BBDFC8D52}" srcOrd="0" destOrd="0" parTransId="{2AC9275D-A9B2-45FC-AB34-DC399A5719FA}" sibTransId="{CAF87CFA-3E73-46B9-8CF4-FC09A9C4C7C5}"/>
    <dgm:cxn modelId="{BB47FA2E-95B0-4C5B-8EE4-CB4E7223709C}" srcId="{A2F46359-5198-409C-9D08-EF1F307A9875}" destId="{9E8A8283-DC54-49E7-8DFE-B2401C5C9232}" srcOrd="0" destOrd="0" parTransId="{D589A474-1121-4B4D-BB75-E6CEBA0C82D2}" sibTransId="{8D098B08-93EA-4F04-9E4E-9A5CCE45AAAA}"/>
    <dgm:cxn modelId="{2DEF972F-4498-4610-81D6-37D536682D51}" srcId="{DF45E71C-ECEE-43EB-9D30-6E8B23C5E56D}" destId="{C3EBEDDF-C09B-455E-85B5-16B8E25C1C98}" srcOrd="1" destOrd="0" parTransId="{1B2C2041-02E3-4D45-9ED7-1F27B99D2293}" sibTransId="{127A72E0-BCF3-428B-8A90-F09F9229BB7B}"/>
    <dgm:cxn modelId="{01244733-8AAA-4177-A9A4-11D2F6270961}" type="presOf" srcId="{9E8A8283-DC54-49E7-8DFE-B2401C5C9232}" destId="{AE0DCD93-278B-4586-B0BF-9C3F28641572}" srcOrd="0" destOrd="0" presId="urn:microsoft.com/office/officeart/2005/8/layout/vList2"/>
    <dgm:cxn modelId="{AAAA2B6F-7EF0-420C-A617-90274795654B}" type="presOf" srcId="{DF45E71C-ECEE-43EB-9D30-6E8B23C5E56D}" destId="{E9641A94-E573-423F-B660-B884E6DE5080}" srcOrd="0" destOrd="0" presId="urn:microsoft.com/office/officeart/2005/8/layout/vList2"/>
    <dgm:cxn modelId="{EAB42576-7CE7-4B2C-B24A-D6A3C7BD8A8C}" type="presOf" srcId="{A2F46359-5198-409C-9D08-EF1F307A9875}" destId="{A86BAA8F-71A9-4E04-91AF-AA6EA49A86D8}" srcOrd="0" destOrd="0" presId="urn:microsoft.com/office/officeart/2005/8/layout/vList2"/>
    <dgm:cxn modelId="{371ABD94-7803-4EF3-A4BA-93F4ED1F703C}" type="presOf" srcId="{C3EBEDDF-C09B-455E-85B5-16B8E25C1C98}" destId="{E7742016-CC93-49A6-9BE3-E907DF2CF16E}" srcOrd="0" destOrd="0" presId="urn:microsoft.com/office/officeart/2005/8/layout/vList2"/>
    <dgm:cxn modelId="{A39E89C4-87A1-46C0-9D71-F69321322B87}" srcId="{A2F46359-5198-409C-9D08-EF1F307A9875}" destId="{5E8DFB86-248E-4779-8199-9999BDDDD6CD}" srcOrd="1" destOrd="0" parTransId="{862D2201-950A-4BEF-A023-391C76C7B606}" sibTransId="{06FC4443-5A5A-440D-B7DD-EDD939FA6CE8}"/>
    <dgm:cxn modelId="{53F980E8-CB7A-40CE-A1E5-65B6393B375A}" srcId="{DF45E71C-ECEE-43EB-9D30-6E8B23C5E56D}" destId="{A2F46359-5198-409C-9D08-EF1F307A9875}" srcOrd="0" destOrd="0" parTransId="{5AF5B8A3-6771-474A-B748-92FF8A1E761A}" sibTransId="{44F395C6-D465-41A1-B3A0-D5DF1AAC0610}"/>
    <dgm:cxn modelId="{58261BF5-0810-466C-8C6C-EACC1F0CB689}" type="presOf" srcId="{5E8DFB86-248E-4779-8199-9999BDDDD6CD}" destId="{AE0DCD93-278B-4586-B0BF-9C3F28641572}" srcOrd="0" destOrd="1" presId="urn:microsoft.com/office/officeart/2005/8/layout/vList2"/>
    <dgm:cxn modelId="{601870D6-937E-4F70-94F6-320F10F2A89C}" type="presParOf" srcId="{E9641A94-E573-423F-B660-B884E6DE5080}" destId="{A86BAA8F-71A9-4E04-91AF-AA6EA49A86D8}" srcOrd="0" destOrd="0" presId="urn:microsoft.com/office/officeart/2005/8/layout/vList2"/>
    <dgm:cxn modelId="{CF134DC2-2FFA-4D51-8726-77621A813897}" type="presParOf" srcId="{E9641A94-E573-423F-B660-B884E6DE5080}" destId="{AE0DCD93-278B-4586-B0BF-9C3F28641572}" srcOrd="1" destOrd="0" presId="urn:microsoft.com/office/officeart/2005/8/layout/vList2"/>
    <dgm:cxn modelId="{81265536-479B-4EC3-9097-12AB974E4FC2}" type="presParOf" srcId="{E9641A94-E573-423F-B660-B884E6DE5080}" destId="{E7742016-CC93-49A6-9BE3-E907DF2CF16E}" srcOrd="2" destOrd="0" presId="urn:microsoft.com/office/officeart/2005/8/layout/vList2"/>
    <dgm:cxn modelId="{29E1C34F-7327-4443-9865-1FABA112FD88}" type="presParOf" srcId="{E9641A94-E573-423F-B660-B884E6DE5080}" destId="{FA94DA80-12FA-46A4-AC9E-129C516C3A6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B8771-7F9C-43CE-9015-E46D3DF9955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F45C8B-6B74-4CC3-9AA9-5FE350C68F9C}">
      <dgm:prSet/>
      <dgm:spPr/>
      <dgm:t>
        <a:bodyPr/>
        <a:lstStyle/>
        <a:p>
          <a:r>
            <a:rPr lang="es-PR" dirty="0"/>
            <a:t>Educación a distancia </a:t>
          </a:r>
          <a:endParaRPr lang="en-US" dirty="0"/>
        </a:p>
      </dgm:t>
    </dgm:pt>
    <dgm:pt modelId="{CABF3050-5766-4C7C-805A-872E98A59B65}" type="parTrans" cxnId="{D3A3D650-20A8-4712-8709-28F103D8AF75}">
      <dgm:prSet/>
      <dgm:spPr/>
      <dgm:t>
        <a:bodyPr/>
        <a:lstStyle/>
        <a:p>
          <a:endParaRPr lang="en-US"/>
        </a:p>
      </dgm:t>
    </dgm:pt>
    <dgm:pt modelId="{E4E6955F-3A5A-4358-BB0E-52B736E0E4FC}" type="sibTrans" cxnId="{D3A3D650-20A8-4712-8709-28F103D8AF75}">
      <dgm:prSet/>
      <dgm:spPr/>
      <dgm:t>
        <a:bodyPr/>
        <a:lstStyle/>
        <a:p>
          <a:endParaRPr lang="en-US"/>
        </a:p>
      </dgm:t>
    </dgm:pt>
    <dgm:pt modelId="{853CC916-377D-48D6-8681-DF99939EE839}">
      <dgm:prSet/>
      <dgm:spPr/>
      <dgm:t>
        <a:bodyPr/>
        <a:lstStyle/>
        <a:p>
          <a:r>
            <a:rPr lang="es-PR" dirty="0"/>
            <a:t>Entrar a Teams </a:t>
          </a:r>
          <a:endParaRPr lang="en-US" dirty="0"/>
        </a:p>
      </dgm:t>
    </dgm:pt>
    <dgm:pt modelId="{DF8CCE6E-E47A-4302-A864-3ADB931DEF24}" type="parTrans" cxnId="{6698F647-7B98-4DBD-B575-E06EBDEDE94C}">
      <dgm:prSet/>
      <dgm:spPr/>
      <dgm:t>
        <a:bodyPr/>
        <a:lstStyle/>
        <a:p>
          <a:endParaRPr lang="en-US"/>
        </a:p>
      </dgm:t>
    </dgm:pt>
    <dgm:pt modelId="{E8EEA476-CAFD-4D36-B437-8F34424500A7}" type="sibTrans" cxnId="{6698F647-7B98-4DBD-B575-E06EBDEDE94C}">
      <dgm:prSet/>
      <dgm:spPr/>
      <dgm:t>
        <a:bodyPr/>
        <a:lstStyle/>
        <a:p>
          <a:endParaRPr lang="en-US"/>
        </a:p>
      </dgm:t>
    </dgm:pt>
    <dgm:pt modelId="{315F0E90-335E-4CAB-A711-CE8FEED0AF8F}">
      <dgm:prSet/>
      <dgm:spPr/>
      <dgm:t>
        <a:bodyPr/>
        <a:lstStyle/>
        <a:p>
          <a:r>
            <a:rPr lang="es-PR" dirty="0"/>
            <a:t>Entrar a WhatsApp </a:t>
          </a:r>
          <a:endParaRPr lang="en-US" dirty="0"/>
        </a:p>
      </dgm:t>
    </dgm:pt>
    <dgm:pt modelId="{C0E38B8D-6D57-43C3-AFAB-E0286AE69A4C}" type="parTrans" cxnId="{AD0C3063-CAB0-4900-93F1-2F2A2D3578B1}">
      <dgm:prSet/>
      <dgm:spPr/>
      <dgm:t>
        <a:bodyPr/>
        <a:lstStyle/>
        <a:p>
          <a:endParaRPr lang="en-US"/>
        </a:p>
      </dgm:t>
    </dgm:pt>
    <dgm:pt modelId="{EC695B2F-6202-4E41-A2A0-D69A19906C1D}" type="sibTrans" cxnId="{AD0C3063-CAB0-4900-93F1-2F2A2D3578B1}">
      <dgm:prSet/>
      <dgm:spPr/>
      <dgm:t>
        <a:bodyPr/>
        <a:lstStyle/>
        <a:p>
          <a:endParaRPr lang="en-US"/>
        </a:p>
      </dgm:t>
    </dgm:pt>
    <dgm:pt modelId="{621D281B-FCDD-40A2-BDE7-9F03476C2A43}">
      <dgm:prSet/>
      <dgm:spPr/>
      <dgm:t>
        <a:bodyPr/>
        <a:lstStyle/>
        <a:p>
          <a:r>
            <a:rPr lang="es-PR" dirty="0"/>
            <a:t>Enviar multimedios por WhatsApp</a:t>
          </a:r>
          <a:endParaRPr lang="en-US" dirty="0"/>
        </a:p>
      </dgm:t>
    </dgm:pt>
    <dgm:pt modelId="{E404A2CA-0362-47A9-8596-169DE24C6A1A}" type="parTrans" cxnId="{F7E87A72-8AA6-4F00-9197-FA42E0865726}">
      <dgm:prSet/>
      <dgm:spPr/>
      <dgm:t>
        <a:bodyPr/>
        <a:lstStyle/>
        <a:p>
          <a:endParaRPr lang="en-US"/>
        </a:p>
      </dgm:t>
    </dgm:pt>
    <dgm:pt modelId="{695086F3-88DF-407B-933C-82E5D014FB8C}" type="sibTrans" cxnId="{F7E87A72-8AA6-4F00-9197-FA42E0865726}">
      <dgm:prSet/>
      <dgm:spPr/>
      <dgm:t>
        <a:bodyPr/>
        <a:lstStyle/>
        <a:p>
          <a:endParaRPr lang="en-US"/>
        </a:p>
      </dgm:t>
    </dgm:pt>
    <dgm:pt modelId="{1D64EA88-473B-4E51-9A0F-5E348ED63684}">
      <dgm:prSet/>
      <dgm:spPr/>
      <dgm:t>
        <a:bodyPr/>
        <a:lstStyle/>
        <a:p>
          <a:r>
            <a:rPr lang="es-PR"/>
            <a:t>Acceder </a:t>
          </a:r>
          <a:r>
            <a:rPr lang="es-PR" dirty="0"/>
            <a:t>a Moodle Community</a:t>
          </a:r>
          <a:endParaRPr lang="en-US" dirty="0"/>
        </a:p>
      </dgm:t>
    </dgm:pt>
    <dgm:pt modelId="{EAB8CE35-F31B-4A6B-BE09-F1715942BE6E}" type="parTrans" cxnId="{253F9DE4-4C4D-4AF9-A697-D015C5E7CD6E}">
      <dgm:prSet/>
      <dgm:spPr/>
      <dgm:t>
        <a:bodyPr/>
        <a:lstStyle/>
        <a:p>
          <a:endParaRPr lang="en-US"/>
        </a:p>
      </dgm:t>
    </dgm:pt>
    <dgm:pt modelId="{BDA71282-1CE8-49F0-8AB8-D79D1DD6FA6B}" type="sibTrans" cxnId="{253F9DE4-4C4D-4AF9-A697-D015C5E7CD6E}">
      <dgm:prSet/>
      <dgm:spPr/>
      <dgm:t>
        <a:bodyPr/>
        <a:lstStyle/>
        <a:p>
          <a:endParaRPr lang="en-US"/>
        </a:p>
      </dgm:t>
    </dgm:pt>
    <dgm:pt modelId="{E3BD5541-1DF2-4A55-927B-347E39A887E7}">
      <dgm:prSet/>
      <dgm:spPr/>
      <dgm:t>
        <a:bodyPr/>
        <a:lstStyle/>
        <a:p>
          <a:r>
            <a:rPr lang="es-PR" dirty="0"/>
            <a:t>Conseguir las clases por Moodle Community</a:t>
          </a:r>
          <a:endParaRPr lang="en-US" dirty="0"/>
        </a:p>
      </dgm:t>
    </dgm:pt>
    <dgm:pt modelId="{7149B1B3-4A37-4D3A-8D43-FA17E26E5164}" type="parTrans" cxnId="{B491AF17-1E08-48F1-80BF-F5E6ABD51198}">
      <dgm:prSet/>
      <dgm:spPr/>
      <dgm:t>
        <a:bodyPr/>
        <a:lstStyle/>
        <a:p>
          <a:endParaRPr lang="en-US"/>
        </a:p>
      </dgm:t>
    </dgm:pt>
    <dgm:pt modelId="{A574104B-2462-46EB-BA88-89FC5C62C1B1}" type="sibTrans" cxnId="{B491AF17-1E08-48F1-80BF-F5E6ABD51198}">
      <dgm:prSet/>
      <dgm:spPr/>
      <dgm:t>
        <a:bodyPr/>
        <a:lstStyle/>
        <a:p>
          <a:endParaRPr lang="en-US"/>
        </a:p>
      </dgm:t>
    </dgm:pt>
    <dgm:pt modelId="{9A1BA9E6-1431-43A9-BB8F-9D553B25032F}" type="pres">
      <dgm:prSet presAssocID="{688B8771-7F9C-43CE-9015-E46D3DF99553}" presName="Name0" presStyleCnt="0">
        <dgm:presLayoutVars>
          <dgm:dir/>
          <dgm:resizeHandles val="exact"/>
        </dgm:presLayoutVars>
      </dgm:prSet>
      <dgm:spPr/>
    </dgm:pt>
    <dgm:pt modelId="{B06C4339-0E3B-4A19-A087-4913DD190E9F}" type="pres">
      <dgm:prSet presAssocID="{5AF45C8B-6B74-4CC3-9AA9-5FE350C68F9C}" presName="node" presStyleLbl="node1" presStyleIdx="0" presStyleCnt="6">
        <dgm:presLayoutVars>
          <dgm:bulletEnabled val="1"/>
        </dgm:presLayoutVars>
      </dgm:prSet>
      <dgm:spPr/>
    </dgm:pt>
    <dgm:pt modelId="{86F86C38-1394-45EB-A533-E39A679AC84E}" type="pres">
      <dgm:prSet presAssocID="{E4E6955F-3A5A-4358-BB0E-52B736E0E4FC}" presName="sibTrans" presStyleLbl="sibTrans1D1" presStyleIdx="0" presStyleCnt="5"/>
      <dgm:spPr/>
    </dgm:pt>
    <dgm:pt modelId="{3125726B-2138-43C7-9473-F47A3433AA6C}" type="pres">
      <dgm:prSet presAssocID="{E4E6955F-3A5A-4358-BB0E-52B736E0E4FC}" presName="connectorText" presStyleLbl="sibTrans1D1" presStyleIdx="0" presStyleCnt="5"/>
      <dgm:spPr/>
    </dgm:pt>
    <dgm:pt modelId="{BD840029-7CF6-49E1-923C-22C183AB1A02}" type="pres">
      <dgm:prSet presAssocID="{853CC916-377D-48D6-8681-DF99939EE839}" presName="node" presStyleLbl="node1" presStyleIdx="1" presStyleCnt="6">
        <dgm:presLayoutVars>
          <dgm:bulletEnabled val="1"/>
        </dgm:presLayoutVars>
      </dgm:prSet>
      <dgm:spPr/>
    </dgm:pt>
    <dgm:pt modelId="{C850CD64-44CA-41E1-86FA-B2223D283829}" type="pres">
      <dgm:prSet presAssocID="{E8EEA476-CAFD-4D36-B437-8F34424500A7}" presName="sibTrans" presStyleLbl="sibTrans1D1" presStyleIdx="1" presStyleCnt="5"/>
      <dgm:spPr/>
    </dgm:pt>
    <dgm:pt modelId="{16247D09-143A-490D-BAE8-102F4D03DEB9}" type="pres">
      <dgm:prSet presAssocID="{E8EEA476-CAFD-4D36-B437-8F34424500A7}" presName="connectorText" presStyleLbl="sibTrans1D1" presStyleIdx="1" presStyleCnt="5"/>
      <dgm:spPr/>
    </dgm:pt>
    <dgm:pt modelId="{81D1B470-3E81-42B0-894E-9C6704F1A0F5}" type="pres">
      <dgm:prSet presAssocID="{315F0E90-335E-4CAB-A711-CE8FEED0AF8F}" presName="node" presStyleLbl="node1" presStyleIdx="2" presStyleCnt="6">
        <dgm:presLayoutVars>
          <dgm:bulletEnabled val="1"/>
        </dgm:presLayoutVars>
      </dgm:prSet>
      <dgm:spPr/>
    </dgm:pt>
    <dgm:pt modelId="{9A749B5E-3399-4F52-9ADA-9E671EC018EB}" type="pres">
      <dgm:prSet presAssocID="{EC695B2F-6202-4E41-A2A0-D69A19906C1D}" presName="sibTrans" presStyleLbl="sibTrans1D1" presStyleIdx="2" presStyleCnt="5"/>
      <dgm:spPr/>
    </dgm:pt>
    <dgm:pt modelId="{670DC624-7470-4687-9A5B-9EA01450321F}" type="pres">
      <dgm:prSet presAssocID="{EC695B2F-6202-4E41-A2A0-D69A19906C1D}" presName="connectorText" presStyleLbl="sibTrans1D1" presStyleIdx="2" presStyleCnt="5"/>
      <dgm:spPr/>
    </dgm:pt>
    <dgm:pt modelId="{48DF20AE-7CC7-4816-979E-9F09A509EE4E}" type="pres">
      <dgm:prSet presAssocID="{621D281B-FCDD-40A2-BDE7-9F03476C2A43}" presName="node" presStyleLbl="node1" presStyleIdx="3" presStyleCnt="6">
        <dgm:presLayoutVars>
          <dgm:bulletEnabled val="1"/>
        </dgm:presLayoutVars>
      </dgm:prSet>
      <dgm:spPr/>
    </dgm:pt>
    <dgm:pt modelId="{A9B0D07A-7A94-4A76-BD54-31B765BCDB7A}" type="pres">
      <dgm:prSet presAssocID="{695086F3-88DF-407B-933C-82E5D014FB8C}" presName="sibTrans" presStyleLbl="sibTrans1D1" presStyleIdx="3" presStyleCnt="5"/>
      <dgm:spPr/>
    </dgm:pt>
    <dgm:pt modelId="{434AB3A6-D879-4FE7-9632-337E09842C15}" type="pres">
      <dgm:prSet presAssocID="{695086F3-88DF-407B-933C-82E5D014FB8C}" presName="connectorText" presStyleLbl="sibTrans1D1" presStyleIdx="3" presStyleCnt="5"/>
      <dgm:spPr/>
    </dgm:pt>
    <dgm:pt modelId="{42CF9F3B-F40A-405A-9B41-4944D3E34383}" type="pres">
      <dgm:prSet presAssocID="{1D64EA88-473B-4E51-9A0F-5E348ED63684}" presName="node" presStyleLbl="node1" presStyleIdx="4" presStyleCnt="6">
        <dgm:presLayoutVars>
          <dgm:bulletEnabled val="1"/>
        </dgm:presLayoutVars>
      </dgm:prSet>
      <dgm:spPr/>
    </dgm:pt>
    <dgm:pt modelId="{6827AF8E-073B-4B89-977D-7D9371AB2680}" type="pres">
      <dgm:prSet presAssocID="{BDA71282-1CE8-49F0-8AB8-D79D1DD6FA6B}" presName="sibTrans" presStyleLbl="sibTrans1D1" presStyleIdx="4" presStyleCnt="5"/>
      <dgm:spPr/>
    </dgm:pt>
    <dgm:pt modelId="{0702AD6C-7E1C-4107-9C54-9BEB449BAC01}" type="pres">
      <dgm:prSet presAssocID="{BDA71282-1CE8-49F0-8AB8-D79D1DD6FA6B}" presName="connectorText" presStyleLbl="sibTrans1D1" presStyleIdx="4" presStyleCnt="5"/>
      <dgm:spPr/>
    </dgm:pt>
    <dgm:pt modelId="{1A5BD7EA-9957-4288-9EB6-467867ED4D88}" type="pres">
      <dgm:prSet presAssocID="{E3BD5541-1DF2-4A55-927B-347E39A887E7}" presName="node" presStyleLbl="node1" presStyleIdx="5" presStyleCnt="6">
        <dgm:presLayoutVars>
          <dgm:bulletEnabled val="1"/>
        </dgm:presLayoutVars>
      </dgm:prSet>
      <dgm:spPr/>
    </dgm:pt>
  </dgm:ptLst>
  <dgm:cxnLst>
    <dgm:cxn modelId="{344C820D-B5AD-4060-9D9C-FE3DA6ED349F}" type="presOf" srcId="{E8EEA476-CAFD-4D36-B437-8F34424500A7}" destId="{C850CD64-44CA-41E1-86FA-B2223D283829}" srcOrd="0" destOrd="0" presId="urn:microsoft.com/office/officeart/2016/7/layout/RepeatingBendingProcessNew"/>
    <dgm:cxn modelId="{B491AF17-1E08-48F1-80BF-F5E6ABD51198}" srcId="{688B8771-7F9C-43CE-9015-E46D3DF99553}" destId="{E3BD5541-1DF2-4A55-927B-347E39A887E7}" srcOrd="5" destOrd="0" parTransId="{7149B1B3-4A37-4D3A-8D43-FA17E26E5164}" sibTransId="{A574104B-2462-46EB-BA88-89FC5C62C1B1}"/>
    <dgm:cxn modelId="{C69C5319-3E7C-4102-8EB4-2AD6F1FD5344}" type="presOf" srcId="{1D64EA88-473B-4E51-9A0F-5E348ED63684}" destId="{42CF9F3B-F40A-405A-9B41-4944D3E34383}" srcOrd="0" destOrd="0" presId="urn:microsoft.com/office/officeart/2016/7/layout/RepeatingBendingProcessNew"/>
    <dgm:cxn modelId="{1E905A27-94C5-4076-99F2-26E315660CBC}" type="presOf" srcId="{EC695B2F-6202-4E41-A2A0-D69A19906C1D}" destId="{9A749B5E-3399-4F52-9ADA-9E671EC018EB}" srcOrd="0" destOrd="0" presId="urn:microsoft.com/office/officeart/2016/7/layout/RepeatingBendingProcessNew"/>
    <dgm:cxn modelId="{0EE61F2B-6B07-42B1-8F85-2F16042CD521}" type="presOf" srcId="{EC695B2F-6202-4E41-A2A0-D69A19906C1D}" destId="{670DC624-7470-4687-9A5B-9EA01450321F}" srcOrd="1" destOrd="0" presId="urn:microsoft.com/office/officeart/2016/7/layout/RepeatingBendingProcessNew"/>
    <dgm:cxn modelId="{A6343B2C-1FE3-4A19-B8AB-A3DE795EA667}" type="presOf" srcId="{853CC916-377D-48D6-8681-DF99939EE839}" destId="{BD840029-7CF6-49E1-923C-22C183AB1A02}" srcOrd="0" destOrd="0" presId="urn:microsoft.com/office/officeart/2016/7/layout/RepeatingBendingProcessNew"/>
    <dgm:cxn modelId="{E7C06C38-8108-4F1B-85CA-60AD2A0548D4}" type="presOf" srcId="{E4E6955F-3A5A-4358-BB0E-52B736E0E4FC}" destId="{3125726B-2138-43C7-9473-F47A3433AA6C}" srcOrd="1" destOrd="0" presId="urn:microsoft.com/office/officeart/2016/7/layout/RepeatingBendingProcessNew"/>
    <dgm:cxn modelId="{F846B861-2F4A-4EDB-87D9-301450368916}" type="presOf" srcId="{315F0E90-335E-4CAB-A711-CE8FEED0AF8F}" destId="{81D1B470-3E81-42B0-894E-9C6704F1A0F5}" srcOrd="0" destOrd="0" presId="urn:microsoft.com/office/officeart/2016/7/layout/RepeatingBendingProcessNew"/>
    <dgm:cxn modelId="{AD0C3063-CAB0-4900-93F1-2F2A2D3578B1}" srcId="{688B8771-7F9C-43CE-9015-E46D3DF99553}" destId="{315F0E90-335E-4CAB-A711-CE8FEED0AF8F}" srcOrd="2" destOrd="0" parTransId="{C0E38B8D-6D57-43C3-AFAB-E0286AE69A4C}" sibTransId="{EC695B2F-6202-4E41-A2A0-D69A19906C1D}"/>
    <dgm:cxn modelId="{6698F647-7B98-4DBD-B575-E06EBDEDE94C}" srcId="{688B8771-7F9C-43CE-9015-E46D3DF99553}" destId="{853CC916-377D-48D6-8681-DF99939EE839}" srcOrd="1" destOrd="0" parTransId="{DF8CCE6E-E47A-4302-A864-3ADB931DEF24}" sibTransId="{E8EEA476-CAFD-4D36-B437-8F34424500A7}"/>
    <dgm:cxn modelId="{9BBC534C-D6B8-430B-A7D7-CF40C47C5F91}" type="presOf" srcId="{BDA71282-1CE8-49F0-8AB8-D79D1DD6FA6B}" destId="{0702AD6C-7E1C-4107-9C54-9BEB449BAC01}" srcOrd="1" destOrd="0" presId="urn:microsoft.com/office/officeart/2016/7/layout/RepeatingBendingProcessNew"/>
    <dgm:cxn modelId="{D3A3D650-20A8-4712-8709-28F103D8AF75}" srcId="{688B8771-7F9C-43CE-9015-E46D3DF99553}" destId="{5AF45C8B-6B74-4CC3-9AA9-5FE350C68F9C}" srcOrd="0" destOrd="0" parTransId="{CABF3050-5766-4C7C-805A-872E98A59B65}" sibTransId="{E4E6955F-3A5A-4358-BB0E-52B736E0E4FC}"/>
    <dgm:cxn modelId="{F7E87A72-8AA6-4F00-9197-FA42E0865726}" srcId="{688B8771-7F9C-43CE-9015-E46D3DF99553}" destId="{621D281B-FCDD-40A2-BDE7-9F03476C2A43}" srcOrd="3" destOrd="0" parTransId="{E404A2CA-0362-47A9-8596-169DE24C6A1A}" sibTransId="{695086F3-88DF-407B-933C-82E5D014FB8C}"/>
    <dgm:cxn modelId="{2FFDD081-24F4-4C3C-9003-A3D8450AB0AE}" type="presOf" srcId="{688B8771-7F9C-43CE-9015-E46D3DF99553}" destId="{9A1BA9E6-1431-43A9-BB8F-9D553B25032F}" srcOrd="0" destOrd="0" presId="urn:microsoft.com/office/officeart/2016/7/layout/RepeatingBendingProcessNew"/>
    <dgm:cxn modelId="{12A5E1A3-6434-4A3B-A4F5-8CC12079C185}" type="presOf" srcId="{E3BD5541-1DF2-4A55-927B-347E39A887E7}" destId="{1A5BD7EA-9957-4288-9EB6-467867ED4D88}" srcOrd="0" destOrd="0" presId="urn:microsoft.com/office/officeart/2016/7/layout/RepeatingBendingProcessNew"/>
    <dgm:cxn modelId="{0FB504A7-BD57-42C7-966F-49DF72785B79}" type="presOf" srcId="{695086F3-88DF-407B-933C-82E5D014FB8C}" destId="{434AB3A6-D879-4FE7-9632-337E09842C15}" srcOrd="1" destOrd="0" presId="urn:microsoft.com/office/officeart/2016/7/layout/RepeatingBendingProcessNew"/>
    <dgm:cxn modelId="{F74420C2-1CC9-4611-AAF2-75D4354AFAB9}" type="presOf" srcId="{695086F3-88DF-407B-933C-82E5D014FB8C}" destId="{A9B0D07A-7A94-4A76-BD54-31B765BCDB7A}" srcOrd="0" destOrd="0" presId="urn:microsoft.com/office/officeart/2016/7/layout/RepeatingBendingProcessNew"/>
    <dgm:cxn modelId="{46DFD0CB-5E1B-4D2D-9D95-CCFAD95AD239}" type="presOf" srcId="{621D281B-FCDD-40A2-BDE7-9F03476C2A43}" destId="{48DF20AE-7CC7-4816-979E-9F09A509EE4E}" srcOrd="0" destOrd="0" presId="urn:microsoft.com/office/officeart/2016/7/layout/RepeatingBendingProcessNew"/>
    <dgm:cxn modelId="{3282C5E1-2164-4F1A-8DD9-A5581093953D}" type="presOf" srcId="{5AF45C8B-6B74-4CC3-9AA9-5FE350C68F9C}" destId="{B06C4339-0E3B-4A19-A087-4913DD190E9F}" srcOrd="0" destOrd="0" presId="urn:microsoft.com/office/officeart/2016/7/layout/RepeatingBendingProcessNew"/>
    <dgm:cxn modelId="{253F9DE4-4C4D-4AF9-A697-D015C5E7CD6E}" srcId="{688B8771-7F9C-43CE-9015-E46D3DF99553}" destId="{1D64EA88-473B-4E51-9A0F-5E348ED63684}" srcOrd="4" destOrd="0" parTransId="{EAB8CE35-F31B-4A6B-BE09-F1715942BE6E}" sibTransId="{BDA71282-1CE8-49F0-8AB8-D79D1DD6FA6B}"/>
    <dgm:cxn modelId="{3ECE85F3-78E9-4F05-A1EA-C2D2EFF24E9D}" type="presOf" srcId="{E4E6955F-3A5A-4358-BB0E-52B736E0E4FC}" destId="{86F86C38-1394-45EB-A533-E39A679AC84E}" srcOrd="0" destOrd="0" presId="urn:microsoft.com/office/officeart/2016/7/layout/RepeatingBendingProcessNew"/>
    <dgm:cxn modelId="{9AED37FC-8881-4C98-B56E-456ACCC344ED}" type="presOf" srcId="{BDA71282-1CE8-49F0-8AB8-D79D1DD6FA6B}" destId="{6827AF8E-073B-4B89-977D-7D9371AB2680}" srcOrd="0" destOrd="0" presId="urn:microsoft.com/office/officeart/2016/7/layout/RepeatingBendingProcessNew"/>
    <dgm:cxn modelId="{5DDAEDFE-90B5-4D82-ABD1-C3D135D1331A}" type="presOf" srcId="{E8EEA476-CAFD-4D36-B437-8F34424500A7}" destId="{16247D09-143A-490D-BAE8-102F4D03DEB9}" srcOrd="1" destOrd="0" presId="urn:microsoft.com/office/officeart/2016/7/layout/RepeatingBendingProcessNew"/>
    <dgm:cxn modelId="{DAE82388-306E-4B89-A283-C8C5211C36DC}" type="presParOf" srcId="{9A1BA9E6-1431-43A9-BB8F-9D553B25032F}" destId="{B06C4339-0E3B-4A19-A087-4913DD190E9F}" srcOrd="0" destOrd="0" presId="urn:microsoft.com/office/officeart/2016/7/layout/RepeatingBendingProcessNew"/>
    <dgm:cxn modelId="{2D85372C-AA96-47C2-ABE8-F1CFD81F8E3B}" type="presParOf" srcId="{9A1BA9E6-1431-43A9-BB8F-9D553B25032F}" destId="{86F86C38-1394-45EB-A533-E39A679AC84E}" srcOrd="1" destOrd="0" presId="urn:microsoft.com/office/officeart/2016/7/layout/RepeatingBendingProcessNew"/>
    <dgm:cxn modelId="{3F53777A-A5B1-4B27-8BE7-BA3F2FE4888B}" type="presParOf" srcId="{86F86C38-1394-45EB-A533-E39A679AC84E}" destId="{3125726B-2138-43C7-9473-F47A3433AA6C}" srcOrd="0" destOrd="0" presId="urn:microsoft.com/office/officeart/2016/7/layout/RepeatingBendingProcessNew"/>
    <dgm:cxn modelId="{23549417-3EF0-4836-A49F-F9CCEE1E08BD}" type="presParOf" srcId="{9A1BA9E6-1431-43A9-BB8F-9D553B25032F}" destId="{BD840029-7CF6-49E1-923C-22C183AB1A02}" srcOrd="2" destOrd="0" presId="urn:microsoft.com/office/officeart/2016/7/layout/RepeatingBendingProcessNew"/>
    <dgm:cxn modelId="{291F7793-4994-4E77-9280-5D643558B65E}" type="presParOf" srcId="{9A1BA9E6-1431-43A9-BB8F-9D553B25032F}" destId="{C850CD64-44CA-41E1-86FA-B2223D283829}" srcOrd="3" destOrd="0" presId="urn:microsoft.com/office/officeart/2016/7/layout/RepeatingBendingProcessNew"/>
    <dgm:cxn modelId="{482D15F9-7A1B-4F31-B65D-2ADE5FA372DF}" type="presParOf" srcId="{C850CD64-44CA-41E1-86FA-B2223D283829}" destId="{16247D09-143A-490D-BAE8-102F4D03DEB9}" srcOrd="0" destOrd="0" presId="urn:microsoft.com/office/officeart/2016/7/layout/RepeatingBendingProcessNew"/>
    <dgm:cxn modelId="{58BF3EB8-00B5-4DB9-86D8-86638A6865EE}" type="presParOf" srcId="{9A1BA9E6-1431-43A9-BB8F-9D553B25032F}" destId="{81D1B470-3E81-42B0-894E-9C6704F1A0F5}" srcOrd="4" destOrd="0" presId="urn:microsoft.com/office/officeart/2016/7/layout/RepeatingBendingProcessNew"/>
    <dgm:cxn modelId="{2980C4B2-5CDE-465B-BF89-D44493A1120B}" type="presParOf" srcId="{9A1BA9E6-1431-43A9-BB8F-9D553B25032F}" destId="{9A749B5E-3399-4F52-9ADA-9E671EC018EB}" srcOrd="5" destOrd="0" presId="urn:microsoft.com/office/officeart/2016/7/layout/RepeatingBendingProcessNew"/>
    <dgm:cxn modelId="{D3B2653D-2AD1-4623-A95A-684A129CE3AF}" type="presParOf" srcId="{9A749B5E-3399-4F52-9ADA-9E671EC018EB}" destId="{670DC624-7470-4687-9A5B-9EA01450321F}" srcOrd="0" destOrd="0" presId="urn:microsoft.com/office/officeart/2016/7/layout/RepeatingBendingProcessNew"/>
    <dgm:cxn modelId="{5346C9B2-F64B-4CDF-B1AB-3E4348E87148}" type="presParOf" srcId="{9A1BA9E6-1431-43A9-BB8F-9D553B25032F}" destId="{48DF20AE-7CC7-4816-979E-9F09A509EE4E}" srcOrd="6" destOrd="0" presId="urn:microsoft.com/office/officeart/2016/7/layout/RepeatingBendingProcessNew"/>
    <dgm:cxn modelId="{97185DB9-2AA4-43F0-BBE4-32C975B65C53}" type="presParOf" srcId="{9A1BA9E6-1431-43A9-BB8F-9D553B25032F}" destId="{A9B0D07A-7A94-4A76-BD54-31B765BCDB7A}" srcOrd="7" destOrd="0" presId="urn:microsoft.com/office/officeart/2016/7/layout/RepeatingBendingProcessNew"/>
    <dgm:cxn modelId="{753E5321-6AE5-4729-B739-35E3308A0858}" type="presParOf" srcId="{A9B0D07A-7A94-4A76-BD54-31B765BCDB7A}" destId="{434AB3A6-D879-4FE7-9632-337E09842C15}" srcOrd="0" destOrd="0" presId="urn:microsoft.com/office/officeart/2016/7/layout/RepeatingBendingProcessNew"/>
    <dgm:cxn modelId="{C4AC5D4C-48DE-4A1F-ADDF-158587C06C94}" type="presParOf" srcId="{9A1BA9E6-1431-43A9-BB8F-9D553B25032F}" destId="{42CF9F3B-F40A-405A-9B41-4944D3E34383}" srcOrd="8" destOrd="0" presId="urn:microsoft.com/office/officeart/2016/7/layout/RepeatingBendingProcessNew"/>
    <dgm:cxn modelId="{E48BE73A-E171-4CF5-A9F0-262415795050}" type="presParOf" srcId="{9A1BA9E6-1431-43A9-BB8F-9D553B25032F}" destId="{6827AF8E-073B-4B89-977D-7D9371AB2680}" srcOrd="9" destOrd="0" presId="urn:microsoft.com/office/officeart/2016/7/layout/RepeatingBendingProcessNew"/>
    <dgm:cxn modelId="{5BB5F965-9011-4BA4-A737-17EE3B174DC6}" type="presParOf" srcId="{6827AF8E-073B-4B89-977D-7D9371AB2680}" destId="{0702AD6C-7E1C-4107-9C54-9BEB449BAC01}" srcOrd="0" destOrd="0" presId="urn:microsoft.com/office/officeart/2016/7/layout/RepeatingBendingProcessNew"/>
    <dgm:cxn modelId="{C9860618-C8BB-4C26-AD54-5929AA2F4A95}" type="presParOf" srcId="{9A1BA9E6-1431-43A9-BB8F-9D553B25032F}" destId="{1A5BD7EA-9957-4288-9EB6-467867ED4D8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4643FB-C498-4787-93E9-144BA541466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9E4376A5-E2BD-498E-BF68-2715625503E2}">
      <dgm:prSet/>
      <dgm:spPr/>
      <dgm:t>
        <a:bodyPr/>
        <a:lstStyle/>
        <a:p>
          <a:pPr>
            <a:lnSpc>
              <a:spcPct val="100000"/>
            </a:lnSpc>
          </a:pPr>
          <a:r>
            <a:rPr lang="es-PR"/>
            <a:t>WhatsApp</a:t>
          </a:r>
          <a:endParaRPr lang="en-US"/>
        </a:p>
      </dgm:t>
    </dgm:pt>
    <dgm:pt modelId="{AB583548-9DA2-4489-A1EB-5DEABC67E203}" type="parTrans" cxnId="{3183A878-D1A7-47B5-AEC4-0405E584CC22}">
      <dgm:prSet/>
      <dgm:spPr/>
      <dgm:t>
        <a:bodyPr/>
        <a:lstStyle/>
        <a:p>
          <a:endParaRPr lang="en-US"/>
        </a:p>
      </dgm:t>
    </dgm:pt>
    <dgm:pt modelId="{D102BD5D-7357-4DDB-B52F-6B4795E36EC6}" type="sibTrans" cxnId="{3183A878-D1A7-47B5-AEC4-0405E584CC22}">
      <dgm:prSet/>
      <dgm:spPr/>
      <dgm:t>
        <a:bodyPr/>
        <a:lstStyle/>
        <a:p>
          <a:endParaRPr lang="en-US"/>
        </a:p>
      </dgm:t>
    </dgm:pt>
    <dgm:pt modelId="{BC16E266-A409-4A48-A570-438F86D6ADDF}">
      <dgm:prSet/>
      <dgm:spPr/>
      <dgm:t>
        <a:bodyPr/>
        <a:lstStyle/>
        <a:p>
          <a:pPr>
            <a:lnSpc>
              <a:spcPct val="100000"/>
            </a:lnSpc>
          </a:pPr>
          <a:r>
            <a:rPr lang="es-PR" dirty="0"/>
            <a:t>Teams</a:t>
          </a:r>
          <a:endParaRPr lang="en-US" dirty="0"/>
        </a:p>
      </dgm:t>
    </dgm:pt>
    <dgm:pt modelId="{3A31DBE9-10BE-4F5E-A6F6-D27A71CD0C64}" type="parTrans" cxnId="{788190EF-4137-45D4-A94C-7FECFC2E89F3}">
      <dgm:prSet/>
      <dgm:spPr/>
      <dgm:t>
        <a:bodyPr/>
        <a:lstStyle/>
        <a:p>
          <a:endParaRPr lang="en-US"/>
        </a:p>
      </dgm:t>
    </dgm:pt>
    <dgm:pt modelId="{04DA5E45-31F6-4E08-B595-C6AAF11318F6}" type="sibTrans" cxnId="{788190EF-4137-45D4-A94C-7FECFC2E89F3}">
      <dgm:prSet/>
      <dgm:spPr/>
      <dgm:t>
        <a:bodyPr/>
        <a:lstStyle/>
        <a:p>
          <a:endParaRPr lang="en-US"/>
        </a:p>
      </dgm:t>
    </dgm:pt>
    <dgm:pt modelId="{1FD367CD-37D9-4C69-85AF-EEC7CAEE9E60}">
      <dgm:prSet/>
      <dgm:spPr/>
      <dgm:t>
        <a:bodyPr/>
        <a:lstStyle/>
        <a:p>
          <a:pPr>
            <a:lnSpc>
              <a:spcPct val="100000"/>
            </a:lnSpc>
          </a:pPr>
          <a:r>
            <a:rPr lang="es-PR" dirty="0"/>
            <a:t>Moodle Community</a:t>
          </a:r>
          <a:endParaRPr lang="en-US" dirty="0"/>
        </a:p>
      </dgm:t>
    </dgm:pt>
    <dgm:pt modelId="{B6D60DBD-5202-4542-AB11-DCD64A801A6E}" type="parTrans" cxnId="{D95494EE-852B-43D2-8E5C-868368D030FE}">
      <dgm:prSet/>
      <dgm:spPr/>
      <dgm:t>
        <a:bodyPr/>
        <a:lstStyle/>
        <a:p>
          <a:endParaRPr lang="en-US"/>
        </a:p>
      </dgm:t>
    </dgm:pt>
    <dgm:pt modelId="{AE70851D-5922-452C-9D76-139C1C7D979B}" type="sibTrans" cxnId="{D95494EE-852B-43D2-8E5C-868368D030FE}">
      <dgm:prSet/>
      <dgm:spPr/>
      <dgm:t>
        <a:bodyPr/>
        <a:lstStyle/>
        <a:p>
          <a:endParaRPr lang="en-US"/>
        </a:p>
      </dgm:t>
    </dgm:pt>
    <dgm:pt modelId="{38B214A9-EF96-4B72-A4C7-3566301F792C}" type="pres">
      <dgm:prSet presAssocID="{EA4643FB-C498-4787-93E9-144BA5414662}" presName="root" presStyleCnt="0">
        <dgm:presLayoutVars>
          <dgm:dir/>
          <dgm:resizeHandles val="exact"/>
        </dgm:presLayoutVars>
      </dgm:prSet>
      <dgm:spPr/>
    </dgm:pt>
    <dgm:pt modelId="{D9EDF45E-C827-4DA0-A4D7-3A7E559F2C99}" type="pres">
      <dgm:prSet presAssocID="{9E4376A5-E2BD-498E-BF68-2715625503E2}" presName="compNode" presStyleCnt="0"/>
      <dgm:spPr/>
    </dgm:pt>
    <dgm:pt modelId="{BED84D7B-C7FF-40E6-BD9D-29B0F5B627CA}" type="pres">
      <dgm:prSet presAssocID="{9E4376A5-E2BD-498E-BF68-2715625503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lfie contorno"/>
        </a:ext>
      </dgm:extLst>
    </dgm:pt>
    <dgm:pt modelId="{DE67F4A2-AD83-4D45-BBED-694282DEBF98}" type="pres">
      <dgm:prSet presAssocID="{9E4376A5-E2BD-498E-BF68-2715625503E2}" presName="spaceRect" presStyleCnt="0"/>
      <dgm:spPr/>
    </dgm:pt>
    <dgm:pt modelId="{2D8AACED-284D-42A3-851E-8130A3EAF643}" type="pres">
      <dgm:prSet presAssocID="{9E4376A5-E2BD-498E-BF68-2715625503E2}" presName="textRect" presStyleLbl="revTx" presStyleIdx="0" presStyleCnt="3">
        <dgm:presLayoutVars>
          <dgm:chMax val="1"/>
          <dgm:chPref val="1"/>
        </dgm:presLayoutVars>
      </dgm:prSet>
      <dgm:spPr/>
    </dgm:pt>
    <dgm:pt modelId="{C9D59573-A01A-4422-865B-13184BAC920D}" type="pres">
      <dgm:prSet presAssocID="{D102BD5D-7357-4DDB-B52F-6B4795E36EC6}" presName="sibTrans" presStyleCnt="0"/>
      <dgm:spPr/>
    </dgm:pt>
    <dgm:pt modelId="{8BA44E01-9D7D-430B-BD68-F236AA42B4E0}" type="pres">
      <dgm:prSet presAssocID="{BC16E266-A409-4A48-A570-438F86D6ADDF}" presName="compNode" presStyleCnt="0"/>
      <dgm:spPr/>
    </dgm:pt>
    <dgm:pt modelId="{B97FD9AE-B75A-4AF4-AA92-1C17E392992A}" type="pres">
      <dgm:prSet presAssocID="{BC16E266-A409-4A48-A570-438F86D6ADD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 en línea con relleno sólido"/>
        </a:ext>
      </dgm:extLst>
    </dgm:pt>
    <dgm:pt modelId="{CD5061EC-CE50-458D-BE2A-5B6453CAC145}" type="pres">
      <dgm:prSet presAssocID="{BC16E266-A409-4A48-A570-438F86D6ADDF}" presName="spaceRect" presStyleCnt="0"/>
      <dgm:spPr/>
    </dgm:pt>
    <dgm:pt modelId="{56DDCC92-1103-48D8-9497-BC77033E8A6F}" type="pres">
      <dgm:prSet presAssocID="{BC16E266-A409-4A48-A570-438F86D6ADDF}" presName="textRect" presStyleLbl="revTx" presStyleIdx="1" presStyleCnt="3">
        <dgm:presLayoutVars>
          <dgm:chMax val="1"/>
          <dgm:chPref val="1"/>
        </dgm:presLayoutVars>
      </dgm:prSet>
      <dgm:spPr/>
    </dgm:pt>
    <dgm:pt modelId="{607832BC-E34E-4E65-8243-79AE22B063E7}" type="pres">
      <dgm:prSet presAssocID="{04DA5E45-31F6-4E08-B595-C6AAF11318F6}" presName="sibTrans" presStyleCnt="0"/>
      <dgm:spPr/>
    </dgm:pt>
    <dgm:pt modelId="{A584AE23-DAB7-464A-A973-63D83F3D9F32}" type="pres">
      <dgm:prSet presAssocID="{1FD367CD-37D9-4C69-85AF-EEC7CAEE9E60}" presName="compNode" presStyleCnt="0"/>
      <dgm:spPr/>
    </dgm:pt>
    <dgm:pt modelId="{3F20F033-E12D-4ED3-9403-89EE641773D1}" type="pres">
      <dgm:prSet presAssocID="{1FD367CD-37D9-4C69-85AF-EEC7CAEE9E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55AD181D-39EF-4979-B0F3-D4D00842240C}" type="pres">
      <dgm:prSet presAssocID="{1FD367CD-37D9-4C69-85AF-EEC7CAEE9E60}" presName="spaceRect" presStyleCnt="0"/>
      <dgm:spPr/>
    </dgm:pt>
    <dgm:pt modelId="{695D7A80-C33C-44E7-AA48-8B20ECB1EA6F}" type="pres">
      <dgm:prSet presAssocID="{1FD367CD-37D9-4C69-85AF-EEC7CAEE9E6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265BF31-BD39-467E-9E84-F801B21ABCA3}" type="presOf" srcId="{9E4376A5-E2BD-498E-BF68-2715625503E2}" destId="{2D8AACED-284D-42A3-851E-8130A3EAF643}" srcOrd="0" destOrd="0" presId="urn:microsoft.com/office/officeart/2018/2/layout/IconLabelList"/>
    <dgm:cxn modelId="{3183A878-D1A7-47B5-AEC4-0405E584CC22}" srcId="{EA4643FB-C498-4787-93E9-144BA5414662}" destId="{9E4376A5-E2BD-498E-BF68-2715625503E2}" srcOrd="0" destOrd="0" parTransId="{AB583548-9DA2-4489-A1EB-5DEABC67E203}" sibTransId="{D102BD5D-7357-4DDB-B52F-6B4795E36EC6}"/>
    <dgm:cxn modelId="{47D86AA0-9844-40B8-9A43-4AE01D9B1C0A}" type="presOf" srcId="{BC16E266-A409-4A48-A570-438F86D6ADDF}" destId="{56DDCC92-1103-48D8-9497-BC77033E8A6F}" srcOrd="0" destOrd="0" presId="urn:microsoft.com/office/officeart/2018/2/layout/IconLabelList"/>
    <dgm:cxn modelId="{A71B8DA4-3818-4433-874F-1901A198DF4E}" type="presOf" srcId="{EA4643FB-C498-4787-93E9-144BA5414662}" destId="{38B214A9-EF96-4B72-A4C7-3566301F792C}" srcOrd="0" destOrd="0" presId="urn:microsoft.com/office/officeart/2018/2/layout/IconLabelList"/>
    <dgm:cxn modelId="{076418A7-F55A-4994-BB9A-A211A266136B}" type="presOf" srcId="{1FD367CD-37D9-4C69-85AF-EEC7CAEE9E60}" destId="{695D7A80-C33C-44E7-AA48-8B20ECB1EA6F}" srcOrd="0" destOrd="0" presId="urn:microsoft.com/office/officeart/2018/2/layout/IconLabelList"/>
    <dgm:cxn modelId="{D95494EE-852B-43D2-8E5C-868368D030FE}" srcId="{EA4643FB-C498-4787-93E9-144BA5414662}" destId="{1FD367CD-37D9-4C69-85AF-EEC7CAEE9E60}" srcOrd="2" destOrd="0" parTransId="{B6D60DBD-5202-4542-AB11-DCD64A801A6E}" sibTransId="{AE70851D-5922-452C-9D76-139C1C7D979B}"/>
    <dgm:cxn modelId="{788190EF-4137-45D4-A94C-7FECFC2E89F3}" srcId="{EA4643FB-C498-4787-93E9-144BA5414662}" destId="{BC16E266-A409-4A48-A570-438F86D6ADDF}" srcOrd="1" destOrd="0" parTransId="{3A31DBE9-10BE-4F5E-A6F6-D27A71CD0C64}" sibTransId="{04DA5E45-31F6-4E08-B595-C6AAF11318F6}"/>
    <dgm:cxn modelId="{5A32EE87-22AA-444A-BA74-F1946C39CC83}" type="presParOf" srcId="{38B214A9-EF96-4B72-A4C7-3566301F792C}" destId="{D9EDF45E-C827-4DA0-A4D7-3A7E559F2C99}" srcOrd="0" destOrd="0" presId="urn:microsoft.com/office/officeart/2018/2/layout/IconLabelList"/>
    <dgm:cxn modelId="{9DDC2BBF-7251-493D-ADCC-7632D552173C}" type="presParOf" srcId="{D9EDF45E-C827-4DA0-A4D7-3A7E559F2C99}" destId="{BED84D7B-C7FF-40E6-BD9D-29B0F5B627CA}" srcOrd="0" destOrd="0" presId="urn:microsoft.com/office/officeart/2018/2/layout/IconLabelList"/>
    <dgm:cxn modelId="{850E653D-B360-4C48-A6F2-41DA311C41A4}" type="presParOf" srcId="{D9EDF45E-C827-4DA0-A4D7-3A7E559F2C99}" destId="{DE67F4A2-AD83-4D45-BBED-694282DEBF98}" srcOrd="1" destOrd="0" presId="urn:microsoft.com/office/officeart/2018/2/layout/IconLabelList"/>
    <dgm:cxn modelId="{D3FE1DEC-2BC2-4B8E-A0CA-A99661E41955}" type="presParOf" srcId="{D9EDF45E-C827-4DA0-A4D7-3A7E559F2C99}" destId="{2D8AACED-284D-42A3-851E-8130A3EAF643}" srcOrd="2" destOrd="0" presId="urn:microsoft.com/office/officeart/2018/2/layout/IconLabelList"/>
    <dgm:cxn modelId="{B24C4F8D-B6E8-4404-B64D-1410C2293CF8}" type="presParOf" srcId="{38B214A9-EF96-4B72-A4C7-3566301F792C}" destId="{C9D59573-A01A-4422-865B-13184BAC920D}" srcOrd="1" destOrd="0" presId="urn:microsoft.com/office/officeart/2018/2/layout/IconLabelList"/>
    <dgm:cxn modelId="{1ED4E5E5-FBA7-4891-964F-8179F96CC2B6}" type="presParOf" srcId="{38B214A9-EF96-4B72-A4C7-3566301F792C}" destId="{8BA44E01-9D7D-430B-BD68-F236AA42B4E0}" srcOrd="2" destOrd="0" presId="urn:microsoft.com/office/officeart/2018/2/layout/IconLabelList"/>
    <dgm:cxn modelId="{5924141A-EC90-4EDD-9F78-47B8BB1A633A}" type="presParOf" srcId="{8BA44E01-9D7D-430B-BD68-F236AA42B4E0}" destId="{B97FD9AE-B75A-4AF4-AA92-1C17E392992A}" srcOrd="0" destOrd="0" presId="urn:microsoft.com/office/officeart/2018/2/layout/IconLabelList"/>
    <dgm:cxn modelId="{3EC37564-C358-41E6-9460-826A48FA77D6}" type="presParOf" srcId="{8BA44E01-9D7D-430B-BD68-F236AA42B4E0}" destId="{CD5061EC-CE50-458D-BE2A-5B6453CAC145}" srcOrd="1" destOrd="0" presId="urn:microsoft.com/office/officeart/2018/2/layout/IconLabelList"/>
    <dgm:cxn modelId="{43C98345-596C-4DE7-B843-2E81F1AB8B08}" type="presParOf" srcId="{8BA44E01-9D7D-430B-BD68-F236AA42B4E0}" destId="{56DDCC92-1103-48D8-9497-BC77033E8A6F}" srcOrd="2" destOrd="0" presId="urn:microsoft.com/office/officeart/2018/2/layout/IconLabelList"/>
    <dgm:cxn modelId="{93E53FF4-0BBD-4795-92C0-2906AE72F2FF}" type="presParOf" srcId="{38B214A9-EF96-4B72-A4C7-3566301F792C}" destId="{607832BC-E34E-4E65-8243-79AE22B063E7}" srcOrd="3" destOrd="0" presId="urn:microsoft.com/office/officeart/2018/2/layout/IconLabelList"/>
    <dgm:cxn modelId="{1379D391-619A-4C87-B473-42FFCFD81375}" type="presParOf" srcId="{38B214A9-EF96-4B72-A4C7-3566301F792C}" destId="{A584AE23-DAB7-464A-A973-63D83F3D9F32}" srcOrd="4" destOrd="0" presId="urn:microsoft.com/office/officeart/2018/2/layout/IconLabelList"/>
    <dgm:cxn modelId="{C61630AF-80F7-4A74-9C56-1380767BDC6A}" type="presParOf" srcId="{A584AE23-DAB7-464A-A973-63D83F3D9F32}" destId="{3F20F033-E12D-4ED3-9403-89EE641773D1}" srcOrd="0" destOrd="0" presId="urn:microsoft.com/office/officeart/2018/2/layout/IconLabelList"/>
    <dgm:cxn modelId="{36A1477B-8F05-4688-815E-FEBC0437C2D5}" type="presParOf" srcId="{A584AE23-DAB7-464A-A973-63D83F3D9F32}" destId="{55AD181D-39EF-4979-B0F3-D4D00842240C}" srcOrd="1" destOrd="0" presId="urn:microsoft.com/office/officeart/2018/2/layout/IconLabelList"/>
    <dgm:cxn modelId="{C09FA7B9-A01B-40B1-B473-8219769F17C6}" type="presParOf" srcId="{A584AE23-DAB7-464A-A973-63D83F3D9F32}" destId="{695D7A80-C33C-44E7-AA48-8B20ECB1EA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14DAE-A885-4ED8-8DA4-A61FE1D5BD5F}">
      <dsp:nvSpPr>
        <dsp:cNvPr id="0" name=""/>
        <dsp:cNvSpPr/>
      </dsp:nvSpPr>
      <dsp:spPr>
        <a:xfrm>
          <a:off x="1158153" y="477781"/>
          <a:ext cx="1504538" cy="15045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4804B-9CC6-4EF1-8B8C-D1D8258F300C}">
      <dsp:nvSpPr>
        <dsp:cNvPr id="0" name=""/>
        <dsp:cNvSpPr/>
      </dsp:nvSpPr>
      <dsp:spPr>
        <a:xfrm>
          <a:off x="238713" y="2525854"/>
          <a:ext cx="3343418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b="1" kern="1200" dirty="0"/>
            <a:t>Internet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-1960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-1991 [www]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38713" y="2525854"/>
        <a:ext cx="3343418" cy="1575000"/>
      </dsp:txXfrm>
    </dsp:sp>
    <dsp:sp modelId="{0E30B997-69F1-4FD8-945C-BDED839DE75B}">
      <dsp:nvSpPr>
        <dsp:cNvPr id="0" name=""/>
        <dsp:cNvSpPr/>
      </dsp:nvSpPr>
      <dsp:spPr>
        <a:xfrm>
          <a:off x="5086670" y="477781"/>
          <a:ext cx="1504538" cy="15045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3EE5A-B13C-454B-B166-FBBEB162142B}">
      <dsp:nvSpPr>
        <dsp:cNvPr id="0" name=""/>
        <dsp:cNvSpPr/>
      </dsp:nvSpPr>
      <dsp:spPr>
        <a:xfrm>
          <a:off x="4167230" y="2525854"/>
          <a:ext cx="3343418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b="1" kern="1200" dirty="0"/>
            <a:t>Computadoras comerciales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-1946</a:t>
          </a:r>
          <a:endParaRPr lang="en-US" sz="2400" kern="1200" dirty="0"/>
        </a:p>
      </dsp:txBody>
      <dsp:txXfrm>
        <a:off x="4167230" y="2525854"/>
        <a:ext cx="3343418" cy="1575000"/>
      </dsp:txXfrm>
    </dsp:sp>
    <dsp:sp modelId="{23FC5F92-4A97-4668-A852-223D10047C2C}">
      <dsp:nvSpPr>
        <dsp:cNvPr id="0" name=""/>
        <dsp:cNvSpPr/>
      </dsp:nvSpPr>
      <dsp:spPr>
        <a:xfrm>
          <a:off x="9015187" y="477781"/>
          <a:ext cx="1504538" cy="15045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7B2B4-0473-4855-A614-4FEFE2427576}">
      <dsp:nvSpPr>
        <dsp:cNvPr id="0" name=""/>
        <dsp:cNvSpPr/>
      </dsp:nvSpPr>
      <dsp:spPr>
        <a:xfrm>
          <a:off x="8095747" y="2525854"/>
          <a:ext cx="3343418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000" b="1" kern="1200" dirty="0"/>
            <a:t>Primeras clases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000" kern="1200" dirty="0"/>
            <a:t>-1728 correo y 1922 radio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000" kern="1200" dirty="0"/>
            <a:t>-1976 primer campus virtual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000" kern="1200" dirty="0"/>
            <a:t>-1984 primer correo electrónico </a:t>
          </a:r>
          <a:endParaRPr lang="en-US" sz="2000" kern="1200" dirty="0"/>
        </a:p>
      </dsp:txBody>
      <dsp:txXfrm>
        <a:off x="8095747" y="2525854"/>
        <a:ext cx="3343418" cy="157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58A92-6C13-40F7-956E-C7180D2395EE}">
      <dsp:nvSpPr>
        <dsp:cNvPr id="0" name=""/>
        <dsp:cNvSpPr/>
      </dsp:nvSpPr>
      <dsp:spPr>
        <a:xfrm>
          <a:off x="0" y="40868"/>
          <a:ext cx="6263640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900" kern="1200" dirty="0"/>
            <a:t>Consejos</a:t>
          </a:r>
          <a:endParaRPr lang="en-US" sz="3900" kern="1200" dirty="0"/>
        </a:p>
      </dsp:txBody>
      <dsp:txXfrm>
        <a:off x="45663" y="86531"/>
        <a:ext cx="6172314" cy="844089"/>
      </dsp:txXfrm>
    </dsp:sp>
    <dsp:sp modelId="{C1B14C68-AEA8-4A14-98AF-F506027D719C}">
      <dsp:nvSpPr>
        <dsp:cNvPr id="0" name=""/>
        <dsp:cNvSpPr/>
      </dsp:nvSpPr>
      <dsp:spPr>
        <a:xfrm>
          <a:off x="0" y="976283"/>
          <a:ext cx="6263640" cy="3552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 dirty="0"/>
            <a:t>Atender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 dirty="0"/>
            <a:t>Comunicarse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/>
            <a:t>Preguntar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/>
            <a:t>Interactuar con las plataformas 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 dirty="0"/>
            <a:t>Desarrollar un buen ambiente de estudio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3000" kern="1200" dirty="0"/>
            <a:t>Pedir ayuda</a:t>
          </a:r>
          <a:endParaRPr lang="en-US" sz="3000" kern="1200" dirty="0"/>
        </a:p>
      </dsp:txBody>
      <dsp:txXfrm>
        <a:off x="0" y="976283"/>
        <a:ext cx="6263640" cy="3552120"/>
      </dsp:txXfrm>
    </dsp:sp>
    <dsp:sp modelId="{991D008F-3412-4EE5-8608-11C4E8D6CA6B}">
      <dsp:nvSpPr>
        <dsp:cNvPr id="0" name=""/>
        <dsp:cNvSpPr/>
      </dsp:nvSpPr>
      <dsp:spPr>
        <a:xfrm>
          <a:off x="0" y="4528404"/>
          <a:ext cx="6263640" cy="9354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3900" kern="1200" dirty="0"/>
            <a:t>Sistema de compañeros(as) </a:t>
          </a:r>
          <a:endParaRPr lang="en-US" sz="3900" kern="1200" dirty="0"/>
        </a:p>
      </dsp:txBody>
      <dsp:txXfrm>
        <a:off x="45663" y="4574067"/>
        <a:ext cx="6172314" cy="844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4D7B-C7FF-40E6-BD9D-29B0F5B627CA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AACED-284D-42A3-851E-8130A3EAF643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/>
            <a:t>WhatsApp</a:t>
          </a:r>
          <a:endParaRPr lang="en-US" sz="2800" kern="1200"/>
        </a:p>
      </dsp:txBody>
      <dsp:txXfrm>
        <a:off x="417971" y="2644140"/>
        <a:ext cx="2889450" cy="720000"/>
      </dsp:txXfrm>
    </dsp:sp>
    <dsp:sp modelId="{B97FD9AE-B75A-4AF4-AA92-1C17E392992A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DCC92-1103-48D8-9497-BC77033E8A6F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dirty="0"/>
            <a:t>Teams</a:t>
          </a:r>
          <a:endParaRPr lang="en-US" sz="2800" kern="1200" dirty="0"/>
        </a:p>
      </dsp:txBody>
      <dsp:txXfrm>
        <a:off x="3813075" y="2644140"/>
        <a:ext cx="2889450" cy="720000"/>
      </dsp:txXfrm>
    </dsp:sp>
    <dsp:sp modelId="{3F20F033-E12D-4ED3-9403-89EE641773D1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D7A80-C33C-44E7-AA48-8B20ECB1EA6F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dirty="0"/>
            <a:t>Moodle Community</a:t>
          </a:r>
          <a:endParaRPr lang="en-US" sz="2800" kern="1200" dirty="0"/>
        </a:p>
      </dsp:txBody>
      <dsp:txXfrm>
        <a:off x="7208178" y="2644140"/>
        <a:ext cx="28894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BAA8F-71A9-4E04-91AF-AA6EA49A86D8}">
      <dsp:nvSpPr>
        <dsp:cNvPr id="0" name=""/>
        <dsp:cNvSpPr/>
      </dsp:nvSpPr>
      <dsp:spPr>
        <a:xfrm>
          <a:off x="0" y="59262"/>
          <a:ext cx="10515600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¿</a:t>
          </a:r>
          <a:r>
            <a:rPr lang="es-PR" sz="3500" kern="1200" dirty="0"/>
            <a:t>Qué es? </a:t>
          </a:r>
          <a:endParaRPr lang="en-US" sz="3500" kern="1200" dirty="0"/>
        </a:p>
      </dsp:txBody>
      <dsp:txXfrm>
        <a:off x="40980" y="100242"/>
        <a:ext cx="10433640" cy="757514"/>
      </dsp:txXfrm>
    </dsp:sp>
    <dsp:sp modelId="{AE0DCD93-278B-4586-B0BF-9C3F28641572}">
      <dsp:nvSpPr>
        <dsp:cNvPr id="0" name=""/>
        <dsp:cNvSpPr/>
      </dsp:nvSpPr>
      <dsp:spPr>
        <a:xfrm>
          <a:off x="0" y="898737"/>
          <a:ext cx="10515600" cy="1702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4450" rIns="248920" bIns="44450" numCol="1" spcCol="1270" anchor="t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700" kern="1200" noProof="0" dirty="0"/>
            <a:t>Es una aplicación digital (2009) que se usa a través de teléfonos inteligentes. Los mensajes se reciben al instante si estás conectado al internet/wifi.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700" kern="1200" noProof="0" dirty="0"/>
            <a:t>Se pueden crear grupos y compartir fotos, videos, documentos y más. </a:t>
          </a:r>
        </a:p>
      </dsp:txBody>
      <dsp:txXfrm>
        <a:off x="0" y="898737"/>
        <a:ext cx="10515600" cy="1702575"/>
      </dsp:txXfrm>
    </dsp:sp>
    <dsp:sp modelId="{E7742016-CC93-49A6-9BE3-E907DF2CF16E}">
      <dsp:nvSpPr>
        <dsp:cNvPr id="0" name=""/>
        <dsp:cNvSpPr/>
      </dsp:nvSpPr>
      <dsp:spPr>
        <a:xfrm>
          <a:off x="0" y="2601312"/>
          <a:ext cx="10515600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¿Para qu</a:t>
          </a:r>
          <a:r>
            <a:rPr lang="es-PR" sz="3500" kern="1200"/>
            <a:t>é</a:t>
          </a:r>
          <a:r>
            <a:rPr lang="en-US" sz="3500" kern="1200"/>
            <a:t> vamos a usar esta aplicaci</a:t>
          </a:r>
          <a:r>
            <a:rPr lang="es-PR" sz="3500" kern="1200"/>
            <a:t>ó</a:t>
          </a:r>
          <a:r>
            <a:rPr lang="en-US" sz="3500" kern="1200"/>
            <a:t>n? </a:t>
          </a:r>
        </a:p>
      </dsp:txBody>
      <dsp:txXfrm>
        <a:off x="40980" y="2642292"/>
        <a:ext cx="10433640" cy="757514"/>
      </dsp:txXfrm>
    </dsp:sp>
    <dsp:sp modelId="{FA94DA80-12FA-46A4-AC9E-129C516C3A6C}">
      <dsp:nvSpPr>
        <dsp:cNvPr id="0" name=""/>
        <dsp:cNvSpPr/>
      </dsp:nvSpPr>
      <dsp:spPr>
        <a:xfrm>
          <a:off x="0" y="3440787"/>
          <a:ext cx="10515600" cy="8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4450" rIns="248920" bIns="44450" numCol="1" spcCol="1270" anchor="t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PR" sz="2700" kern="1200" noProof="0" dirty="0"/>
            <a:t>Canalizar mensajes a través de grupos por comunidad (6) y grupo coordinador EDPAC para ayudarnos entre todos y todas. </a:t>
          </a:r>
        </a:p>
      </dsp:txBody>
      <dsp:txXfrm>
        <a:off x="0" y="3440787"/>
        <a:ext cx="10515600" cy="851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86C38-1394-45EB-A533-E39A679AC84E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B06C4339-0E3B-4A19-A087-4913DD190E9F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Educación a distancia </a:t>
          </a:r>
          <a:endParaRPr lang="en-US" sz="2400" kern="1200" dirty="0"/>
        </a:p>
      </dsp:txBody>
      <dsp:txXfrm>
        <a:off x="105624" y="1502"/>
        <a:ext cx="2511156" cy="1506693"/>
      </dsp:txXfrm>
    </dsp:sp>
    <dsp:sp modelId="{C850CD64-44CA-41E1-86FA-B2223D283829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BD840029-7CF6-49E1-923C-22C183AB1A02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Entrar a Teams </a:t>
          </a:r>
          <a:endParaRPr lang="en-US" sz="2400" kern="1200" dirty="0"/>
        </a:p>
      </dsp:txBody>
      <dsp:txXfrm>
        <a:off x="3194346" y="1502"/>
        <a:ext cx="2511156" cy="1506693"/>
      </dsp:txXfrm>
    </dsp:sp>
    <dsp:sp modelId="{9A749B5E-3399-4F52-9ADA-9E671EC018EB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81D1B470-3E81-42B0-894E-9C6704F1A0F5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Entrar a WhatsApp </a:t>
          </a:r>
          <a:endParaRPr lang="en-US" sz="2400" kern="1200" dirty="0"/>
        </a:p>
      </dsp:txBody>
      <dsp:txXfrm>
        <a:off x="105624" y="2085762"/>
        <a:ext cx="2511156" cy="1506693"/>
      </dsp:txXfrm>
    </dsp:sp>
    <dsp:sp modelId="{A9B0D07A-7A94-4A76-BD54-31B765BCDB7A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48DF20AE-7CC7-4816-979E-9F09A509EE4E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Enviar multimedios por WhatsApp</a:t>
          </a:r>
          <a:endParaRPr lang="en-US" sz="2400" kern="1200" dirty="0"/>
        </a:p>
      </dsp:txBody>
      <dsp:txXfrm>
        <a:off x="3194346" y="2085762"/>
        <a:ext cx="2511156" cy="1506693"/>
      </dsp:txXfrm>
    </dsp:sp>
    <dsp:sp modelId="{6827AF8E-073B-4B89-977D-7D9371AB2680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42CF9F3B-F40A-405A-9B41-4944D3E34383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/>
            <a:t>Acceder </a:t>
          </a:r>
          <a:r>
            <a:rPr lang="es-PR" sz="2400" kern="1200" dirty="0"/>
            <a:t>a Moodle Community</a:t>
          </a:r>
          <a:endParaRPr lang="en-US" sz="2400" kern="1200" dirty="0"/>
        </a:p>
      </dsp:txBody>
      <dsp:txXfrm>
        <a:off x="105624" y="4170022"/>
        <a:ext cx="2511156" cy="1506693"/>
      </dsp:txXfrm>
    </dsp:sp>
    <dsp:sp modelId="{1A5BD7EA-9957-4288-9EB6-467867ED4D88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dirty="0"/>
            <a:t>Conseguir las clases por Moodle Community</a:t>
          </a:r>
          <a:endParaRPr lang="en-US" sz="2400" kern="1200" dirty="0"/>
        </a:p>
      </dsp:txBody>
      <dsp:txXfrm>
        <a:off x="3194346" y="4170022"/>
        <a:ext cx="2511156" cy="15066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84D7B-C7FF-40E6-BD9D-29B0F5B627CA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AACED-284D-42A3-851E-8130A3EAF643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/>
            <a:t>WhatsApp</a:t>
          </a:r>
          <a:endParaRPr lang="en-US" sz="2800" kern="1200"/>
        </a:p>
      </dsp:txBody>
      <dsp:txXfrm>
        <a:off x="417971" y="2644140"/>
        <a:ext cx="2889450" cy="720000"/>
      </dsp:txXfrm>
    </dsp:sp>
    <dsp:sp modelId="{B97FD9AE-B75A-4AF4-AA92-1C17E392992A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DCC92-1103-48D8-9497-BC77033E8A6F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dirty="0"/>
            <a:t>Teams</a:t>
          </a:r>
          <a:endParaRPr lang="en-US" sz="2800" kern="1200" dirty="0"/>
        </a:p>
      </dsp:txBody>
      <dsp:txXfrm>
        <a:off x="3813075" y="2644140"/>
        <a:ext cx="2889450" cy="720000"/>
      </dsp:txXfrm>
    </dsp:sp>
    <dsp:sp modelId="{3F20F033-E12D-4ED3-9403-89EE641773D1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D7A80-C33C-44E7-AA48-8B20ECB1EA6F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800" kern="1200" dirty="0"/>
            <a:t>Moodle Community</a:t>
          </a:r>
          <a:endParaRPr lang="en-US" sz="2800" kern="1200" dirty="0"/>
        </a:p>
      </dsp:txBody>
      <dsp:txXfrm>
        <a:off x="7208178" y="2644140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EAEAC-796F-4708-84EA-34CC3A5E5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ECA3B4-B41A-42E7-92A4-19B598092A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E12DF-4A3D-480D-BDF8-559663B2E4E8}" type="datetimeFigureOut">
              <a:rPr lang="es-PR" smtClean="0"/>
              <a:t>05/10/2024</a:t>
            </a:fld>
            <a:endParaRPr lang="es-P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128959-39B2-41FF-B53A-303551199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6A2496-BCE1-4813-928C-041738B1F9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03985-FF00-4210-A7D2-AD5EC465A8B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52491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E04CD-5FAC-45AF-9EE8-2FAB3C9B165D}" type="datetimeFigureOut">
              <a:rPr lang="es-PR" smtClean="0"/>
              <a:t>05/10/2024</a:t>
            </a:fld>
            <a:endParaRPr lang="es-P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6BECF-8C49-4A61-A832-9444BD7B705C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268092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Total: 177 min dando espacios de preguntas, recesos y cambios de videos [1 min]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23871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 err="1"/>
              <a:t>Youtube</a:t>
            </a:r>
            <a:r>
              <a:rPr lang="es-PR" dirty="0"/>
              <a:t> por ejemplo Llegar a más personas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Más disponibilidad de oportunidades-recursos que ya no podían llegar ahora si pueden</a:t>
            </a: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7175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4 min</a:t>
            </a:r>
          </a:p>
          <a:p>
            <a:r>
              <a:rPr lang="es-PR" dirty="0"/>
              <a:t>https://www.classcraft.com/blog/advantages-of-distance-education/</a:t>
            </a:r>
          </a:p>
          <a:p>
            <a:r>
              <a:rPr lang="es-PR" dirty="0"/>
              <a:t>Agricultores: luego de este </a:t>
            </a:r>
            <a:r>
              <a:rPr lang="es-PR" dirty="0" err="1"/>
              <a:t>pryecto</a:t>
            </a:r>
            <a:endParaRPr lang="es-PR" dirty="0"/>
          </a:p>
          <a:p>
            <a:r>
              <a:rPr lang="es-PR" dirty="0" err="1"/>
              <a:t>Networking</a:t>
            </a:r>
            <a:r>
              <a:rPr lang="es-PR" dirty="0"/>
              <a:t>: [90 personas]</a:t>
            </a:r>
          </a:p>
          <a:p>
            <a:r>
              <a:rPr lang="es-PR" dirty="0"/>
              <a:t>Propuestas: maquinarias, equipos, dinero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82228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Levantar la mano y 2 personas que hablen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302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Sistema de compañerismo- la persona a tu izquierda y la persona a tu derecha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13620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 Al final, en sus espacios, horas de oficina o email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18308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 Decir que es para recordatorios/ayudas, reuniones y donde buscar el material de las clases…pero tranquilos que les voy a explicar todo lo básico y de que trata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4427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72265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  <a:p>
            <a:r>
              <a:rPr lang="es-PR" dirty="0"/>
              <a:t>Decir que es enlace</a:t>
            </a:r>
          </a:p>
          <a:p>
            <a:r>
              <a:rPr lang="es-PR" dirty="0" err="1"/>
              <a:t>Pq</a:t>
            </a:r>
            <a:r>
              <a:rPr lang="es-PR" dirty="0"/>
              <a:t> no usamos ahora Google Meet </a:t>
            </a:r>
            <a:r>
              <a:rPr lang="es-PR" dirty="0" err="1"/>
              <a:t>nii</a:t>
            </a:r>
            <a:r>
              <a:rPr lang="es-PR" dirty="0"/>
              <a:t> Zoom luego si le </a:t>
            </a:r>
            <a:r>
              <a:rPr lang="es-PR" dirty="0" err="1"/>
              <a:t>esenaremos</a:t>
            </a:r>
            <a:r>
              <a:rPr lang="es-PR" dirty="0"/>
              <a:t>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8247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Acceder por su email al enlace ya sea por cel. o laptop. </a:t>
            </a:r>
            <a:r>
              <a:rPr lang="es-PR" sz="1100" dirty="0"/>
              <a:t>[3 min]</a:t>
            </a:r>
            <a:endParaRPr lang="es-P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Cómo podrán escribir comentarios</a:t>
            </a:r>
            <a:endParaRPr lang="es-P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Prender las cámaras y micrófonos</a:t>
            </a:r>
            <a:endParaRPr lang="es-P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46540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P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Emojis [levantar la mano] [3 min]</a:t>
            </a:r>
            <a:endParaRPr lang="es-P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P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Compartir la pantalla de ellos</a:t>
            </a:r>
            <a:endParaRPr lang="es-P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P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Reglas: 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P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levantar la mano. 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P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Mantener el micrófono apagado y en los comentarios pueden escribir preguntas. 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s-P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Seguir reglas de orden del asistente.   </a:t>
            </a:r>
            <a:endParaRPr lang="es-P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3471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[2min]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De dónde surge dar educaciones a distancia en este proyecto? Carreteras, tiempo, llegar a mas personas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Que hace DEG: quiere disminuir las distancias y usar esta metodología para llegar a mas personas</a:t>
            </a: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53603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 hacer mini resumen, decir lo de la pagina con pasos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19856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16621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62783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4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88706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</a:t>
            </a: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29800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 </a:t>
            </a: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32123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 </a:t>
            </a: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29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9043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 </a:t>
            </a: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12156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</a:t>
            </a:r>
          </a:p>
          <a:p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46115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[3 min]</a:t>
            </a:r>
          </a:p>
          <a:p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cada parte se explicará de que trata, para qué se usa y los pasos para utilizarlo. 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3774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[1 min] </a:t>
            </a:r>
            <a:r>
              <a:rPr lang="es-PR" dirty="0" err="1"/>
              <a:t>Acuerdese</a:t>
            </a:r>
            <a:r>
              <a:rPr lang="es-PR" dirty="0"/>
              <a:t> esto es lo básico la base para su crecimiento personal y su camino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97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10 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28877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7499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0728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89594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14628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39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9567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6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94761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2 personas </a:t>
            </a:r>
            <a:r>
              <a:rPr lang="es-PR" dirty="0" err="1"/>
              <a:t>or</a:t>
            </a:r>
            <a:r>
              <a:rPr lang="es-PR" dirty="0"/>
              <a:t> que contesten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18534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15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39739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dirty="0"/>
              <a:t>10 min </a:t>
            </a: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[30 minutos]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grupo de que esperan del curso y escribir los nombres</a:t>
            </a:r>
            <a:endParaRPr lang="es-P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 formato de repaso quiz es de lo que hemos hablado aquí no se preocupen</a:t>
            </a:r>
            <a:endParaRPr lang="es-PR" sz="1800" dirty="0"/>
          </a:p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8373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61649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564475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243791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 Nos vemos al final vamos a hablar de otras plata formas fura de este curso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973121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</a:t>
            </a:r>
          </a:p>
          <a:p>
            <a:r>
              <a:rPr lang="es-PR" dirty="0"/>
              <a:t>Estamos unidos en este proceso… que necesitan cada una de las comunidades de nosotros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20447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5 min Decir lo de las oficinas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48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2243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  <a:p>
            <a:r>
              <a:rPr lang="es-PR" dirty="0"/>
              <a:t>1991 internet comercial</a:t>
            </a:r>
          </a:p>
          <a:p>
            <a:r>
              <a:rPr lang="es-PR" dirty="0"/>
              <a:t>-1946 se da la primera computadora comercial al publico</a:t>
            </a:r>
          </a:p>
          <a:p>
            <a:r>
              <a:rPr lang="es-PR" dirty="0"/>
              <a:t>-1728 </a:t>
            </a:r>
            <a:r>
              <a:rPr lang="es-PR" dirty="0" err="1"/>
              <a:t>Calleb</a:t>
            </a:r>
            <a:r>
              <a:rPr lang="es-PR" dirty="0"/>
              <a:t> Philips </a:t>
            </a:r>
            <a:r>
              <a:rPr lang="es-PR" dirty="0" err="1"/>
              <a:t>deg</a:t>
            </a:r>
            <a:endParaRPr lang="es-PR" dirty="0"/>
          </a:p>
          <a:p>
            <a:r>
              <a:rPr lang="es-PR" dirty="0"/>
              <a:t>-1922 clase de la </a:t>
            </a:r>
            <a:r>
              <a:rPr lang="es-PR" dirty="0" err="1"/>
              <a:t>universidadde</a:t>
            </a:r>
            <a:r>
              <a:rPr lang="es-PR" dirty="0"/>
              <a:t> Pensilvania por radio</a:t>
            </a:r>
          </a:p>
          <a:p>
            <a:r>
              <a:rPr lang="es-PR" dirty="0"/>
              <a:t>https://catalogo-decursos.com/academico/conoce-la-historia-de-la-educacion-a-distancia/</a:t>
            </a:r>
          </a:p>
          <a:p>
            <a:r>
              <a:rPr lang="es-PR" dirty="0"/>
              <a:t>-1976 </a:t>
            </a:r>
            <a:r>
              <a:rPr lang="es-PR" dirty="0" err="1"/>
              <a:t>Coastline</a:t>
            </a:r>
            <a:r>
              <a:rPr lang="es-PR" dirty="0"/>
              <a:t> Community </a:t>
            </a:r>
            <a:r>
              <a:rPr lang="es-PR" dirty="0" err="1"/>
              <a:t>College</a:t>
            </a:r>
            <a:r>
              <a:rPr lang="es-PR" dirty="0"/>
              <a:t> y Ejemplo del primo Luis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584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  <a:p>
            <a:r>
              <a:rPr lang="es-PR" dirty="0"/>
              <a:t>https://www.igi-global.com/dictionary/virtual-education/31665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6786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5914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3 min</a:t>
            </a:r>
          </a:p>
          <a:p>
            <a:r>
              <a:rPr lang="es-PR" dirty="0"/>
              <a:t>-2000 beepers, teléfonos, computadoras, TV</a:t>
            </a:r>
          </a:p>
          <a:p>
            <a:r>
              <a:rPr lang="es-PR" dirty="0"/>
              <a:t>-antes de pandemia-las clases presenciales a virtual</a:t>
            </a:r>
          </a:p>
          <a:p>
            <a:r>
              <a:rPr lang="es-PR" dirty="0"/>
              <a:t>-</a:t>
            </a:r>
            <a:r>
              <a:rPr lang="es-PR" b="1" dirty="0"/>
              <a:t>levanten la mano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1941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2 min</a:t>
            </a:r>
          </a:p>
          <a:p>
            <a:r>
              <a:rPr lang="es-PR" dirty="0"/>
              <a:t>https://www.virtualvocations.com/blog/work-from-home-lifestyle/best-working-from-home-memes-2020/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6BECF-8C49-4A61-A832-9444BD7B705C}" type="slidenum">
              <a:rPr lang="es-PR" smtClean="0"/>
              <a:t>10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72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8AE1E-5CE2-46B9-B427-70059AEA5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B240C4-57BF-4A74-95F7-5D57378FA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9932F1-53D4-4818-9A10-2D763E15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FA71-B15B-4533-821E-A7994DE6844E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03068D-1FCB-4B55-A87A-A6EE5C84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BB970C-8581-4ED2-9590-50316DF1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0978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94AF1-7F57-48F6-8935-8F575A4B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6A8DD8-E175-4BEE-A876-07B5BFBF3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2C6A6-8C8A-4F9A-9687-EDB89AF7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7012-54C1-4F34-B2EE-73229EB4535B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F1022-2E57-4A72-9191-45DD08DC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D13D85-F243-4C06-997B-7583406B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3612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9303D8-DDDD-4FC4-B11B-4E12FD25B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FDBE85-97C9-4F67-B7DC-A69F98D7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69255-F5D3-48AB-A511-2CC3703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D0AA-D10B-4B80-B33B-0A0F45A77405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080B64-858F-436C-8C49-CD2FCD56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58CB8-5373-4198-9F13-CCE22226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1294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3EEB1-2D0C-44BF-BAA9-715DBC9D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201418-F1BF-4B36-B993-5F4EAED79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32611-EB1B-4FBC-8BC8-D21BC3F0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FA9B-C965-4BDD-8800-8D611FE5594C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16E17E-D064-421A-BCF9-91F568AB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DBB6F9-2061-43C2-ADB6-7E83B84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5748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E0F44-16C3-433D-9ED6-10719BEE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26240D-C62D-442D-BE52-D9E66C18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25C35-DC4A-4FB9-B903-054D5E9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076B-CEF7-4A0D-9303-8037680AE347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0A0-3259-48B6-BDCD-2EFD8150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151CE3-CEF7-4402-A0B7-373F2677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22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8C0D3-FEB3-4E2D-9536-D3F8E1B8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436B-AF95-4C71-AB79-6145D35EA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447B40-3C82-46AA-B103-F1880B9A5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9263C4-FA88-4892-A87E-FFDBD3B9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A0E0-3B22-47D0-8691-B80FDED48BB9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EAE438-F981-49EF-91DC-C817326A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1B3C52-7F1A-467D-9B34-CF9245E1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3044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D9048-858C-4D22-81FA-1FE073FF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2D78D1-62B6-4251-9B72-8F8DE499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94B656-211F-4B78-88A7-134D64060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295A60-A5A0-496C-87B7-240712199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932C3B-77AC-48CB-AE3E-3E537664D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D02EBDD-0360-4F1B-B199-2378C4BB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17B5-21FC-42D1-870F-4088A870D2D1}" type="datetime1">
              <a:rPr lang="es-PR" smtClean="0"/>
              <a:t>05/10/2024</a:t>
            </a:fld>
            <a:endParaRPr lang="es-P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457640-A8FC-469E-BB92-582324B4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6AE60E-8E38-4638-8683-63BA33AF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2401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D7F01-7509-421B-A884-96AEBD16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EEF191-54C8-40A7-9B3E-6DA4431C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5741-96EF-49A1-B8BF-24446862EF23}" type="datetime1">
              <a:rPr lang="es-PR" smtClean="0"/>
              <a:t>05/10/2024</a:t>
            </a:fld>
            <a:endParaRPr lang="es-P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4085CB-BD48-4E41-A6F7-10BBD7A9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AF76F8-5704-4049-B7E5-621AC37A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273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5C502A-A313-4DDD-8B23-BD43F48E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90873-74CD-4F2E-A0A4-D4058592C8E8}" type="datetime1">
              <a:rPr lang="es-PR" smtClean="0"/>
              <a:t>05/10/2024</a:t>
            </a:fld>
            <a:endParaRPr lang="es-P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F3E35D-C959-4BB6-B532-654F2DD3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98F229-104D-4A55-B390-651D4552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289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2BB4E-5BEA-44EA-BF8E-942D3C77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24E3E-6213-4D29-A972-3C973162B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61B616-9700-4F66-84AF-986F1C49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59A60B-3EDF-49D4-A6BC-3565627E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9D2E-31CB-4B53-83EA-6DB671D8BEA6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061221-FEEB-4D18-AC8E-4D7B5C96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98C482-FF4B-48C7-A820-4A689D61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6198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1E0C2-B05F-416E-832F-D1E3AAA1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EF7D4D-D50D-4DD3-93C2-3896A181D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76B172-A100-49F0-A92D-B67BC3D58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E6583A-5E8E-42D6-86A1-120A5A59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4F45-E6D9-4CD0-B6AF-A39560625F7B}" type="datetime1">
              <a:rPr lang="es-PR" smtClean="0"/>
              <a:t>05/10/2024</a:t>
            </a:fld>
            <a:endParaRPr lang="es-P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6809A1-7C9E-4D71-8252-BAE77C01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8213E8-C5D3-4B90-A9B5-BCE6C802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3781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B2B744-CA8A-49DC-B4FB-4EA4DCE7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74CB6-7384-47EA-8D71-92E6A36AB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9323-CB57-45F8-BE32-D16DECB17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BA36-F05B-4B5E-ACEB-D2BD9D1300B7}" type="datetime1">
              <a:rPr lang="es-PR" smtClean="0"/>
              <a:t>05/10/2024</a:t>
            </a:fld>
            <a:endParaRPr lang="es-P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EE0A90-8796-406A-95D4-7308B330B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769D39-0323-4DA6-B93D-1317587A7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E096-6780-4036-8731-9B46FAD15085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756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o-decursos.com/academico/conoce-la-historia-de-la-educacion-a-distancia/" TargetMode="External"/><Relationship Id="rId2" Type="http://schemas.openxmlformats.org/officeDocument/2006/relationships/hyperlink" Target="http://www.yerbabruja.com/pueblos/mapapueblo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virtualvocations.com/blog/work-from-home-lifestyle/best-working-from-home-memes-202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8C580-1D92-40ED-8A48-C08822479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580014"/>
            <a:ext cx="9144000" cy="2387600"/>
          </a:xfrm>
        </p:spPr>
        <p:txBody>
          <a:bodyPr>
            <a:normAutofit/>
          </a:bodyPr>
          <a:lstStyle/>
          <a:p>
            <a:r>
              <a:rPr lang="es-PR" b="1" dirty="0"/>
              <a:t>Conociendo nuestro camino hacia la educación a distancia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8338BD-4996-469C-8343-316A6530B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50222"/>
            <a:ext cx="9144000" cy="1655762"/>
          </a:xfrm>
        </p:spPr>
        <p:txBody>
          <a:bodyPr/>
          <a:lstStyle/>
          <a:p>
            <a:r>
              <a:rPr lang="es-PR" dirty="0"/>
              <a:t>Proyecto: EDPAC</a:t>
            </a:r>
          </a:p>
          <a:p>
            <a:r>
              <a:rPr lang="es-PR" dirty="0"/>
              <a:t>Por: Neishaly Serrano</a:t>
            </a:r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65D43DC8-54C4-4591-9BE2-78069C2D744A}"/>
              </a:ext>
            </a:extLst>
          </p:cNvPr>
          <p:cNvSpPr/>
          <p:nvPr/>
        </p:nvSpPr>
        <p:spPr>
          <a:xfrm rot="5400000">
            <a:off x="99549" y="-99551"/>
            <a:ext cx="3485006" cy="3684105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0B6EA-0E19-4930-8253-7EA7570DF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307" y="5511370"/>
            <a:ext cx="6237383" cy="11892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94F7B2-77E6-5034-4DAF-7BC8081C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"/>
    </mc:Choice>
    <mc:Fallback xmlns="">
      <p:transition spd="slow" advTm="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1FD15D-B5EF-295C-976A-056E77C7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s-PR" sz="3400" dirty="0"/>
              <a:t>Todo es cuestión de práctica y adaptarse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C05A3-9675-DD3B-00D1-44AC8BC5D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s-PR" sz="2000" dirty="0"/>
              <a:t>Al principio pueden pasar muchos errores y es necesario ver como se van ajustando a la realidad.</a:t>
            </a:r>
          </a:p>
          <a:p>
            <a:r>
              <a:rPr lang="es-PR" sz="2000" dirty="0"/>
              <a:t>Unión del ámbito del hogar al salón de clases:</a:t>
            </a:r>
          </a:p>
          <a:p>
            <a:pPr lvl="1"/>
            <a:r>
              <a:rPr lang="es-PR" sz="2000" dirty="0"/>
              <a:t>Cocinar/comer</a:t>
            </a:r>
          </a:p>
          <a:p>
            <a:pPr lvl="1"/>
            <a:r>
              <a:rPr lang="es-PR" sz="2000" dirty="0"/>
              <a:t>Vestimenta</a:t>
            </a:r>
          </a:p>
          <a:p>
            <a:pPr lvl="1"/>
            <a:r>
              <a:rPr lang="es-PR" sz="2000" dirty="0"/>
              <a:t>Interrupciones [perritos y gatos…gallos]</a:t>
            </a:r>
          </a:p>
          <a:p>
            <a:pPr lvl="1"/>
            <a:r>
              <a:rPr lang="es-PR" sz="2000" dirty="0"/>
              <a:t>Micrófonos prendidos  </a:t>
            </a:r>
          </a:p>
        </p:txBody>
      </p:sp>
      <p:pic>
        <p:nvPicPr>
          <p:cNvPr id="1026" name="Picture 2" descr="Best Working From Home Memes of 2020 From Virtual Vocations">
            <a:extLst>
              <a:ext uri="{FF2B5EF4-FFF2-40B4-BE49-F238E27FC236}">
                <a16:creationId xmlns:a16="http://schemas.microsoft.com/office/drawing/2014/main" id="{EFF4C8DB-7DFC-B4F8-263C-B62D69FC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5457" y="1840534"/>
            <a:ext cx="6155141" cy="320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045D6D-289C-4D5D-BACD-17D9E21B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s-P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3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E4F3EA-CA0F-F6B0-09D7-B7CCEFDA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885302" cy="1322887"/>
          </a:xfrm>
        </p:spPr>
        <p:txBody>
          <a:bodyPr>
            <a:normAutofit/>
          </a:bodyPr>
          <a:lstStyle/>
          <a:p>
            <a:r>
              <a:rPr lang="es-PR" dirty="0"/>
              <a:t>Regresando al presente</a:t>
            </a:r>
          </a:p>
        </p:txBody>
      </p:sp>
      <p:pic>
        <p:nvPicPr>
          <p:cNvPr id="7" name="Gráfico 6" descr="Conexiones con relleno sólido">
            <a:extLst>
              <a:ext uri="{FF2B5EF4-FFF2-40B4-BE49-F238E27FC236}">
                <a16:creationId xmlns:a16="http://schemas.microsoft.com/office/drawing/2014/main" id="{AE487C4C-9B74-A625-13C6-8907B4AA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427" y="1573971"/>
            <a:ext cx="3720152" cy="372015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463013-4892-0C4B-AA85-1625F84A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948" y="1773821"/>
            <a:ext cx="6197218" cy="4737148"/>
          </a:xfrm>
        </p:spPr>
        <p:txBody>
          <a:bodyPr>
            <a:normAutofit fontScale="92500"/>
          </a:bodyPr>
          <a:lstStyle/>
          <a:p>
            <a:r>
              <a:rPr lang="es-PR" dirty="0"/>
              <a:t>  </a:t>
            </a:r>
            <a:r>
              <a:rPr lang="es-PR" sz="3900" dirty="0"/>
              <a:t>Resultados:</a:t>
            </a:r>
          </a:p>
          <a:p>
            <a:pPr lvl="1"/>
            <a:r>
              <a:rPr lang="es-PR" sz="2800" b="1" dirty="0"/>
              <a:t>Continuó</a:t>
            </a:r>
            <a:r>
              <a:rPr lang="es-PR" sz="2800" dirty="0"/>
              <a:t> el proceso de educación </a:t>
            </a:r>
          </a:p>
          <a:p>
            <a:pPr lvl="1"/>
            <a:r>
              <a:rPr lang="es-PR" sz="2800" b="1" dirty="0"/>
              <a:t>Aceleró </a:t>
            </a:r>
            <a:r>
              <a:rPr lang="es-PR" sz="2800" dirty="0"/>
              <a:t>la educación a distancia en muchos lugares </a:t>
            </a:r>
          </a:p>
          <a:p>
            <a:pPr lvl="1"/>
            <a:r>
              <a:rPr lang="es-PR" sz="2800" dirty="0"/>
              <a:t>En algunos lugares optaron por </a:t>
            </a:r>
            <a:r>
              <a:rPr lang="es-PR" sz="2800" b="1" dirty="0"/>
              <a:t>seguir</a:t>
            </a:r>
            <a:r>
              <a:rPr lang="es-PR" sz="2800" dirty="0"/>
              <a:t> usando la educación a distancia</a:t>
            </a:r>
          </a:p>
          <a:p>
            <a:pPr lvl="1"/>
            <a:r>
              <a:rPr lang="es-PR" sz="2800" dirty="0"/>
              <a:t>Nuevas </a:t>
            </a:r>
            <a:r>
              <a:rPr lang="es-PR" sz="2800" b="1" dirty="0"/>
              <a:t>perspectivas</a:t>
            </a:r>
            <a:r>
              <a:rPr lang="es-PR" sz="2800" dirty="0"/>
              <a:t> para proyectos</a:t>
            </a:r>
          </a:p>
          <a:p>
            <a:pPr lvl="1"/>
            <a:r>
              <a:rPr lang="es-PR" sz="2800" dirty="0"/>
              <a:t>Se abrió el paso para llegar a </a:t>
            </a:r>
            <a:r>
              <a:rPr lang="es-PR" sz="2800" b="1" dirty="0"/>
              <a:t>más</a:t>
            </a:r>
            <a:r>
              <a:rPr lang="es-PR" sz="2800" dirty="0"/>
              <a:t> personas </a:t>
            </a:r>
          </a:p>
          <a:p>
            <a:pPr lvl="1"/>
            <a:r>
              <a:rPr lang="es-PR" sz="2800" dirty="0"/>
              <a:t>Más </a:t>
            </a:r>
            <a:r>
              <a:rPr lang="es-PR" sz="2800" b="1" dirty="0"/>
              <a:t>disponibilidad </a:t>
            </a:r>
            <a:r>
              <a:rPr lang="es-PR" sz="2800" dirty="0"/>
              <a:t>de oportunidades</a:t>
            </a:r>
          </a:p>
          <a:p>
            <a:pPr lvl="1"/>
            <a:r>
              <a:rPr lang="es-PR" sz="2800" b="1" dirty="0"/>
              <a:t>Flexibilidad</a:t>
            </a:r>
          </a:p>
          <a:p>
            <a:pPr lvl="1"/>
            <a:endParaRPr lang="es-PR" sz="20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FCB68B-6AEA-DAD0-AB08-7751CAC6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s-P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6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3785E-4EAF-7E17-925E-C5C4D137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Beneficios de la educación a distancia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91A4287-D347-B86C-C064-A117FD452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3708"/>
            <a:ext cx="5157787" cy="823912"/>
          </a:xfrm>
        </p:spPr>
        <p:txBody>
          <a:bodyPr/>
          <a:lstStyle/>
          <a:p>
            <a:r>
              <a:rPr lang="es-PR" dirty="0"/>
              <a:t>En general: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DAAE6-BA25-1ED8-71EB-1B5652166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8805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s-PR" dirty="0"/>
              <a:t>Flexibilidad</a:t>
            </a:r>
          </a:p>
          <a:p>
            <a:r>
              <a:rPr lang="es-PR" dirty="0"/>
              <a:t>Acomodarse a las necesidades </a:t>
            </a:r>
          </a:p>
          <a:p>
            <a:r>
              <a:rPr lang="es-PR" dirty="0"/>
              <a:t>Elimina el viaje de llegar a clase</a:t>
            </a:r>
          </a:p>
          <a:p>
            <a:r>
              <a:rPr lang="es-PR" dirty="0"/>
              <a:t>Ahorra tiempo</a:t>
            </a:r>
          </a:p>
          <a:p>
            <a:r>
              <a:rPr lang="es-PR" dirty="0"/>
              <a:t>Ofrece más oportunidades de </a:t>
            </a:r>
            <a:r>
              <a:rPr lang="es-PR" dirty="0" err="1"/>
              <a:t>networking</a:t>
            </a:r>
            <a:endParaRPr lang="es-PR" dirty="0"/>
          </a:p>
          <a:p>
            <a:r>
              <a:rPr lang="es-PR" dirty="0"/>
              <a:t>Permite a los estudiantes perfeccionar sus habilidades de gestión del tiempo</a:t>
            </a:r>
          </a:p>
          <a:p>
            <a:r>
              <a:rPr lang="es-PR" dirty="0"/>
              <a:t>Ayuda a los estudiantes a desarrollar sus habilidades tecnológicas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ACD0E23-6116-4493-5E8A-8EA1BBE67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73970"/>
            <a:ext cx="5183188" cy="823912"/>
          </a:xfrm>
        </p:spPr>
        <p:txBody>
          <a:bodyPr/>
          <a:lstStyle/>
          <a:p>
            <a:r>
              <a:rPr lang="es-PR" dirty="0"/>
              <a:t>Agricultores: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5D52B0-1F9D-779B-804E-F0A65B359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328805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es-PR" dirty="0"/>
              <a:t>Extender las oportunidades de asesorías </a:t>
            </a:r>
          </a:p>
          <a:p>
            <a:r>
              <a:rPr lang="es-PR" dirty="0" err="1"/>
              <a:t>Networking</a:t>
            </a:r>
            <a:endParaRPr lang="es-PR" dirty="0"/>
          </a:p>
          <a:p>
            <a:r>
              <a:rPr lang="es-PR" dirty="0"/>
              <a:t>Conseguir fuentes confiables para educarse </a:t>
            </a:r>
          </a:p>
          <a:p>
            <a:r>
              <a:rPr lang="es-PR" dirty="0"/>
              <a:t>Autogestión</a:t>
            </a:r>
          </a:p>
          <a:p>
            <a:r>
              <a:rPr lang="es-PR" dirty="0" err="1"/>
              <a:t>Literacia</a:t>
            </a:r>
            <a:r>
              <a:rPr lang="es-PR" dirty="0"/>
              <a:t> tecnológica </a:t>
            </a:r>
          </a:p>
          <a:p>
            <a:r>
              <a:rPr lang="es-PR" dirty="0"/>
              <a:t>Acceder a propuestas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08A032-A426-4A58-15D2-CD940995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12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7354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36DFC1-05E5-A291-7981-6093860A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¿Lo consideras un reto?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1EA7C9-4D72-B445-3D10-D9E8D381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¿Por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qué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BE6328-F8AC-230D-DDA2-57E866BA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444" y="6356350"/>
            <a:ext cx="8863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B5B0B2-8DF1-5EB2-2EA0-F7F3AC67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s-PR" sz="6000" dirty="0">
                <a:solidFill>
                  <a:schemeClr val="bg1"/>
                </a:solidFill>
              </a:rPr>
              <a:t>Estamos juntos en este proceso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EDEB8C-63C2-A772-949F-EC2F9923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14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B25AF716-33BA-18B3-BBC0-EB175DF43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7108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651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988E09-D61A-5902-7E73-7F21CCFE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5400" dirty="0"/>
              <a:t>Vayan apuntando sus preguntas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ignos de interrogación de diferentes colores">
            <a:extLst>
              <a:ext uri="{FF2B5EF4-FFF2-40B4-BE49-F238E27FC236}">
                <a16:creationId xmlns:a16="http://schemas.microsoft.com/office/drawing/2014/main" id="{3CA68A81-E24D-FCF3-FA1F-BF62CBFA5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26" r="223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2BE862-B441-F4B9-4AF6-7102FC56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119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E60304-10A1-1AFD-3182-D61ED1A8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s-PR" sz="5200" dirty="0"/>
              <a:t>Nuestra caja de herramientas virtual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472AC-CD02-3DFC-7D67-B6C3CA07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/>
              <a:pPr>
                <a:spcAft>
                  <a:spcPts val="600"/>
                </a:spcAft>
              </a:pPr>
              <a:t>16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A94AB8A3-0F39-E638-F09A-6F98480D22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4432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74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Teams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  <p:pic>
        <p:nvPicPr>
          <p:cNvPr id="2050" name="Picture 2" descr="Microsoft Teams">
            <a:extLst>
              <a:ext uri="{FF2B5EF4-FFF2-40B4-BE49-F238E27FC236}">
                <a16:creationId xmlns:a16="http://schemas.microsoft.com/office/drawing/2014/main" id="{B77F1D64-8976-772C-1E7F-B6C06A84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3701432"/>
            <a:ext cx="5248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5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n 28" descr="Personas en una videollamada">
            <a:extLst>
              <a:ext uri="{FF2B5EF4-FFF2-40B4-BE49-F238E27FC236}">
                <a16:creationId xmlns:a16="http://schemas.microsoft.com/office/drawing/2014/main" id="{7BA6038E-99BE-A2DD-91CD-8D2941FFF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BEEC5B-FD5C-EF5D-5796-6FD0DBC1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PR" sz="4000" b="1" dirty="0"/>
              <a:t>Teams: </a:t>
            </a:r>
            <a:r>
              <a:rPr lang="en-US" sz="4000" b="1" dirty="0"/>
              <a:t>¿ </a:t>
            </a:r>
            <a:r>
              <a:rPr lang="es-PR" sz="4000" b="1" dirty="0"/>
              <a:t>Qué 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FB84C-900A-316C-359B-8AECEA2C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10" y="1762172"/>
            <a:ext cx="5088875" cy="4730703"/>
          </a:xfrm>
        </p:spPr>
        <p:txBody>
          <a:bodyPr>
            <a:normAutofit fontScale="92500"/>
          </a:bodyPr>
          <a:lstStyle/>
          <a:p>
            <a:pPr lvl="1">
              <a:spcAft>
                <a:spcPts val="600"/>
              </a:spcAft>
            </a:pPr>
            <a:r>
              <a:rPr lang="es-PR" sz="2800" dirty="0"/>
              <a:t>Es una </a:t>
            </a:r>
            <a:r>
              <a:rPr lang="es-PR" sz="2800" b="1" dirty="0"/>
              <a:t>herramienta</a:t>
            </a:r>
            <a:r>
              <a:rPr lang="es-PR" sz="2800" dirty="0"/>
              <a:t>/aplicación virtual de la compañía Microsoft </a:t>
            </a:r>
          </a:p>
          <a:p>
            <a:pPr lvl="1">
              <a:spcAft>
                <a:spcPts val="600"/>
              </a:spcAft>
            </a:pPr>
            <a:r>
              <a:rPr lang="es-PR" sz="2800" dirty="0"/>
              <a:t>Se utiliza al obtener un </a:t>
            </a:r>
            <a:r>
              <a:rPr lang="es-PR" sz="2800" b="1" dirty="0"/>
              <a:t>enlace</a:t>
            </a:r>
            <a:r>
              <a:rPr lang="es-PR" sz="2800" dirty="0"/>
              <a:t> a través del celular, tableta o computadora</a:t>
            </a:r>
          </a:p>
          <a:p>
            <a:pPr lvl="1">
              <a:spcAft>
                <a:spcPts val="600"/>
              </a:spcAft>
            </a:pPr>
            <a:r>
              <a:rPr lang="es-PR" sz="2800" dirty="0"/>
              <a:t>Al abrir el enlace nos permite que a la distancia nos podamos </a:t>
            </a:r>
            <a:r>
              <a:rPr lang="es-PR" sz="2800" b="1" dirty="0"/>
              <a:t>reunir </a:t>
            </a:r>
          </a:p>
          <a:p>
            <a:pPr lvl="1">
              <a:spcAft>
                <a:spcPts val="600"/>
              </a:spcAft>
            </a:pPr>
            <a:r>
              <a:rPr lang="es-PR" sz="2800" dirty="0"/>
              <a:t>Se puede presentar material y </a:t>
            </a:r>
            <a:r>
              <a:rPr lang="es-PR" sz="2800" b="1" dirty="0"/>
              <a:t>compartir</a:t>
            </a:r>
            <a:r>
              <a:rPr lang="es-PR" sz="2800" dirty="0"/>
              <a:t> mensajes por el chat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8FBE7D-49BC-D852-7CC9-AA6810A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s-P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6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F5866E-1B6A-7CF4-1755-67551813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5400" dirty="0"/>
              <a:t>Pasos para ingresar a Teams [video]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d con chinchetas">
            <a:extLst>
              <a:ext uri="{FF2B5EF4-FFF2-40B4-BE49-F238E27FC236}">
                <a16:creationId xmlns:a16="http://schemas.microsoft.com/office/drawing/2014/main" id="{FF0C0969-ADAA-B2C6-9BC1-CA08120F8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7" r="1732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2F6D99-CAA6-5864-208B-483710C6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473259-DEE4-8799-9CE8-137687A30BD2}"/>
              </a:ext>
            </a:extLst>
          </p:cNvPr>
          <p:cNvSpPr txBox="1"/>
          <p:nvPr/>
        </p:nvSpPr>
        <p:spPr>
          <a:xfrm>
            <a:off x="916560" y="4630582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/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12735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3A1CE94-EE04-DC3D-F029-DBC0DCE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s-PR" sz="4800"/>
              <a:t>Introducción </a:t>
            </a: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rcador de contenido 5">
            <a:extLst>
              <a:ext uri="{FF2B5EF4-FFF2-40B4-BE49-F238E27FC236}">
                <a16:creationId xmlns:a16="http://schemas.microsoft.com/office/drawing/2014/main" id="{14173864-FC39-8C41-C8BC-7E4B47FE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s-PR" sz="2000" dirty="0"/>
              <a:t>¿Porqué se escogió la educación a distancia en este proyecto?</a:t>
            </a:r>
          </a:p>
          <a:p>
            <a:r>
              <a:rPr lang="es-PR" sz="2000" dirty="0"/>
              <a:t>USDA-NIFA-DEG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F19B48-6612-CF7D-6ED8-6167EC0B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082" y="2290936"/>
            <a:ext cx="9261644" cy="395935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96655A-63A3-491E-0825-51593177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1D3E096-6780-4036-8731-9B46FAD15085}" type="slidenum">
              <a:rPr lang="es-PR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s-PR"/>
          </a:p>
        </p:txBody>
      </p:sp>
      <p:pic>
        <p:nvPicPr>
          <p:cNvPr id="9" name="Gráfico 8" descr="Marcador con relleno sólido">
            <a:extLst>
              <a:ext uri="{FF2B5EF4-FFF2-40B4-BE49-F238E27FC236}">
                <a16:creationId xmlns:a16="http://schemas.microsoft.com/office/drawing/2014/main" id="{593551A8-1988-7567-765C-1D0793C6E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880818" y="3393498"/>
            <a:ext cx="693506" cy="693506"/>
          </a:xfrm>
          <a:prstGeom prst="rect">
            <a:avLst/>
          </a:prstGeom>
        </p:spPr>
      </p:pic>
      <p:pic>
        <p:nvPicPr>
          <p:cNvPr id="18" name="Gráfico 17" descr="Marcador con relleno sólido">
            <a:extLst>
              <a:ext uri="{FF2B5EF4-FFF2-40B4-BE49-F238E27FC236}">
                <a16:creationId xmlns:a16="http://schemas.microsoft.com/office/drawing/2014/main" id="{5BB0C0B3-F13F-FA98-0247-4BA51419B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4324" y="3740251"/>
            <a:ext cx="693506" cy="693506"/>
          </a:xfrm>
          <a:prstGeom prst="rect">
            <a:avLst/>
          </a:prstGeom>
        </p:spPr>
      </p:pic>
      <p:pic>
        <p:nvPicPr>
          <p:cNvPr id="19" name="Gráfico 18" descr="Marcador con relleno sólido">
            <a:extLst>
              <a:ext uri="{FF2B5EF4-FFF2-40B4-BE49-F238E27FC236}">
                <a16:creationId xmlns:a16="http://schemas.microsoft.com/office/drawing/2014/main" id="{EB70B48C-202D-2BC7-A471-45D6196AD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25279" y="3120896"/>
            <a:ext cx="693506" cy="693506"/>
          </a:xfrm>
          <a:prstGeom prst="rect">
            <a:avLst/>
          </a:prstGeom>
        </p:spPr>
      </p:pic>
      <p:pic>
        <p:nvPicPr>
          <p:cNvPr id="20" name="Gráfico 19" descr="Marcador con relleno sólido">
            <a:extLst>
              <a:ext uri="{FF2B5EF4-FFF2-40B4-BE49-F238E27FC236}">
                <a16:creationId xmlns:a16="http://schemas.microsoft.com/office/drawing/2014/main" id="{95ADCA76-1024-060C-23FA-2FC6846BC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488034" y="5122645"/>
            <a:ext cx="693506" cy="693506"/>
          </a:xfrm>
          <a:prstGeom prst="rect">
            <a:avLst/>
          </a:prstGeom>
        </p:spPr>
      </p:pic>
      <p:pic>
        <p:nvPicPr>
          <p:cNvPr id="21" name="Gráfico 20" descr="Marcador con relleno sólido">
            <a:extLst>
              <a:ext uri="{FF2B5EF4-FFF2-40B4-BE49-F238E27FC236}">
                <a16:creationId xmlns:a16="http://schemas.microsoft.com/office/drawing/2014/main" id="{F09CD0CE-B2BA-3C50-E1AB-AF2E86857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64429" y="3718474"/>
            <a:ext cx="693506" cy="693506"/>
          </a:xfrm>
          <a:prstGeom prst="rect">
            <a:avLst/>
          </a:prstGeom>
        </p:spPr>
      </p:pic>
      <p:pic>
        <p:nvPicPr>
          <p:cNvPr id="22" name="Gráfico 21" descr="Marcador con relleno sólido">
            <a:extLst>
              <a:ext uri="{FF2B5EF4-FFF2-40B4-BE49-F238E27FC236}">
                <a16:creationId xmlns:a16="http://schemas.microsoft.com/office/drawing/2014/main" id="{0EFD92F2-68AF-BD31-9ADB-C4364E32E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53049" y="4109268"/>
            <a:ext cx="693506" cy="6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7931DA-DA25-C51D-10A0-63EAA105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184" y="1016954"/>
            <a:ext cx="8116584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R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Pasos para chat y emoticones/reacciones [video]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324DF3-805D-9AF8-3C92-63CAB8D3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FDD897-8BC7-CF1E-6996-3BEF39830264}"/>
              </a:ext>
            </a:extLst>
          </p:cNvPr>
          <p:cNvSpPr txBox="1"/>
          <p:nvPr/>
        </p:nvSpPr>
        <p:spPr>
          <a:xfrm>
            <a:off x="4383338" y="4363454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119038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988E09-D61A-5902-7E73-7F21CCFE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s-PR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Preguntas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9" name="Graphic 8" descr="Preguntas">
            <a:extLst>
              <a:ext uri="{FF2B5EF4-FFF2-40B4-BE49-F238E27FC236}">
                <a16:creationId xmlns:a16="http://schemas.microsoft.com/office/drawing/2014/main" id="{7CDB03C4-1538-E83A-2E0D-43336F0E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401" y="2139351"/>
            <a:ext cx="4165196" cy="416519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2BE862-B441-F4B9-4AF6-7102FC56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96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oj de media cara en una pared">
            <a:extLst>
              <a:ext uri="{FF2B5EF4-FFF2-40B4-BE49-F238E27FC236}">
                <a16:creationId xmlns:a16="http://schemas.microsoft.com/office/drawing/2014/main" id="{96E324D9-7816-4F16-DB03-5AD624531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E16127-B8A5-42E6-AF29-764F54D3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D4CC0-1927-931D-C10B-ECED067C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1"/>
            <a:ext cx="3657599" cy="47816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PR" sz="5400" dirty="0"/>
              <a:t>Receso de 5 minutos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D30C54-D6E7-D2D1-3C5A-3486C994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01D3E096-6780-4036-8731-9B46FAD15085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71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5E62E-3502-9165-FCE2-57BD49AD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endParaRPr lang="es-PR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EB3D02-A2B2-E381-F2D6-16606021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7" r="1" b="21239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679CAB-8ADE-7006-1C39-5645D50A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s-PR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0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Moodle Community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  <p:pic>
        <p:nvPicPr>
          <p:cNvPr id="3074" name="Picture 2" descr="Moodle - Open-source learning platform | Moodle.org">
            <a:extLst>
              <a:ext uri="{FF2B5EF4-FFF2-40B4-BE49-F238E27FC236}">
                <a16:creationId xmlns:a16="http://schemas.microsoft.com/office/drawing/2014/main" id="{45DFCDFA-77EB-A62C-0243-02E7AEC7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056936"/>
            <a:ext cx="42291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11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2C014-4258-E894-6F63-4B553117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Moodle Community </a:t>
            </a:r>
            <a:endParaRPr lang="es-P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1C2B0B-2FEE-B0C2-CA55-09047B1F7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R" b="1" dirty="0"/>
              <a:t>¿Qué es? </a:t>
            </a:r>
          </a:p>
          <a:p>
            <a:pPr lvl="1"/>
            <a:r>
              <a:rPr lang="es-PR" dirty="0"/>
              <a:t>Es una plataforma donde la UPR permite a los profesores crear cursos en línea. </a:t>
            </a:r>
          </a:p>
          <a:p>
            <a:pPr lvl="1"/>
            <a:r>
              <a:rPr lang="es-PR" dirty="0"/>
              <a:t>Esta permite a la UPR integrar a las comunidades de Puerto Rico más allá de solo estudiantes universitarios.  </a:t>
            </a:r>
          </a:p>
          <a:p>
            <a:pPr lvl="1"/>
            <a:r>
              <a:rPr lang="es-PR" dirty="0"/>
              <a:t>Esta es una plataforma segura donde puedes acceder al material educativo ofrecido por profesores. </a:t>
            </a:r>
          </a:p>
          <a:p>
            <a:r>
              <a:rPr lang="es-PR" b="1" dirty="0"/>
              <a:t>¿Para qué lo usaremos?</a:t>
            </a:r>
          </a:p>
          <a:p>
            <a:pPr lvl="1"/>
            <a:r>
              <a:rPr lang="es-PR" dirty="0"/>
              <a:t>En esta estará toda la información de las lecciones de educación a distancia, acuapónicos, entre otros temas. </a:t>
            </a:r>
          </a:p>
          <a:p>
            <a:pPr lvl="1"/>
            <a:r>
              <a:rPr lang="es-PR" dirty="0"/>
              <a:t>Aquí vas a tener un lugar organizado con todo el material que se dará en el curso. </a:t>
            </a:r>
          </a:p>
          <a:p>
            <a:r>
              <a:rPr lang="es-PR" b="1" dirty="0"/>
              <a:t>¿Qué herramientas nos brinda? </a:t>
            </a:r>
          </a:p>
          <a:p>
            <a:pPr lvl="1"/>
            <a:r>
              <a:rPr lang="es-PR" dirty="0"/>
              <a:t>Videos, material de las clases, asistencia, pruebas cortas, entre otros.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95CE16-7430-99AC-ADF5-C706632D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3909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168ED-878F-A00C-0E4C-0A00D5B8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¿Cómo acceder a Moodle Comunidad: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8DE256-B00D-4A80-D8F7-AF7532F4A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PR" dirty="0"/>
              <a:t>Ir a Google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Escribir en el buscador: “comunidad.upr.edu”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Te va a abrir la pagina e ir a la parte superior derecha a “Acceder” o “Log-in”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Escribir en usuario su email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Escribir en contraseña/</a:t>
            </a:r>
            <a:r>
              <a:rPr lang="en-US" dirty="0"/>
              <a:t>password</a:t>
            </a:r>
            <a:r>
              <a:rPr lang="es-PR" dirty="0"/>
              <a:t> su contraseña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Marcar la cajita que dice “recordar nombre de usuario”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Presionar acceder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Te lleva a la página de bienvenida 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Entrar al cursos “EDPAC-curse01” en la columna a la izquierda </a:t>
            </a:r>
          </a:p>
          <a:p>
            <a:pPr marL="514350" indent="-514350">
              <a:buFont typeface="+mj-lt"/>
              <a:buAutoNum type="arabicPeriod"/>
            </a:pPr>
            <a:r>
              <a:rPr lang="es-PR" dirty="0"/>
              <a:t>Presionar EDPAC-curse01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EB082E-7AC5-4A82-7A48-E8B3A645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26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48487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Acceder a sus </a:t>
            </a:r>
            <a:r>
              <a:rPr lang="en-US" sz="660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cuentas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 </a:t>
            </a:r>
            <a:endParaRPr lang="en-US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5BBAE2-3FAB-FDFC-AA75-D83B64D31AC4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256098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R" sz="6600" dirty="0">
                <a:solidFill>
                  <a:srgbClr val="FFFFFF"/>
                </a:solidFill>
              </a:rPr>
              <a:t>Recorrido</a:t>
            </a:r>
            <a:endParaRPr lang="es-PR" sz="6600" kern="1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 </a:t>
            </a:r>
            <a:endParaRPr lang="en-US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209A2A-FB3F-7A49-AD95-6ACF10DFC642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5045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>
                <a:solidFill>
                  <a:srgbClr val="FFFFFF"/>
                </a:solidFill>
              </a:rPr>
              <a:t>Asistencia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 </a:t>
            </a:r>
            <a:endParaRPr lang="en-US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C95729-9F38-726B-C3B7-FC864054B397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26524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7381D97-8574-1A7B-A31F-59FE5E0FB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saturation sat="92000"/>
                    </a14:imgEffect>
                    <a14:imgEffect>
                      <a14:brightnessContrast bright="7000" contrast="40000"/>
                    </a14:imgEffect>
                  </a14:imgLayer>
                </a14:imgProps>
              </a:ext>
            </a:extLst>
          </a:blip>
          <a:srcRect l="815" t="621" r="-2" b="5356"/>
          <a:stretch/>
        </p:blipFill>
        <p:spPr>
          <a:xfrm>
            <a:off x="1092484" y="808526"/>
            <a:ext cx="10007031" cy="5240948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1C0A01-E668-3FBC-F9DC-75EBC41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39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tx1">
                    <a:tint val="75000"/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R" sz="6600" dirty="0">
                <a:solidFill>
                  <a:srgbClr val="FFFFFF"/>
                </a:solidFill>
              </a:rPr>
              <a:t>Localizar el enlace para las reuniones</a:t>
            </a:r>
            <a:endParaRPr lang="es-PR" sz="6600" kern="1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 </a:t>
            </a:r>
            <a:endParaRPr lang="en-US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AE5A69-1461-8055-873B-D6DE3C3DE2D0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10145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>
                <a:solidFill>
                  <a:srgbClr val="FFFFFF"/>
                </a:solidFill>
              </a:rPr>
              <a:t>Foros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</a:t>
            </a:r>
            <a:endParaRPr lang="en-US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A72A6E-1BF9-D53A-B953-96B1DA219B8A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6883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R" sz="6600" dirty="0">
                <a:solidFill>
                  <a:srgbClr val="FFFFFF"/>
                </a:solidFill>
              </a:rPr>
              <a:t>Cuestionarios y pruebas cortas</a:t>
            </a:r>
            <a:endParaRPr lang="es-PR" sz="6600" kern="1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s-PR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Moodle Community [video]</a:t>
            </a:r>
            <a:endParaRPr lang="es-PR" sz="24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8E7DBC-BE9F-A112-35C8-A85C0B5539FA}"/>
              </a:ext>
            </a:extLst>
          </p:cNvPr>
          <p:cNvSpPr txBox="1"/>
          <p:nvPr/>
        </p:nvSpPr>
        <p:spPr>
          <a:xfrm>
            <a:off x="4383338" y="6387172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23438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988E09-D61A-5902-7E73-7F21CCFE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¿</a:t>
            </a:r>
            <a:r>
              <a:rPr lang="es-PR" sz="5400" dirty="0"/>
              <a:t>Preguntas</a:t>
            </a:r>
            <a:r>
              <a:rPr lang="en-US" sz="5400" dirty="0"/>
              <a:t>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ignos de interrogación de diferentes colores">
            <a:extLst>
              <a:ext uri="{FF2B5EF4-FFF2-40B4-BE49-F238E27FC236}">
                <a16:creationId xmlns:a16="http://schemas.microsoft.com/office/drawing/2014/main" id="{450DCA1C-E01E-7E15-D9DA-389FFAE82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4" r="2374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74FC07-3829-7093-8E5A-C9E7074F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2BE862-B441-F4B9-4AF6-7102FC56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942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01DF8C-7763-F890-2C34-024E9742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5400" dirty="0"/>
              <a:t>Receso de 10 minutos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loj de media cara en una pared">
            <a:extLst>
              <a:ext uri="{FF2B5EF4-FFF2-40B4-BE49-F238E27FC236}">
                <a16:creationId xmlns:a16="http://schemas.microsoft.com/office/drawing/2014/main" id="{E9EE4ED7-722E-B5B2-3F25-FE12AA94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7" r="3464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589826-148E-BB06-9519-4DB86704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FD5740-BD8B-B709-D6E7-333FFC23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3679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WhatsApp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  <p:pic>
        <p:nvPicPr>
          <p:cNvPr id="4098" name="Picture 2" descr="WhatsApp - Wikipedia, la enciclopedia libre">
            <a:extLst>
              <a:ext uri="{FF2B5EF4-FFF2-40B4-BE49-F238E27FC236}">
                <a16:creationId xmlns:a16="http://schemas.microsoft.com/office/drawing/2014/main" id="{D6433624-0577-D5B0-A587-4DA1F514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98" y="1552509"/>
            <a:ext cx="1740500" cy="17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39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3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135D77-F2AB-E64E-EA0E-0B06436C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s-PR" sz="5200"/>
              <a:t>Whatsapp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8FF903-DE0B-F517-9C05-D4CF94DF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/>
              <a:pPr>
                <a:spcAft>
                  <a:spcPts val="600"/>
                </a:spcAft>
              </a:pPr>
              <a:t>36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6CC52156-2C23-4755-39E7-A1C8F4FABA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7752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662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52353-D506-C20B-6599-77701D13D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R" dirty="0"/>
              <a:t>WhatsApp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467DE6E-67E9-C03C-0EF9-4FA6A92C8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1255" y="1716622"/>
            <a:ext cx="2048422" cy="6279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s-PR" dirty="0"/>
              <a:t>Comunidades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90F821-AAE3-CEBA-5353-E9A1E77FD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917147" cy="3684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PR" dirty="0"/>
              <a:t>Líderes</a:t>
            </a:r>
          </a:p>
          <a:p>
            <a:r>
              <a:rPr lang="es-PR" dirty="0"/>
              <a:t>Participantes</a:t>
            </a:r>
          </a:p>
          <a:p>
            <a:endParaRPr lang="es-PR" dirty="0"/>
          </a:p>
          <a:p>
            <a:endParaRPr lang="es-PR" dirty="0"/>
          </a:p>
          <a:p>
            <a:endParaRPr lang="es-PR" dirty="0"/>
          </a:p>
          <a:p>
            <a:r>
              <a:rPr lang="es-PR" dirty="0"/>
              <a:t>Ayuda</a:t>
            </a:r>
          </a:p>
          <a:p>
            <a:r>
              <a:rPr lang="es-PR" dirty="0"/>
              <a:t>Canalizar información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3184C82-8CF8-E558-3046-0CF108BBC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3831" y="1684490"/>
            <a:ext cx="2428003" cy="65389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s-PR" dirty="0"/>
              <a:t>Grupo Coordinador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04E5C12-AC87-0112-8CEA-623471EB1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98884" y="2505074"/>
            <a:ext cx="4153328" cy="3684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PR" dirty="0"/>
              <a:t>Equipo de EDPAC</a:t>
            </a:r>
          </a:p>
          <a:p>
            <a:r>
              <a:rPr lang="es-PR" dirty="0"/>
              <a:t>Líderes </a:t>
            </a:r>
          </a:p>
          <a:p>
            <a:r>
              <a:rPr lang="es-PR" dirty="0"/>
              <a:t>Extensionistas</a:t>
            </a:r>
          </a:p>
          <a:p>
            <a:endParaRPr lang="es-PR" dirty="0"/>
          </a:p>
          <a:p>
            <a:pPr marL="0" indent="0">
              <a:buNone/>
            </a:pPr>
            <a:endParaRPr lang="es-PR" dirty="0"/>
          </a:p>
          <a:p>
            <a:r>
              <a:rPr lang="es-PR" dirty="0"/>
              <a:t>Hacer llegar información primordial</a:t>
            </a:r>
          </a:p>
          <a:p>
            <a:r>
              <a:rPr lang="es-PR" dirty="0"/>
              <a:t>Hacer llegar videos sobre el proceso de los acuapónicos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A4157A-4774-FC2F-337A-C86BFE7F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37</a:t>
            </a:fld>
            <a:endParaRPr lang="es-PR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4E82594-FBE0-1EB0-B9A2-DBDB8B23ED86}"/>
              </a:ext>
            </a:extLst>
          </p:cNvPr>
          <p:cNvSpPr/>
          <p:nvPr/>
        </p:nvSpPr>
        <p:spPr>
          <a:xfrm>
            <a:off x="5311056" y="1846184"/>
            <a:ext cx="1331396" cy="330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 dirty="0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DB94DA62-420E-5586-FDFB-C53E13B87292}"/>
              </a:ext>
            </a:extLst>
          </p:cNvPr>
          <p:cNvSpPr/>
          <p:nvPr/>
        </p:nvSpPr>
        <p:spPr>
          <a:xfrm>
            <a:off x="2696117" y="3761901"/>
            <a:ext cx="220337" cy="627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 dirty="0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A4F9A899-9BF8-039C-0E72-A840CF0226E2}"/>
              </a:ext>
            </a:extLst>
          </p:cNvPr>
          <p:cNvSpPr/>
          <p:nvPr/>
        </p:nvSpPr>
        <p:spPr>
          <a:xfrm>
            <a:off x="9165377" y="3761901"/>
            <a:ext cx="220337" cy="627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 dirty="0"/>
          </a:p>
        </p:txBody>
      </p:sp>
      <p:pic>
        <p:nvPicPr>
          <p:cNvPr id="15" name="Picture 2" descr="WhatsApp - Wikipedia, la enciclopedia libre">
            <a:extLst>
              <a:ext uri="{FF2B5EF4-FFF2-40B4-BE49-F238E27FC236}">
                <a16:creationId xmlns:a16="http://schemas.microsoft.com/office/drawing/2014/main" id="{BF54A836-1B43-3FC0-128B-1095ABCC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89" y="339191"/>
            <a:ext cx="624327" cy="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67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4C74E-C479-3A8E-9909-5AB050E5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b="1"/>
              <a:t>WhatsApp (WA): Reglas</a:t>
            </a:r>
            <a:endParaRPr lang="es-P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82FA6-7ED2-910D-8FDB-874799F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71" y="1597446"/>
            <a:ext cx="11622795" cy="5045725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s-PR" dirty="0"/>
              <a:t>•	</a:t>
            </a:r>
            <a:r>
              <a:rPr lang="es-PR" sz="2800" dirty="0"/>
              <a:t>El grupo de </a:t>
            </a:r>
            <a:r>
              <a:rPr lang="es-PR" sz="2800" u="sng" dirty="0"/>
              <a:t>WA comunitario establecerán sus reglas </a:t>
            </a:r>
            <a:r>
              <a:rPr lang="es-PR" sz="2800" dirty="0"/>
              <a:t>de acuerdo con sus necesidades. </a:t>
            </a:r>
          </a:p>
          <a:p>
            <a:pPr marL="457200" lvl="1" indent="0">
              <a:buNone/>
            </a:pPr>
            <a:r>
              <a:rPr lang="es-PR" sz="2800" dirty="0"/>
              <a:t>•	El grupo de </a:t>
            </a:r>
            <a:r>
              <a:rPr lang="es-PR" sz="2800" u="sng" dirty="0"/>
              <a:t>WA del grupo coordinador</a:t>
            </a:r>
            <a:r>
              <a:rPr lang="es-PR" sz="2800" dirty="0"/>
              <a:t>, equipo de EDPAC, extensionistas y los lideres comunitarios se utilizarán estas reglas para mantener una comunicación cordial y estratégica: 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s-PR" sz="2400" dirty="0"/>
              <a:t>1. Los horarios de comunicación serán de </a:t>
            </a:r>
            <a:r>
              <a:rPr lang="es-PR" sz="2400" b="1" dirty="0"/>
              <a:t>8:00am a 5:00pm</a:t>
            </a:r>
            <a:r>
              <a:rPr lang="es-PR" sz="2400" dirty="0"/>
              <a:t>. 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s-PR" sz="2400" dirty="0"/>
              <a:t>2. El chat estará abierto para comunicación de </a:t>
            </a:r>
            <a:r>
              <a:rPr lang="es-PR" sz="2400" b="1" dirty="0"/>
              <a:t>lunes a viernes</a:t>
            </a:r>
            <a:r>
              <a:rPr lang="es-PR" sz="2400" dirty="0"/>
              <a:t>. </a:t>
            </a:r>
          </a:p>
          <a:p>
            <a:pPr marL="1371600" lvl="2" indent="-457200">
              <a:spcAft>
                <a:spcPts val="600"/>
              </a:spcAft>
              <a:buAutoNum type="arabicPeriod" startAt="3"/>
            </a:pPr>
            <a:r>
              <a:rPr lang="es-PR" sz="2400" dirty="0"/>
              <a:t>De existir </a:t>
            </a:r>
            <a:r>
              <a:rPr lang="es-PR" sz="2400" b="1" dirty="0"/>
              <a:t>emergencias</a:t>
            </a:r>
            <a:r>
              <a:rPr lang="es-PR" sz="2400" dirty="0"/>
              <a:t> fuera de estos horarios se abre el espacio a la comunicación. </a:t>
            </a:r>
          </a:p>
          <a:p>
            <a:pPr marL="1371600" lvl="3" indent="0">
              <a:spcAft>
                <a:spcPts val="600"/>
              </a:spcAft>
              <a:buNone/>
            </a:pPr>
            <a:r>
              <a:rPr lang="es-PR" sz="2000" dirty="0"/>
              <a:t>1. Emergencias son daños y contratiempos en el sistema de acuapónicos. 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s-PR" sz="2400" dirty="0"/>
              <a:t>4. Este grupo y espacio será exclusivo para </a:t>
            </a:r>
            <a:r>
              <a:rPr lang="es-PR" sz="2400" b="1" dirty="0"/>
              <a:t>temas relacionados al proyecto</a:t>
            </a:r>
            <a:r>
              <a:rPr lang="es-PR" sz="2400" dirty="0"/>
              <a:t>. </a:t>
            </a:r>
          </a:p>
          <a:p>
            <a:pPr marL="1828800" lvl="3" indent="-457200">
              <a:spcAft>
                <a:spcPts val="600"/>
              </a:spcAft>
              <a:buFont typeface="+mj-lt"/>
              <a:buAutoNum type="arabicPeriod"/>
            </a:pPr>
            <a:r>
              <a:rPr lang="es-PR" sz="2200" dirty="0"/>
              <a:t>Favor de no enviar por este grupo elementos y temas fuera del proyecto.  Ej.: elementos políticos, elementos de religión, memes, contenido explicito, etc.  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s-PR" sz="2400" dirty="0"/>
              <a:t>5. Ser </a:t>
            </a:r>
            <a:r>
              <a:rPr lang="es-PR" sz="2400" b="1" dirty="0"/>
              <a:t>prudente </a:t>
            </a:r>
            <a:r>
              <a:rPr lang="es-PR" sz="2400" dirty="0"/>
              <a:t>en el contacto. </a:t>
            </a:r>
          </a:p>
          <a:p>
            <a:pPr marL="457200" lvl="1" indent="0">
              <a:buNone/>
            </a:pPr>
            <a:endParaRPr lang="es-P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5D795B-D612-BD24-52D5-C02FF2B3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38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04879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2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44C74E-C479-3A8E-9909-5AB050E5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algn="ctr"/>
            <a:r>
              <a:rPr lang="es-PR" dirty="0">
                <a:solidFill>
                  <a:srgbClr val="FFFFFF"/>
                </a:solidFill>
              </a:rPr>
              <a:t>WhatsApp [Video]</a:t>
            </a:r>
          </a:p>
        </p:txBody>
      </p:sp>
      <p:sp>
        <p:nvSpPr>
          <p:cNvPr id="41" name="Arc 2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8EFE0153-8CA3-B5B7-167E-EFB94854D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PR" dirty="0"/>
              <a:t>Crear y manejar un chat</a:t>
            </a:r>
            <a:endParaRPr lang="en-US" dirty="0"/>
          </a:p>
          <a:p>
            <a:endParaRPr lang="es-P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5D795B-D612-BD24-52D5-C02FF2B3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39</a:t>
            </a:fld>
            <a:endParaRPr lang="es-PR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173F289-8D4E-37F0-FA66-383073497CC8}"/>
              </a:ext>
            </a:extLst>
          </p:cNvPr>
          <p:cNvSpPr txBox="1"/>
          <p:nvPr/>
        </p:nvSpPr>
        <p:spPr>
          <a:xfrm>
            <a:off x="4571020" y="342900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/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387988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BE78D-F9E4-4925-B743-9B3D969C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b="1" dirty="0"/>
              <a:t>Objetivos de la lección: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F595CE-FC4A-7E42-81FF-D4214DA95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dirty="0"/>
              <a:t>Conceptos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B2E86CB-B23A-4C4C-88D3-566B4CA3D5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R" dirty="0"/>
              <a:t>Conocer que es la educación a distancia</a:t>
            </a:r>
          </a:p>
          <a:p>
            <a:r>
              <a:rPr lang="es-PR" dirty="0"/>
              <a:t>Beneficios de la educación a distancia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D9064-EA54-0C5F-7847-49AA68E3D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PR" dirty="0"/>
              <a:t>Programas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DBDE60E4-B48D-4E33-8624-AC7A2B6096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PR" dirty="0"/>
              <a:t>Aprender cómo ingresar a Teams</a:t>
            </a:r>
          </a:p>
          <a:p>
            <a:r>
              <a:rPr lang="es-PR" dirty="0"/>
              <a:t>Aprender a usar WhatsApp</a:t>
            </a:r>
          </a:p>
          <a:p>
            <a:r>
              <a:rPr lang="es-PR" dirty="0"/>
              <a:t>Aprender sobre Moodle Community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72C52D-022E-41B2-BBF8-73A225A5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4</a:t>
            </a:fld>
            <a:endParaRPr lang="es-PR"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A683FB5-84B3-4A8E-A572-5BC57D2A0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20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352353-D506-C20B-6599-77701D13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PR" sz="6600" dirty="0">
                <a:solidFill>
                  <a:srgbClr val="FFFFFF"/>
                </a:solidFill>
              </a:rPr>
              <a:t>Enviar fotos, videos y documentos </a:t>
            </a:r>
            <a:endParaRPr lang="es-PR" sz="6600" kern="12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90F821-AAE3-CEBA-5353-E9A1E77F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Whatsapp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[Video]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A4157A-4774-FC2F-337A-C86BFE7F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4C26C4-AE4D-A96B-C538-68388E77DB97}"/>
              </a:ext>
            </a:extLst>
          </p:cNvPr>
          <p:cNvSpPr txBox="1"/>
          <p:nvPr/>
        </p:nvSpPr>
        <p:spPr>
          <a:xfrm>
            <a:off x="4383338" y="6356350"/>
            <a:ext cx="342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dirty="0">
                <a:solidFill>
                  <a:schemeClr val="bg1"/>
                </a:solidFill>
              </a:rPr>
              <a:t>Disponible en Moodle Community</a:t>
            </a:r>
          </a:p>
        </p:txBody>
      </p:sp>
    </p:spTree>
    <p:extLst>
      <p:ext uri="{BB962C8B-B14F-4D97-AF65-F5344CB8AC3E}">
        <p14:creationId xmlns:p14="http://schemas.microsoft.com/office/powerpoint/2010/main" val="3171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A5545-A823-09C5-DDFD-133DD86A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 dirty="0"/>
              <a:t>¿</a:t>
            </a:r>
            <a:r>
              <a:rPr lang="es-PR" sz="3400" dirty="0"/>
              <a:t>Ustedes que beneficios ven con esta herramienta?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D9CE56-4A43-36A1-073C-89B051F9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PR" sz="2200" dirty="0"/>
              <a:t>Beneficios de WhatsApp en el sector agrícola</a:t>
            </a:r>
          </a:p>
        </p:txBody>
      </p:sp>
      <p:pic>
        <p:nvPicPr>
          <p:cNvPr id="7" name="Picture 6" descr="Plantas en un campo">
            <a:extLst>
              <a:ext uri="{FF2B5EF4-FFF2-40B4-BE49-F238E27FC236}">
                <a16:creationId xmlns:a16="http://schemas.microsoft.com/office/drawing/2014/main" id="{CABECB24-A8FF-689A-72B1-F5430BE01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2" r="1961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CC119C-E94E-01DC-DC60-2119A02E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s-PR">
              <a:solidFill>
                <a:srgbClr val="FFFFFF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D9F897-568A-39FE-E14D-27FD6D95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s-P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9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988E09-D61A-5902-7E73-7F21CCFE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¿</a:t>
            </a:r>
            <a:r>
              <a:rPr lang="en-US" sz="5400" dirty="0" err="1"/>
              <a:t>Preguntas</a:t>
            </a:r>
            <a:r>
              <a:rPr lang="en-US" sz="5400" dirty="0"/>
              <a:t>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ignos de interrogación de diferentes colores">
            <a:extLst>
              <a:ext uri="{FF2B5EF4-FFF2-40B4-BE49-F238E27FC236}">
                <a16:creationId xmlns:a16="http://schemas.microsoft.com/office/drawing/2014/main" id="{E319C190-7B62-90D9-F7DD-5BA4BD660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4" r="2374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74FC07-3829-7093-8E5A-C9E7074F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2BE862-B441-F4B9-4AF6-7102FC56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0321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90C05-186A-F02F-879F-37A299E9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Moodle Community: </a:t>
            </a:r>
            <a:r>
              <a:rPr lang="es-P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Tarea</a:t>
            </a:r>
            <a:endParaRPr lang="es-P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21A3B-692B-3CFA-FD00-B2B234996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P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Llenar el foro</a:t>
            </a:r>
            <a:endParaRPr lang="es-P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P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Marcar su asistencia </a:t>
            </a:r>
            <a:endParaRPr lang="es-P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P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</a:t>
            </a:r>
            <a:r>
              <a:rPr lang="es-P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uiz sencillo (2 a 3 preguntas)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05D40-F852-EDCC-F19C-D9EB780D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43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57950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ED54E7-6926-D300-7FD4-DD67C8A3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6600" dirty="0"/>
              <a:t>No te preocupes que las guías están para ayudarte</a:t>
            </a:r>
            <a:endParaRPr lang="es-PR" sz="6600" kern="12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62FEC-8FC9-D5A7-70C6-04CC0C5A1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P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Acuérdense que todo está en Moodle Community y esta información primordial se la podemos enviar por WhatsApp a lo que van aprendiendo. ¡Pide ayuda si lo necesita!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1B35B-A58C-7606-08D8-C79146C5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94D679-70AD-F825-6D53-FB939850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s-PR" sz="3800" dirty="0">
                <a:solidFill>
                  <a:srgbClr val="FFFFFF"/>
                </a:solidFill>
              </a:rPr>
              <a:t>Repasemos los puntos más importantes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92A408-727A-C361-BE8C-13A6377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45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48AD2F5A-34E0-157D-6ABD-AEFEFF2BAB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628927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7787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60304-10A1-1AFD-3182-D61ED1A8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s-PR" sz="5200" dirty="0"/>
              <a:t>Nuestra caja de herramientas virtual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472AC-CD02-3DFC-7D67-B6C3CA07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/>
              <a:pPr>
                <a:spcAft>
                  <a:spcPts val="600"/>
                </a:spcAft>
              </a:pPr>
              <a:t>46</a:t>
            </a:fld>
            <a:endParaRPr lang="es-PR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A94AB8A3-0F39-E638-F09A-6F98480D22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8255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416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CD36A3-5F9F-C068-5076-CEF0B4C5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27" y="41953"/>
            <a:ext cx="7335748" cy="674888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8652B9-0E01-F66D-FB9D-66A1581B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/>
              <a:pPr>
                <a:spcAft>
                  <a:spcPts val="60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7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512E818-30ED-4FB0-872E-FFEB002D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¡Gracias!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083E540-8BC8-B731-8DFE-1AFAA739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s-PR" sz="2200" dirty="0"/>
              <a:t>Horas de oficina: </a:t>
            </a:r>
          </a:p>
          <a:p>
            <a:pPr lvl="1"/>
            <a:r>
              <a:rPr lang="es-PR" sz="1800" dirty="0"/>
              <a:t>3/junio/2022-Viernes- 3:00 a 5:00pm</a:t>
            </a:r>
          </a:p>
          <a:p>
            <a:pPr lvl="1"/>
            <a:r>
              <a:rPr lang="es-PR" sz="1800" dirty="0"/>
              <a:t>6/junio/2022-Lunes- 3:00 a 5:00pm</a:t>
            </a:r>
          </a:p>
          <a:p>
            <a:pPr lvl="1"/>
            <a:r>
              <a:rPr lang="es-PR" sz="1800" dirty="0"/>
              <a:t>Envíen sus preguntas por email: neishaly.serrano@upr.edu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E015F49D-BCF3-4823-9A86-A1A599C7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CFC1BB-358E-4E53-98A0-3AB23CC6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n-US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59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706CF-1CEB-46C2-A70B-7FC9D962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b="1" dirty="0"/>
              <a:t>Referencias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963D1E-A627-4252-B7EF-6FB4A930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>
                <a:hlinkClick r:id="rId2"/>
              </a:rPr>
              <a:t>http://www.yerbabruja.com/pueblos/mapapueblos.html</a:t>
            </a:r>
            <a:endParaRPr lang="es-PR" dirty="0"/>
          </a:p>
          <a:p>
            <a:r>
              <a:rPr lang="es-PR" dirty="0">
                <a:hlinkClick r:id="rId3"/>
              </a:rPr>
              <a:t>https://catalogo-decursos.com/academico/conoce-la-historia-de-la-educacion-a-distancia/</a:t>
            </a:r>
            <a:endParaRPr lang="es-PR" dirty="0"/>
          </a:p>
          <a:p>
            <a:r>
              <a:rPr lang="es-PR" dirty="0">
                <a:hlinkClick r:id="rId4"/>
              </a:rPr>
              <a:t>https://www.virtualvocations.com/blog/work-from-home-lifestyle/best-working-from-home-memes-2020/</a:t>
            </a:r>
            <a:endParaRPr lang="es-PR" dirty="0"/>
          </a:p>
          <a:p>
            <a:r>
              <a:rPr lang="es-PR" dirty="0"/>
              <a:t>https://www.classcraft.com/blog/advantages-of-distance-education/</a:t>
            </a:r>
          </a:p>
          <a:p>
            <a:endParaRPr lang="es-PR" dirty="0"/>
          </a:p>
          <a:p>
            <a:endParaRPr lang="es-PR" dirty="0"/>
          </a:p>
          <a:p>
            <a:endParaRPr lang="es-PR" dirty="0"/>
          </a:p>
          <a:p>
            <a:endParaRPr lang="es-P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B8F5EE-E7E6-48E2-927C-9BCD5B3D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E096-6780-4036-8731-9B46FAD15085}" type="slidenum">
              <a:rPr lang="es-PR" smtClean="0"/>
              <a:t>49</a:t>
            </a:fld>
            <a:endParaRPr lang="es-PR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46EFA0EA-45D8-400A-BE13-F0D783DB2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5502879"/>
            <a:ext cx="1750631" cy="17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6000" b="1" dirty="0"/>
              <a:t>Educación a Distancia</a:t>
            </a:r>
            <a:r>
              <a:rPr lang="es-PR" sz="6000" dirty="0"/>
              <a:t> </a:t>
            </a:r>
          </a:p>
        </p:txBody>
      </p:sp>
      <p:grpSp>
        <p:nvGrpSpPr>
          <p:cNvPr id="54" name="Group 2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55" name="Straight Connector 2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345" b="2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1D3E096-6780-4036-8731-9B46FAD15085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9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BEB94-55DC-31D9-2793-9372D9A5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s-PR" sz="4000" dirty="0">
                <a:solidFill>
                  <a:srgbClr val="FFFFFF"/>
                </a:solidFill>
              </a:rPr>
              <a:t>Datos curiosos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662750-98F6-A574-F31E-5DCABFBA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s-P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F1768DE2-86DD-89B4-7A38-39D707D62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439651"/>
              </p:ext>
            </p:extLst>
          </p:nvPr>
        </p:nvGraphicFramePr>
        <p:xfrm>
          <a:off x="242372" y="1839817"/>
          <a:ext cx="11677880" cy="4578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49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39380C6-949D-0992-3B0B-DD69DFE8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PR" sz="5400" dirty="0"/>
              <a:t>¿Qué es la Educación a Distancia? 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C0698E-8AFF-9E2E-0698-26F3B2B7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2071316"/>
            <a:ext cx="6944522" cy="4119172"/>
          </a:xfrm>
        </p:spPr>
        <p:txBody>
          <a:bodyPr anchor="t">
            <a:noAutofit/>
          </a:bodyPr>
          <a:lstStyle/>
          <a:p>
            <a:r>
              <a:rPr lang="es-PR" sz="2850" dirty="0"/>
              <a:t>Se refiere a la instrucción en un entorno de aprendizaje donde: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sz="2850" dirty="0"/>
              <a:t> </a:t>
            </a:r>
            <a:r>
              <a:rPr lang="es-PR" dirty="0"/>
              <a:t>El </a:t>
            </a:r>
            <a:r>
              <a:rPr lang="es-PR" u="sng" dirty="0"/>
              <a:t>maestro y el estudiante </a:t>
            </a:r>
            <a:r>
              <a:rPr lang="es-PR" dirty="0"/>
              <a:t>están </a:t>
            </a:r>
            <a:r>
              <a:rPr lang="es-PR" b="1" i="1" dirty="0"/>
              <a:t>separados</a:t>
            </a:r>
            <a:r>
              <a:rPr lang="es-PR" dirty="0"/>
              <a:t> por el tiempo o espacio.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El </a:t>
            </a:r>
            <a:r>
              <a:rPr lang="es-PR" u="sng" dirty="0"/>
              <a:t>maestro proporciona</a:t>
            </a:r>
            <a:r>
              <a:rPr lang="es-PR" dirty="0"/>
              <a:t> el contenido del curso a través de </a:t>
            </a:r>
            <a:r>
              <a:rPr lang="es-PR" b="1" i="1" dirty="0"/>
              <a:t>aplicaciones</a:t>
            </a:r>
            <a:r>
              <a:rPr lang="es-PR" dirty="0"/>
              <a:t>, recursos multimedia, Internet, videoconferencias, etc.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Los </a:t>
            </a:r>
            <a:r>
              <a:rPr lang="es-PR" u="sng" dirty="0"/>
              <a:t>estudiantes reciben</a:t>
            </a:r>
            <a:r>
              <a:rPr lang="es-PR" dirty="0"/>
              <a:t> el contenido y se comunican con el profesor a través de las mismas </a:t>
            </a:r>
            <a:r>
              <a:rPr lang="es-PR" b="1" i="1" dirty="0"/>
              <a:t>tecnologías</a:t>
            </a:r>
            <a:r>
              <a:rPr lang="es-PR" dirty="0"/>
              <a:t>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PR" dirty="0"/>
              <a:t>Asincrónico vs. Sincrónico  </a:t>
            </a:r>
          </a:p>
        </p:txBody>
      </p:sp>
      <p:pic>
        <p:nvPicPr>
          <p:cNvPr id="7" name="Imagen 6" descr="Niña con auriculares mirando la pantalla del ordenador">
            <a:extLst>
              <a:ext uri="{FF2B5EF4-FFF2-40B4-BE49-F238E27FC236}">
                <a16:creationId xmlns:a16="http://schemas.microsoft.com/office/drawing/2014/main" id="{0D2B997A-7115-D3B2-5089-85546980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2064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8E4747-6230-7572-4261-C58958C3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657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C0D298-47AC-4912-8022-B969E573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6430" y="626107"/>
            <a:ext cx="1128382" cy="847206"/>
            <a:chOff x="5307830" y="325570"/>
            <a:chExt cx="1128382" cy="847206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8ED9F95-2ADE-4C89-BD97-AF7DB8DB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DD52534-E915-42C0-890A-5B19A15B5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5">
            <a:extLst>
              <a:ext uri="{FF2B5EF4-FFF2-40B4-BE49-F238E27FC236}">
                <a16:creationId xmlns:a16="http://schemas.microsoft.com/office/drawing/2014/main" id="{01F1CEA4-5DA0-41E1-A743-4F227AE62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58811" y="1645694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D1A722-B699-4DA0-B7AC-F06CC81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9502" y="626107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EFB289-217B-4A6F-A42E-ADDC591E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430" y="3450865"/>
            <a:ext cx="6006864" cy="1566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PR" sz="5000" b="1" dirty="0"/>
              <a:t>Viajemos por el tiempo</a:t>
            </a:r>
            <a:r>
              <a:rPr lang="es-PR" sz="5000" dirty="0"/>
              <a:t> 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EBC6701-9C87-4AB9-82DA-A4AFADD5A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01" y="1100995"/>
            <a:ext cx="1846470" cy="1846470"/>
          </a:xfrm>
          <a:prstGeom prst="rect">
            <a:avLst/>
          </a:prstGeom>
        </p:spPr>
      </p:pic>
      <p:pic>
        <p:nvPicPr>
          <p:cNvPr id="3" name="Gráfico 2" descr="Reloj con relleno sólido">
            <a:extLst>
              <a:ext uri="{FF2B5EF4-FFF2-40B4-BE49-F238E27FC236}">
                <a16:creationId xmlns:a16="http://schemas.microsoft.com/office/drawing/2014/main" id="{BD21D0E9-739F-C717-83CD-3C100245E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6675" y="2346450"/>
            <a:ext cx="2713512" cy="2713512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B7C8E-69BC-495C-8AE8-3D7F0BC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01D3E096-6780-4036-8731-9B46FAD15085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0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E4F3EA-CA0F-F6B0-09D7-B7CCEFDA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s-PR" dirty="0"/>
              <a:t>Viajemos al pasado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463013-4892-0C4B-AA85-1625F84A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es-PR" dirty="0"/>
              <a:t>¿Te acuerdas del mundo tecnológico antes del 2000?</a:t>
            </a:r>
          </a:p>
          <a:p>
            <a:r>
              <a:rPr lang="es-PR" dirty="0"/>
              <a:t>¿Te acuerdas del mundo antes de la pandemia?  </a:t>
            </a:r>
          </a:p>
          <a:p>
            <a:r>
              <a:rPr lang="es-PR" dirty="0"/>
              <a:t>Durante la pandemia, ¿quiénes practicaron la educación a distancia por primera vez? </a:t>
            </a:r>
          </a:p>
        </p:txBody>
      </p:sp>
      <p:pic>
        <p:nvPicPr>
          <p:cNvPr id="11" name="Imagen 10" descr="Hombre con mascarilla en una oficina">
            <a:extLst>
              <a:ext uri="{FF2B5EF4-FFF2-40B4-BE49-F238E27FC236}">
                <a16:creationId xmlns:a16="http://schemas.microsoft.com/office/drawing/2014/main" id="{65B67C5C-8FFC-38F4-2CCC-422AA7F6C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15622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8" descr="Estantes en pared con pantallas">
            <a:extLst>
              <a:ext uri="{FF2B5EF4-FFF2-40B4-BE49-F238E27FC236}">
                <a16:creationId xmlns:a16="http://schemas.microsoft.com/office/drawing/2014/main" id="{59FAF117-334E-5BD9-D0B9-D9EF06081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9195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Imagen 6" descr="Cintas de casete variadas">
            <a:extLst>
              <a:ext uri="{FF2B5EF4-FFF2-40B4-BE49-F238E27FC236}">
                <a16:creationId xmlns:a16="http://schemas.microsoft.com/office/drawing/2014/main" id="{0D3DD324-4B08-4DF9-E70A-C17C30139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r="30733" b="-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FCB68B-6AEA-DAD0-AB08-7751CAC6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D3E096-6780-4036-8731-9B46FAD15085}" type="slidenum">
              <a:rPr lang="es-PR" smtClean="0"/>
              <a:pPr>
                <a:spcAft>
                  <a:spcPts val="600"/>
                </a:spcAft>
              </a:pPr>
              <a:t>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20469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12034</TotalTime>
  <Words>2047</Words>
  <Application>Microsoft Office PowerPoint</Application>
  <PresentationFormat>Widescreen</PresentationFormat>
  <Paragraphs>380</Paragraphs>
  <Slides>49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Tema de Office</vt:lpstr>
      <vt:lpstr>Conociendo nuestro camino hacia la educación a distancia</vt:lpstr>
      <vt:lpstr>Introducción </vt:lpstr>
      <vt:lpstr>PowerPoint Presentation</vt:lpstr>
      <vt:lpstr>Objetivos de la lección: </vt:lpstr>
      <vt:lpstr>Educación a Distancia </vt:lpstr>
      <vt:lpstr>Datos curiosos</vt:lpstr>
      <vt:lpstr>¿Qué es la Educación a Distancia? </vt:lpstr>
      <vt:lpstr>Viajemos por el tiempo </vt:lpstr>
      <vt:lpstr>Viajemos al pasado</vt:lpstr>
      <vt:lpstr>Todo es cuestión de práctica y adaptarse </vt:lpstr>
      <vt:lpstr>Regresando al presente</vt:lpstr>
      <vt:lpstr>Beneficios de la educación a distancia </vt:lpstr>
      <vt:lpstr>¿Lo consideras un reto?</vt:lpstr>
      <vt:lpstr>Estamos juntos en este proceso</vt:lpstr>
      <vt:lpstr>Vayan apuntando sus preguntas</vt:lpstr>
      <vt:lpstr>Nuestra caja de herramientas virtual</vt:lpstr>
      <vt:lpstr>Teams </vt:lpstr>
      <vt:lpstr>Teams: ¿ Qué es?</vt:lpstr>
      <vt:lpstr>Pasos para ingresar a Teams [video]</vt:lpstr>
      <vt:lpstr>Pasos para chat y emoticones/reacciones [video]</vt:lpstr>
      <vt:lpstr>¿Preguntas?</vt:lpstr>
      <vt:lpstr>Receso de 5 minutos</vt:lpstr>
      <vt:lpstr>PowerPoint Presentation</vt:lpstr>
      <vt:lpstr>Moodle Community  </vt:lpstr>
      <vt:lpstr>Moodle Community </vt:lpstr>
      <vt:lpstr>¿Cómo acceder a Moodle Comunidad: </vt:lpstr>
      <vt:lpstr>Acceder a sus cuentas</vt:lpstr>
      <vt:lpstr>Recorrido</vt:lpstr>
      <vt:lpstr>Asistencia</vt:lpstr>
      <vt:lpstr>Localizar el enlace para las reuniones</vt:lpstr>
      <vt:lpstr>Foros</vt:lpstr>
      <vt:lpstr>Cuestionarios y pruebas cortas</vt:lpstr>
      <vt:lpstr>¿Preguntas?</vt:lpstr>
      <vt:lpstr>Receso de 10 minutos</vt:lpstr>
      <vt:lpstr>WhatsApp </vt:lpstr>
      <vt:lpstr>Whatsapp</vt:lpstr>
      <vt:lpstr>WhatsApp</vt:lpstr>
      <vt:lpstr>WhatsApp (WA): Reglas</vt:lpstr>
      <vt:lpstr>WhatsApp [Video]</vt:lpstr>
      <vt:lpstr>Enviar fotos, videos y documentos </vt:lpstr>
      <vt:lpstr>¿Ustedes que beneficios ven con esta herramienta? </vt:lpstr>
      <vt:lpstr>¿Preguntas?</vt:lpstr>
      <vt:lpstr>Moodle Community: Tarea</vt:lpstr>
      <vt:lpstr>No te preocupes que las guías están para ayudarte</vt:lpstr>
      <vt:lpstr>Repasemos los puntos más importantes</vt:lpstr>
      <vt:lpstr>Nuestra caja de herramientas virtual</vt:lpstr>
      <vt:lpstr>PowerPoint Presentation</vt:lpstr>
      <vt:lpstr>¡Gracias! </vt:lpstr>
      <vt:lpstr>Referencias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lección</dc:title>
  <dc:creator>serrano.neishaly@outlook.com</dc:creator>
  <cp:lastModifiedBy>Valery Desravins</cp:lastModifiedBy>
  <cp:revision>3</cp:revision>
  <dcterms:created xsi:type="dcterms:W3CDTF">2022-02-22T15:03:34Z</dcterms:created>
  <dcterms:modified xsi:type="dcterms:W3CDTF">2024-05-10T20:07:27Z</dcterms:modified>
</cp:coreProperties>
</file>