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57" r:id="rId3"/>
    <p:sldId id="265" r:id="rId4"/>
    <p:sldId id="258" r:id="rId5"/>
    <p:sldId id="280" r:id="rId6"/>
    <p:sldId id="293" r:id="rId7"/>
    <p:sldId id="300" r:id="rId8"/>
    <p:sldId id="301" r:id="rId9"/>
    <p:sldId id="279" r:id="rId10"/>
    <p:sldId id="308" r:id="rId11"/>
    <p:sldId id="278" r:id="rId12"/>
    <p:sldId id="302" r:id="rId13"/>
    <p:sldId id="259" r:id="rId14"/>
    <p:sldId id="296" r:id="rId15"/>
    <p:sldId id="297" r:id="rId16"/>
    <p:sldId id="275" r:id="rId17"/>
    <p:sldId id="274" r:id="rId18"/>
    <p:sldId id="298" r:id="rId19"/>
    <p:sldId id="289" r:id="rId20"/>
    <p:sldId id="307" r:id="rId21"/>
    <p:sldId id="291" r:id="rId22"/>
    <p:sldId id="273" r:id="rId23"/>
    <p:sldId id="299" r:id="rId24"/>
    <p:sldId id="270" r:id="rId25"/>
    <p:sldId id="272" r:id="rId26"/>
    <p:sldId id="269" r:id="rId27"/>
    <p:sldId id="268" r:id="rId28"/>
    <p:sldId id="267" r:id="rId29"/>
    <p:sldId id="288" r:id="rId30"/>
    <p:sldId id="305" r:id="rId31"/>
    <p:sldId id="303" r:id="rId32"/>
    <p:sldId id="304" r:id="rId33"/>
    <p:sldId id="262" r:id="rId34"/>
  </p:sldIdLst>
  <p:sldSz cx="12192000" cy="6858000"/>
  <p:notesSz cx="6858000" cy="9144000"/>
  <p:defaultTextStyle>
    <a:defPPr>
      <a:defRPr lang="es-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ulo inicial" id="{488C7B87-74F3-4C44-AEF0-DB2B8BC3A836}">
          <p14:sldIdLst>
            <p14:sldId id="256"/>
          </p14:sldIdLst>
        </p14:section>
        <p14:section name="Texto" id="{D1DB3BB2-7C98-4FC6-8965-46D5BAD44C65}">
          <p14:sldIdLst>
            <p14:sldId id="257"/>
            <p14:sldId id="265"/>
            <p14:sldId id="258"/>
            <p14:sldId id="280"/>
            <p14:sldId id="293"/>
            <p14:sldId id="300"/>
            <p14:sldId id="301"/>
            <p14:sldId id="279"/>
            <p14:sldId id="308"/>
            <p14:sldId id="278"/>
            <p14:sldId id="302"/>
            <p14:sldId id="259"/>
            <p14:sldId id="296"/>
            <p14:sldId id="297"/>
            <p14:sldId id="275"/>
            <p14:sldId id="274"/>
            <p14:sldId id="298"/>
            <p14:sldId id="289"/>
            <p14:sldId id="307"/>
            <p14:sldId id="291"/>
            <p14:sldId id="273"/>
            <p14:sldId id="299"/>
            <p14:sldId id="270"/>
            <p14:sldId id="272"/>
            <p14:sldId id="269"/>
            <p14:sldId id="268"/>
            <p14:sldId id="267"/>
            <p14:sldId id="288"/>
            <p14:sldId id="305"/>
            <p14:sldId id="303"/>
            <p14:sldId id="304"/>
            <p14:sldId id="2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EB3B8C-4D59-4067-90A7-D9279C6D8081}" v="1" dt="2024-05-10T15:06:27.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68" autoAdjust="0"/>
    <p:restoredTop sz="94660"/>
  </p:normalViewPr>
  <p:slideViewPr>
    <p:cSldViewPr snapToGrid="0">
      <p:cViewPr varScale="1">
        <p:scale>
          <a:sx n="59" d="100"/>
          <a:sy n="59" d="100"/>
        </p:scale>
        <p:origin x="756"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Del C Rodriguez Rodriguez" userId="2e428ffd-bb01-4d6d-8692-7bd9326a5f08" providerId="ADAL" clId="{8DEB3B8C-4D59-4067-90A7-D9279C6D8081}"/>
    <pc:docChg chg="custSel delSld modSld modSection">
      <pc:chgData name="Maria Del C Rodriguez Rodriguez" userId="2e428ffd-bb01-4d6d-8692-7bd9326a5f08" providerId="ADAL" clId="{8DEB3B8C-4D59-4067-90A7-D9279C6D8081}" dt="2024-05-10T15:09:49.843" v="89" actId="20577"/>
      <pc:docMkLst>
        <pc:docMk/>
      </pc:docMkLst>
      <pc:sldChg chg="modSp mod">
        <pc:chgData name="Maria Del C Rodriguez Rodriguez" userId="2e428ffd-bb01-4d6d-8692-7bd9326a5f08" providerId="ADAL" clId="{8DEB3B8C-4D59-4067-90A7-D9279C6D8081}" dt="2024-05-07T15:26:01.360" v="1" actId="1076"/>
        <pc:sldMkLst>
          <pc:docMk/>
          <pc:sldMk cId="3938926538" sldId="256"/>
        </pc:sldMkLst>
        <pc:spChg chg="mod">
          <ac:chgData name="Maria Del C Rodriguez Rodriguez" userId="2e428ffd-bb01-4d6d-8692-7bd9326a5f08" providerId="ADAL" clId="{8DEB3B8C-4D59-4067-90A7-D9279C6D8081}" dt="2024-05-07T15:26:01.360" v="1" actId="1076"/>
          <ac:spMkLst>
            <pc:docMk/>
            <pc:sldMk cId="3938926538" sldId="256"/>
            <ac:spMk id="3" creationId="{4A8338BD-4996-469C-8343-316A6530BDBD}"/>
          </ac:spMkLst>
        </pc:spChg>
      </pc:sldChg>
      <pc:sldChg chg="modSp mod">
        <pc:chgData name="Maria Del C Rodriguez Rodriguez" userId="2e428ffd-bb01-4d6d-8692-7bd9326a5f08" providerId="ADAL" clId="{8DEB3B8C-4D59-4067-90A7-D9279C6D8081}" dt="2024-05-07T15:26:46.433" v="6" actId="20577"/>
        <pc:sldMkLst>
          <pc:docMk/>
          <pc:sldMk cId="1482420921" sldId="257"/>
        </pc:sldMkLst>
        <pc:spChg chg="mod">
          <ac:chgData name="Maria Del C Rodriguez Rodriguez" userId="2e428ffd-bb01-4d6d-8692-7bd9326a5f08" providerId="ADAL" clId="{8DEB3B8C-4D59-4067-90A7-D9279C6D8081}" dt="2024-05-07T15:26:34.813" v="4" actId="20577"/>
          <ac:spMkLst>
            <pc:docMk/>
            <pc:sldMk cId="1482420921" sldId="257"/>
            <ac:spMk id="7" creationId="{CB2E86CB-B23A-4C4C-88D3-566B4CA3D535}"/>
          </ac:spMkLst>
        </pc:spChg>
        <pc:spChg chg="mod">
          <ac:chgData name="Maria Del C Rodriguez Rodriguez" userId="2e428ffd-bb01-4d6d-8692-7bd9326a5f08" providerId="ADAL" clId="{8DEB3B8C-4D59-4067-90A7-D9279C6D8081}" dt="2024-05-07T15:26:46.433" v="6" actId="20577"/>
          <ac:spMkLst>
            <pc:docMk/>
            <pc:sldMk cId="1482420921" sldId="257"/>
            <ac:spMk id="12" creationId="{DBDE60E4-B48D-4E33-8624-AC7A2B609655}"/>
          </ac:spMkLst>
        </pc:spChg>
      </pc:sldChg>
      <pc:sldChg chg="modSp mod">
        <pc:chgData name="Maria Del C Rodriguez Rodriguez" userId="2e428ffd-bb01-4d6d-8692-7bd9326a5f08" providerId="ADAL" clId="{8DEB3B8C-4D59-4067-90A7-D9279C6D8081}" dt="2024-05-07T15:26:56.421" v="7" actId="33524"/>
        <pc:sldMkLst>
          <pc:docMk/>
          <pc:sldMk cId="605209787" sldId="258"/>
        </pc:sldMkLst>
        <pc:spChg chg="mod">
          <ac:chgData name="Maria Del C Rodriguez Rodriguez" userId="2e428ffd-bb01-4d6d-8692-7bd9326a5f08" providerId="ADAL" clId="{8DEB3B8C-4D59-4067-90A7-D9279C6D8081}" dt="2024-05-07T15:26:56.421" v="7" actId="33524"/>
          <ac:spMkLst>
            <pc:docMk/>
            <pc:sldMk cId="605209787" sldId="258"/>
            <ac:spMk id="9" creationId="{20225949-06C3-191A-107C-F619459AA64B}"/>
          </ac:spMkLst>
        </pc:spChg>
      </pc:sldChg>
      <pc:sldChg chg="modSp mod">
        <pc:chgData name="Maria Del C Rodriguez Rodriguez" userId="2e428ffd-bb01-4d6d-8692-7bd9326a5f08" providerId="ADAL" clId="{8DEB3B8C-4D59-4067-90A7-D9279C6D8081}" dt="2024-05-07T15:39:10.981" v="24" actId="33524"/>
        <pc:sldMkLst>
          <pc:docMk/>
          <pc:sldMk cId="1328909531" sldId="259"/>
        </pc:sldMkLst>
        <pc:spChg chg="mod">
          <ac:chgData name="Maria Del C Rodriguez Rodriguez" userId="2e428ffd-bb01-4d6d-8692-7bd9326a5f08" providerId="ADAL" clId="{8DEB3B8C-4D59-4067-90A7-D9279C6D8081}" dt="2024-05-07T15:39:10.981" v="24" actId="33524"/>
          <ac:spMkLst>
            <pc:docMk/>
            <pc:sldMk cId="1328909531" sldId="259"/>
            <ac:spMk id="2" creationId="{E7FD1052-ADE1-4166-9579-3F1704966ED4}"/>
          </ac:spMkLst>
        </pc:spChg>
      </pc:sldChg>
      <pc:sldChg chg="modSp mod">
        <pc:chgData name="Maria Del C Rodriguez Rodriguez" userId="2e428ffd-bb01-4d6d-8692-7bd9326a5f08" providerId="ADAL" clId="{8DEB3B8C-4D59-4067-90A7-D9279C6D8081}" dt="2024-05-10T15:07:43.639" v="85" actId="113"/>
        <pc:sldMkLst>
          <pc:docMk/>
          <pc:sldMk cId="305054577" sldId="262"/>
        </pc:sldMkLst>
        <pc:spChg chg="mod">
          <ac:chgData name="Maria Del C Rodriguez Rodriguez" userId="2e428ffd-bb01-4d6d-8692-7bd9326a5f08" providerId="ADAL" clId="{8DEB3B8C-4D59-4067-90A7-D9279C6D8081}" dt="2024-05-10T15:07:43.639" v="85" actId="113"/>
          <ac:spMkLst>
            <pc:docMk/>
            <pc:sldMk cId="305054577" sldId="262"/>
            <ac:spMk id="3" creationId="{59963D1E-A627-4252-B7EF-6FB4A9304566}"/>
          </ac:spMkLst>
        </pc:spChg>
      </pc:sldChg>
      <pc:sldChg chg="del">
        <pc:chgData name="Maria Del C Rodriguez Rodriguez" userId="2e428ffd-bb01-4d6d-8692-7bd9326a5f08" providerId="ADAL" clId="{8DEB3B8C-4D59-4067-90A7-D9279C6D8081}" dt="2024-05-07T15:46:58.179" v="51" actId="47"/>
        <pc:sldMkLst>
          <pc:docMk/>
          <pc:sldMk cId="3486659381" sldId="263"/>
        </pc:sldMkLst>
      </pc:sldChg>
      <pc:sldChg chg="modSp mod">
        <pc:chgData name="Maria Del C Rodriguez Rodriguez" userId="2e428ffd-bb01-4d6d-8692-7bd9326a5f08" providerId="ADAL" clId="{8DEB3B8C-4D59-4067-90A7-D9279C6D8081}" dt="2024-05-10T15:03:58.309" v="52" actId="13926"/>
        <pc:sldMkLst>
          <pc:docMk/>
          <pc:sldMk cId="3487409137" sldId="270"/>
        </pc:sldMkLst>
        <pc:spChg chg="mod">
          <ac:chgData name="Maria Del C Rodriguez Rodriguez" userId="2e428ffd-bb01-4d6d-8692-7bd9326a5f08" providerId="ADAL" clId="{8DEB3B8C-4D59-4067-90A7-D9279C6D8081}" dt="2024-05-10T15:03:58.309" v="52" actId="13926"/>
          <ac:spMkLst>
            <pc:docMk/>
            <pc:sldMk cId="3487409137" sldId="270"/>
            <ac:spMk id="3" creationId="{A5273432-D6A9-4729-87B8-DF71FDF06A9C}"/>
          </ac:spMkLst>
        </pc:spChg>
      </pc:sldChg>
      <pc:sldChg chg="modSp mod">
        <pc:chgData name="Maria Del C Rodriguez Rodriguez" userId="2e428ffd-bb01-4d6d-8692-7bd9326a5f08" providerId="ADAL" clId="{8DEB3B8C-4D59-4067-90A7-D9279C6D8081}" dt="2024-05-10T15:09:36.573" v="88" actId="20577"/>
        <pc:sldMkLst>
          <pc:docMk/>
          <pc:sldMk cId="2191677621" sldId="278"/>
        </pc:sldMkLst>
        <pc:spChg chg="mod">
          <ac:chgData name="Maria Del C Rodriguez Rodriguez" userId="2e428ffd-bb01-4d6d-8692-7bd9326a5f08" providerId="ADAL" clId="{8DEB3B8C-4D59-4067-90A7-D9279C6D8081}" dt="2024-05-10T15:09:20.667" v="86" actId="20577"/>
          <ac:spMkLst>
            <pc:docMk/>
            <pc:sldMk cId="2191677621" sldId="278"/>
            <ac:spMk id="2" creationId="{E7FD1052-ADE1-4166-9579-3F1704966ED4}"/>
          </ac:spMkLst>
        </pc:spChg>
        <pc:spChg chg="mod">
          <ac:chgData name="Maria Del C Rodriguez Rodriguez" userId="2e428ffd-bb01-4d6d-8692-7bd9326a5f08" providerId="ADAL" clId="{8DEB3B8C-4D59-4067-90A7-D9279C6D8081}" dt="2024-05-10T15:09:36.573" v="88" actId="20577"/>
          <ac:spMkLst>
            <pc:docMk/>
            <pc:sldMk cId="2191677621" sldId="278"/>
            <ac:spMk id="9" creationId="{17CBAF8A-F600-CE39-02AE-86C0B69F4093}"/>
          </ac:spMkLst>
        </pc:spChg>
      </pc:sldChg>
      <pc:sldChg chg="modSp mod">
        <pc:chgData name="Maria Del C Rodriguez Rodriguez" userId="2e428ffd-bb01-4d6d-8692-7bd9326a5f08" providerId="ADAL" clId="{8DEB3B8C-4D59-4067-90A7-D9279C6D8081}" dt="2024-05-07T15:38:25.652" v="18" actId="1076"/>
        <pc:sldMkLst>
          <pc:docMk/>
          <pc:sldMk cId="2403084859" sldId="279"/>
        </pc:sldMkLst>
        <pc:spChg chg="mod">
          <ac:chgData name="Maria Del C Rodriguez Rodriguez" userId="2e428ffd-bb01-4d6d-8692-7bd9326a5f08" providerId="ADAL" clId="{8DEB3B8C-4D59-4067-90A7-D9279C6D8081}" dt="2024-05-07T15:38:25.652" v="18" actId="1076"/>
          <ac:spMkLst>
            <pc:docMk/>
            <pc:sldMk cId="2403084859" sldId="279"/>
            <ac:spMk id="9" creationId="{F8AC9841-F0F5-4ADE-DE80-BE3D4E6A5C00}"/>
          </ac:spMkLst>
        </pc:spChg>
      </pc:sldChg>
      <pc:sldChg chg="modSp mod">
        <pc:chgData name="Maria Del C Rodriguez Rodriguez" userId="2e428ffd-bb01-4d6d-8692-7bd9326a5f08" providerId="ADAL" clId="{8DEB3B8C-4D59-4067-90A7-D9279C6D8081}" dt="2024-05-07T15:27:43.434" v="10" actId="33524"/>
        <pc:sldMkLst>
          <pc:docMk/>
          <pc:sldMk cId="2141604260" sldId="280"/>
        </pc:sldMkLst>
        <pc:spChg chg="mod">
          <ac:chgData name="Maria Del C Rodriguez Rodriguez" userId="2e428ffd-bb01-4d6d-8692-7bd9326a5f08" providerId="ADAL" clId="{8DEB3B8C-4D59-4067-90A7-D9279C6D8081}" dt="2024-05-07T15:27:43.434" v="10" actId="33524"/>
          <ac:spMkLst>
            <pc:docMk/>
            <pc:sldMk cId="2141604260" sldId="280"/>
            <ac:spMk id="3" creationId="{A5273432-D6A9-4729-87B8-DF71FDF06A9C}"/>
          </ac:spMkLst>
        </pc:spChg>
      </pc:sldChg>
      <pc:sldChg chg="modSp mod">
        <pc:chgData name="Maria Del C Rodriguez Rodriguez" userId="2e428ffd-bb01-4d6d-8692-7bd9326a5f08" providerId="ADAL" clId="{8DEB3B8C-4D59-4067-90A7-D9279C6D8081}" dt="2024-05-10T15:06:56.746" v="82" actId="13926"/>
        <pc:sldMkLst>
          <pc:docMk/>
          <pc:sldMk cId="36150173" sldId="288"/>
        </pc:sldMkLst>
        <pc:spChg chg="mod">
          <ac:chgData name="Maria Del C Rodriguez Rodriguez" userId="2e428ffd-bb01-4d6d-8692-7bd9326a5f08" providerId="ADAL" clId="{8DEB3B8C-4D59-4067-90A7-D9279C6D8081}" dt="2024-05-10T15:06:56.746" v="82" actId="13926"/>
          <ac:spMkLst>
            <pc:docMk/>
            <pc:sldMk cId="36150173" sldId="288"/>
            <ac:spMk id="3" creationId="{A5273432-D6A9-4729-87B8-DF71FDF06A9C}"/>
          </ac:spMkLst>
        </pc:spChg>
      </pc:sldChg>
      <pc:sldChg chg="modSp mod">
        <pc:chgData name="Maria Del C Rodriguez Rodriguez" userId="2e428ffd-bb01-4d6d-8692-7bd9326a5f08" providerId="ADAL" clId="{8DEB3B8C-4D59-4067-90A7-D9279C6D8081}" dt="2024-05-10T15:05:07.230" v="55" actId="113"/>
        <pc:sldMkLst>
          <pc:docMk/>
          <pc:sldMk cId="3799543293" sldId="293"/>
        </pc:sldMkLst>
        <pc:spChg chg="mod">
          <ac:chgData name="Maria Del C Rodriguez Rodriguez" userId="2e428ffd-bb01-4d6d-8692-7bd9326a5f08" providerId="ADAL" clId="{8DEB3B8C-4D59-4067-90A7-D9279C6D8081}" dt="2024-05-10T15:05:07.230" v="55" actId="113"/>
          <ac:spMkLst>
            <pc:docMk/>
            <pc:sldMk cId="3799543293" sldId="293"/>
            <ac:spMk id="3" creationId="{00000000-0000-0000-0000-000000000000}"/>
          </ac:spMkLst>
        </pc:spChg>
      </pc:sldChg>
      <pc:sldChg chg="modSp mod">
        <pc:chgData name="Maria Del C Rodriguez Rodriguez" userId="2e428ffd-bb01-4d6d-8692-7bd9326a5f08" providerId="ADAL" clId="{8DEB3B8C-4D59-4067-90A7-D9279C6D8081}" dt="2024-05-07T15:43:50.216" v="41" actId="13926"/>
        <pc:sldMkLst>
          <pc:docMk/>
          <pc:sldMk cId="1573982159" sldId="299"/>
        </pc:sldMkLst>
        <pc:spChg chg="mod">
          <ac:chgData name="Maria Del C Rodriguez Rodriguez" userId="2e428ffd-bb01-4d6d-8692-7bd9326a5f08" providerId="ADAL" clId="{8DEB3B8C-4D59-4067-90A7-D9279C6D8081}" dt="2024-05-07T15:43:50.216" v="41" actId="13926"/>
          <ac:spMkLst>
            <pc:docMk/>
            <pc:sldMk cId="1573982159" sldId="299"/>
            <ac:spMk id="3" creationId="{A5273432-D6A9-4729-87B8-DF71FDF06A9C}"/>
          </ac:spMkLst>
        </pc:spChg>
      </pc:sldChg>
      <pc:sldChg chg="modSp mod">
        <pc:chgData name="Maria Del C Rodriguez Rodriguez" userId="2e428ffd-bb01-4d6d-8692-7bd9326a5f08" providerId="ADAL" clId="{8DEB3B8C-4D59-4067-90A7-D9279C6D8081}" dt="2024-05-10T15:04:19.294" v="53" actId="113"/>
        <pc:sldMkLst>
          <pc:docMk/>
          <pc:sldMk cId="390787154" sldId="300"/>
        </pc:sldMkLst>
        <pc:spChg chg="mod">
          <ac:chgData name="Maria Del C Rodriguez Rodriguez" userId="2e428ffd-bb01-4d6d-8692-7bd9326a5f08" providerId="ADAL" clId="{8DEB3B8C-4D59-4067-90A7-D9279C6D8081}" dt="2024-05-10T15:04:19.294" v="53" actId="113"/>
          <ac:spMkLst>
            <pc:docMk/>
            <pc:sldMk cId="390787154" sldId="300"/>
            <ac:spMk id="3" creationId="{00000000-0000-0000-0000-000000000000}"/>
          </ac:spMkLst>
        </pc:spChg>
      </pc:sldChg>
      <pc:sldChg chg="modSp mod">
        <pc:chgData name="Maria Del C Rodriguez Rodriguez" userId="2e428ffd-bb01-4d6d-8692-7bd9326a5f08" providerId="ADAL" clId="{8DEB3B8C-4D59-4067-90A7-D9279C6D8081}" dt="2024-05-10T15:04:50.064" v="54" actId="113"/>
        <pc:sldMkLst>
          <pc:docMk/>
          <pc:sldMk cId="3364691039" sldId="301"/>
        </pc:sldMkLst>
        <pc:spChg chg="mod">
          <ac:chgData name="Maria Del C Rodriguez Rodriguez" userId="2e428ffd-bb01-4d6d-8692-7bd9326a5f08" providerId="ADAL" clId="{8DEB3B8C-4D59-4067-90A7-D9279C6D8081}" dt="2024-05-10T15:04:50.064" v="54" actId="113"/>
          <ac:spMkLst>
            <pc:docMk/>
            <pc:sldMk cId="3364691039" sldId="301"/>
            <ac:spMk id="3" creationId="{00000000-0000-0000-0000-000000000000}"/>
          </ac:spMkLst>
        </pc:spChg>
      </pc:sldChg>
      <pc:sldChg chg="modSp mod">
        <pc:chgData name="Maria Del C Rodriguez Rodriguez" userId="2e428ffd-bb01-4d6d-8692-7bd9326a5f08" providerId="ADAL" clId="{8DEB3B8C-4D59-4067-90A7-D9279C6D8081}" dt="2024-05-10T15:09:49.843" v="89" actId="20577"/>
        <pc:sldMkLst>
          <pc:docMk/>
          <pc:sldMk cId="3644752927" sldId="302"/>
        </pc:sldMkLst>
        <pc:spChg chg="mod">
          <ac:chgData name="Maria Del C Rodriguez Rodriguez" userId="2e428ffd-bb01-4d6d-8692-7bd9326a5f08" providerId="ADAL" clId="{8DEB3B8C-4D59-4067-90A7-D9279C6D8081}" dt="2024-05-07T15:29:39.818" v="17" actId="33524"/>
          <ac:spMkLst>
            <pc:docMk/>
            <pc:sldMk cId="3644752927" sldId="302"/>
            <ac:spMk id="2" creationId="{BDE908C3-A749-F0B1-A1F6-B2FC8E0BF5FB}"/>
          </ac:spMkLst>
        </pc:spChg>
        <pc:spChg chg="mod">
          <ac:chgData name="Maria Del C Rodriguez Rodriguez" userId="2e428ffd-bb01-4d6d-8692-7bd9326a5f08" providerId="ADAL" clId="{8DEB3B8C-4D59-4067-90A7-D9279C6D8081}" dt="2024-05-10T15:09:49.843" v="89" actId="20577"/>
          <ac:spMkLst>
            <pc:docMk/>
            <pc:sldMk cId="3644752927" sldId="302"/>
            <ac:spMk id="3" creationId="{6F836A60-9CB7-FD1C-379D-33280C3E0DE3}"/>
          </ac:spMkLst>
        </pc:spChg>
      </pc:sldChg>
      <pc:sldChg chg="modSp mod">
        <pc:chgData name="Maria Del C Rodriguez Rodriguez" userId="2e428ffd-bb01-4d6d-8692-7bd9326a5f08" providerId="ADAL" clId="{8DEB3B8C-4D59-4067-90A7-D9279C6D8081}" dt="2024-05-10T15:07:31.310" v="84" actId="2711"/>
        <pc:sldMkLst>
          <pc:docMk/>
          <pc:sldMk cId="1555072464" sldId="303"/>
        </pc:sldMkLst>
        <pc:spChg chg="mod">
          <ac:chgData name="Maria Del C Rodriguez Rodriguez" userId="2e428ffd-bb01-4d6d-8692-7bd9326a5f08" providerId="ADAL" clId="{8DEB3B8C-4D59-4067-90A7-D9279C6D8081}" dt="2024-05-10T15:07:31.310" v="84" actId="2711"/>
          <ac:spMkLst>
            <pc:docMk/>
            <pc:sldMk cId="1555072464" sldId="303"/>
            <ac:spMk id="3" creationId="{542E73BB-8897-03A3-E6C9-45289AF5EC5C}"/>
          </ac:spMkLst>
        </pc:spChg>
      </pc:sldChg>
      <pc:sldChg chg="modSp mod">
        <pc:chgData name="Maria Del C Rodriguez Rodriguez" userId="2e428ffd-bb01-4d6d-8692-7bd9326a5f08" providerId="ADAL" clId="{8DEB3B8C-4D59-4067-90A7-D9279C6D8081}" dt="2024-05-10T15:07:17.427" v="83" actId="2711"/>
        <pc:sldMkLst>
          <pc:docMk/>
          <pc:sldMk cId="1885861130" sldId="305"/>
        </pc:sldMkLst>
        <pc:spChg chg="mod">
          <ac:chgData name="Maria Del C Rodriguez Rodriguez" userId="2e428ffd-bb01-4d6d-8692-7bd9326a5f08" providerId="ADAL" clId="{8DEB3B8C-4D59-4067-90A7-D9279C6D8081}" dt="2024-05-10T15:07:17.427" v="83" actId="2711"/>
          <ac:spMkLst>
            <pc:docMk/>
            <pc:sldMk cId="1885861130" sldId="305"/>
            <ac:spMk id="3" creationId="{5E8AA84E-6305-F7EB-549E-CE9F61F1FA9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F6EAEAC-796F-4708-84EA-34CC3A5E54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R"/>
          </a:p>
        </p:txBody>
      </p:sp>
      <p:sp>
        <p:nvSpPr>
          <p:cNvPr id="3" name="Marcador de fecha 2">
            <a:extLst>
              <a:ext uri="{FF2B5EF4-FFF2-40B4-BE49-F238E27FC236}">
                <a16:creationId xmlns:a16="http://schemas.microsoft.com/office/drawing/2014/main" id="{4CECA3B4-B41A-42E7-92A4-19B598092A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7E12DF-4A3D-480D-BDF8-559663B2E4E8}" type="datetimeFigureOut">
              <a:rPr lang="es-PR" smtClean="0"/>
              <a:t>05/10/2024</a:t>
            </a:fld>
            <a:endParaRPr lang="es-PR"/>
          </a:p>
        </p:txBody>
      </p:sp>
      <p:sp>
        <p:nvSpPr>
          <p:cNvPr id="4" name="Marcador de pie de página 3">
            <a:extLst>
              <a:ext uri="{FF2B5EF4-FFF2-40B4-BE49-F238E27FC236}">
                <a16:creationId xmlns:a16="http://schemas.microsoft.com/office/drawing/2014/main" id="{B8128959-39B2-41FF-B53A-303551199C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R"/>
          </a:p>
        </p:txBody>
      </p:sp>
      <p:sp>
        <p:nvSpPr>
          <p:cNvPr id="5" name="Marcador de número de diapositiva 4">
            <a:extLst>
              <a:ext uri="{FF2B5EF4-FFF2-40B4-BE49-F238E27FC236}">
                <a16:creationId xmlns:a16="http://schemas.microsoft.com/office/drawing/2014/main" id="{396A2496-BCE1-4813-928C-041738B1F95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303985-FF00-4210-A7D2-AD5EC465A8B7}" type="slidenum">
              <a:rPr lang="es-PR" smtClean="0"/>
              <a:t>‹Nº›</a:t>
            </a:fld>
            <a:endParaRPr lang="es-PR"/>
          </a:p>
        </p:txBody>
      </p:sp>
    </p:spTree>
    <p:extLst>
      <p:ext uri="{BB962C8B-B14F-4D97-AF65-F5344CB8AC3E}">
        <p14:creationId xmlns:p14="http://schemas.microsoft.com/office/powerpoint/2010/main" val="295249133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E04CD-5FAC-45AF-9EE8-2FAB3C9B165D}" type="datetimeFigureOut">
              <a:rPr lang="es-PR" smtClean="0"/>
              <a:t>05/10/2024</a:t>
            </a:fld>
            <a:endParaRPr lang="es-P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6BECF-8C49-4A61-A832-9444BD7B705C}" type="slidenum">
              <a:rPr lang="es-PR" smtClean="0"/>
              <a:t>‹Nº›</a:t>
            </a:fld>
            <a:endParaRPr lang="es-PR"/>
          </a:p>
        </p:txBody>
      </p:sp>
    </p:spTree>
    <p:extLst>
      <p:ext uri="{BB962C8B-B14F-4D97-AF65-F5344CB8AC3E}">
        <p14:creationId xmlns:p14="http://schemas.microsoft.com/office/powerpoint/2010/main" val="132680925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PR" dirty="0"/>
              <a:t>Logo del Humacao. Ac</a:t>
            </a:r>
          </a:p>
        </p:txBody>
      </p:sp>
      <p:sp>
        <p:nvSpPr>
          <p:cNvPr id="4" name="Marcador de pie de página 3"/>
          <p:cNvSpPr>
            <a:spLocks noGrp="1"/>
          </p:cNvSpPr>
          <p:nvPr>
            <p:ph type="ftr" sz="quarter" idx="4"/>
          </p:nvPr>
        </p:nvSpPr>
        <p:spPr/>
        <p:txBody>
          <a:bodyPr/>
          <a:lstStyle/>
          <a:p>
            <a:endParaRPr lang="es-PR"/>
          </a:p>
        </p:txBody>
      </p:sp>
      <p:sp>
        <p:nvSpPr>
          <p:cNvPr id="5" name="Marcador de número de diapositiva 4"/>
          <p:cNvSpPr>
            <a:spLocks noGrp="1"/>
          </p:cNvSpPr>
          <p:nvPr>
            <p:ph type="sldNum" sz="quarter" idx="5"/>
          </p:nvPr>
        </p:nvSpPr>
        <p:spPr/>
        <p:txBody>
          <a:bodyPr/>
          <a:lstStyle/>
          <a:p>
            <a:fld id="{5ED6BECF-8C49-4A61-A832-9444BD7B705C}" type="slidenum">
              <a:rPr lang="es-PR" smtClean="0"/>
              <a:t>1</a:t>
            </a:fld>
            <a:endParaRPr lang="es-PR"/>
          </a:p>
        </p:txBody>
      </p:sp>
    </p:spTree>
    <p:extLst>
      <p:ext uri="{BB962C8B-B14F-4D97-AF65-F5344CB8AC3E}">
        <p14:creationId xmlns:p14="http://schemas.microsoft.com/office/powerpoint/2010/main" val="2023871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dirty="0"/>
          </a:p>
        </p:txBody>
      </p:sp>
      <p:sp>
        <p:nvSpPr>
          <p:cNvPr id="4" name="Footer Placeholder 3"/>
          <p:cNvSpPr>
            <a:spLocks noGrp="1"/>
          </p:cNvSpPr>
          <p:nvPr>
            <p:ph type="ftr" sz="quarter" idx="4"/>
          </p:nvPr>
        </p:nvSpPr>
        <p:spPr/>
        <p:txBody>
          <a:bodyPr/>
          <a:lstStyle/>
          <a:p>
            <a:endParaRPr lang="es-PR"/>
          </a:p>
        </p:txBody>
      </p:sp>
      <p:sp>
        <p:nvSpPr>
          <p:cNvPr id="5" name="Slide Number Placeholder 4"/>
          <p:cNvSpPr>
            <a:spLocks noGrp="1"/>
          </p:cNvSpPr>
          <p:nvPr>
            <p:ph type="sldNum" sz="quarter" idx="5"/>
          </p:nvPr>
        </p:nvSpPr>
        <p:spPr/>
        <p:txBody>
          <a:bodyPr/>
          <a:lstStyle/>
          <a:p>
            <a:fld id="{5ED6BECF-8C49-4A61-A832-9444BD7B705C}" type="slidenum">
              <a:rPr lang="es-PR" smtClean="0"/>
              <a:t>33</a:t>
            </a:fld>
            <a:endParaRPr lang="es-PR"/>
          </a:p>
        </p:txBody>
      </p:sp>
    </p:spTree>
    <p:extLst>
      <p:ext uri="{BB962C8B-B14F-4D97-AF65-F5344CB8AC3E}">
        <p14:creationId xmlns:p14="http://schemas.microsoft.com/office/powerpoint/2010/main" val="2122783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F8AE1E-5CE2-46B9-B427-70059AEA557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R"/>
          </a:p>
        </p:txBody>
      </p:sp>
      <p:sp>
        <p:nvSpPr>
          <p:cNvPr id="3" name="Subtítulo 2">
            <a:extLst>
              <a:ext uri="{FF2B5EF4-FFF2-40B4-BE49-F238E27FC236}">
                <a16:creationId xmlns:a16="http://schemas.microsoft.com/office/drawing/2014/main" id="{E8B240C4-57BF-4A74-95F7-5D57378FA9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R"/>
          </a:p>
        </p:txBody>
      </p:sp>
      <p:sp>
        <p:nvSpPr>
          <p:cNvPr id="4" name="Marcador de fecha 3">
            <a:extLst>
              <a:ext uri="{FF2B5EF4-FFF2-40B4-BE49-F238E27FC236}">
                <a16:creationId xmlns:a16="http://schemas.microsoft.com/office/drawing/2014/main" id="{B99932F1-53D4-4818-9A10-2D763E1504F0}"/>
              </a:ext>
            </a:extLst>
          </p:cNvPr>
          <p:cNvSpPr>
            <a:spLocks noGrp="1"/>
          </p:cNvSpPr>
          <p:nvPr>
            <p:ph type="dt" sz="half" idx="10"/>
          </p:nvPr>
        </p:nvSpPr>
        <p:spPr/>
        <p:txBody>
          <a:bodyPr/>
          <a:lstStyle/>
          <a:p>
            <a:fld id="{7779FA71-B15B-4533-821E-A7994DE6844E}" type="datetime1">
              <a:rPr lang="es-PR" smtClean="0"/>
              <a:t>05/10/2024</a:t>
            </a:fld>
            <a:endParaRPr lang="es-PR"/>
          </a:p>
        </p:txBody>
      </p:sp>
      <p:sp>
        <p:nvSpPr>
          <p:cNvPr id="5" name="Marcador de pie de página 4">
            <a:extLst>
              <a:ext uri="{FF2B5EF4-FFF2-40B4-BE49-F238E27FC236}">
                <a16:creationId xmlns:a16="http://schemas.microsoft.com/office/drawing/2014/main" id="{5303068D-1FCB-4B55-A87A-A6EE5C848A02}"/>
              </a:ext>
            </a:extLst>
          </p:cNvPr>
          <p:cNvSpPr>
            <a:spLocks noGrp="1"/>
          </p:cNvSpPr>
          <p:nvPr>
            <p:ph type="ftr" sz="quarter" idx="11"/>
          </p:nvPr>
        </p:nvSpPr>
        <p:spPr/>
        <p:txBody>
          <a:bodyPr/>
          <a:lstStyle/>
          <a:p>
            <a:endParaRPr lang="es-PR"/>
          </a:p>
        </p:txBody>
      </p:sp>
      <p:sp>
        <p:nvSpPr>
          <p:cNvPr id="6" name="Marcador de número de diapositiva 5">
            <a:extLst>
              <a:ext uri="{FF2B5EF4-FFF2-40B4-BE49-F238E27FC236}">
                <a16:creationId xmlns:a16="http://schemas.microsoft.com/office/drawing/2014/main" id="{2CBB970C-8581-4ED2-9590-50316DF1B977}"/>
              </a:ext>
            </a:extLst>
          </p:cNvPr>
          <p:cNvSpPr>
            <a:spLocks noGrp="1"/>
          </p:cNvSpPr>
          <p:nvPr>
            <p:ph type="sldNum" sz="quarter" idx="12"/>
          </p:nvPr>
        </p:nvSpPr>
        <p:spPr/>
        <p:txBody>
          <a:bodyPr/>
          <a:lstStyle/>
          <a:p>
            <a:fld id="{01D3E096-6780-4036-8731-9B46FAD15085}" type="slidenum">
              <a:rPr lang="es-PR" smtClean="0"/>
              <a:t>‹Nº›</a:t>
            </a:fld>
            <a:endParaRPr lang="es-PR"/>
          </a:p>
        </p:txBody>
      </p:sp>
    </p:spTree>
    <p:extLst>
      <p:ext uri="{BB962C8B-B14F-4D97-AF65-F5344CB8AC3E}">
        <p14:creationId xmlns:p14="http://schemas.microsoft.com/office/powerpoint/2010/main" val="3309785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C94AF1-7F57-48F6-8935-8F575A4B8412}"/>
              </a:ext>
            </a:extLst>
          </p:cNvPr>
          <p:cNvSpPr>
            <a:spLocks noGrp="1"/>
          </p:cNvSpPr>
          <p:nvPr>
            <p:ph type="title"/>
          </p:nvPr>
        </p:nvSpPr>
        <p:spPr/>
        <p:txBody>
          <a:bodyPr/>
          <a:lstStyle/>
          <a:p>
            <a:r>
              <a:rPr lang="es-ES"/>
              <a:t>Haga clic para modificar el estilo de título del patrón</a:t>
            </a:r>
            <a:endParaRPr lang="es-PR"/>
          </a:p>
        </p:txBody>
      </p:sp>
      <p:sp>
        <p:nvSpPr>
          <p:cNvPr id="3" name="Marcador de texto vertical 2">
            <a:extLst>
              <a:ext uri="{FF2B5EF4-FFF2-40B4-BE49-F238E27FC236}">
                <a16:creationId xmlns:a16="http://schemas.microsoft.com/office/drawing/2014/main" id="{BA6A8DD8-E175-4BEE-A876-07B5BFBF351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R"/>
          </a:p>
        </p:txBody>
      </p:sp>
      <p:sp>
        <p:nvSpPr>
          <p:cNvPr id="4" name="Marcador de fecha 3">
            <a:extLst>
              <a:ext uri="{FF2B5EF4-FFF2-40B4-BE49-F238E27FC236}">
                <a16:creationId xmlns:a16="http://schemas.microsoft.com/office/drawing/2014/main" id="{5952C6A6-8C8A-4F9A-9687-EDB89AF791E5}"/>
              </a:ext>
            </a:extLst>
          </p:cNvPr>
          <p:cNvSpPr>
            <a:spLocks noGrp="1"/>
          </p:cNvSpPr>
          <p:nvPr>
            <p:ph type="dt" sz="half" idx="10"/>
          </p:nvPr>
        </p:nvSpPr>
        <p:spPr/>
        <p:txBody>
          <a:bodyPr/>
          <a:lstStyle/>
          <a:p>
            <a:fld id="{3B7C7012-54C1-4F34-B2EE-73229EB4535B}" type="datetime1">
              <a:rPr lang="es-PR" smtClean="0"/>
              <a:t>05/10/2024</a:t>
            </a:fld>
            <a:endParaRPr lang="es-PR"/>
          </a:p>
        </p:txBody>
      </p:sp>
      <p:sp>
        <p:nvSpPr>
          <p:cNvPr id="5" name="Marcador de pie de página 4">
            <a:extLst>
              <a:ext uri="{FF2B5EF4-FFF2-40B4-BE49-F238E27FC236}">
                <a16:creationId xmlns:a16="http://schemas.microsoft.com/office/drawing/2014/main" id="{090F1022-2E57-4A72-9191-45DD08DCBC2F}"/>
              </a:ext>
            </a:extLst>
          </p:cNvPr>
          <p:cNvSpPr>
            <a:spLocks noGrp="1"/>
          </p:cNvSpPr>
          <p:nvPr>
            <p:ph type="ftr" sz="quarter" idx="11"/>
          </p:nvPr>
        </p:nvSpPr>
        <p:spPr/>
        <p:txBody>
          <a:bodyPr/>
          <a:lstStyle/>
          <a:p>
            <a:endParaRPr lang="es-PR"/>
          </a:p>
        </p:txBody>
      </p:sp>
      <p:sp>
        <p:nvSpPr>
          <p:cNvPr id="6" name="Marcador de número de diapositiva 5">
            <a:extLst>
              <a:ext uri="{FF2B5EF4-FFF2-40B4-BE49-F238E27FC236}">
                <a16:creationId xmlns:a16="http://schemas.microsoft.com/office/drawing/2014/main" id="{73D13D85-F243-4C06-997B-7583406BD24B}"/>
              </a:ext>
            </a:extLst>
          </p:cNvPr>
          <p:cNvSpPr>
            <a:spLocks noGrp="1"/>
          </p:cNvSpPr>
          <p:nvPr>
            <p:ph type="sldNum" sz="quarter" idx="12"/>
          </p:nvPr>
        </p:nvSpPr>
        <p:spPr/>
        <p:txBody>
          <a:bodyPr/>
          <a:lstStyle/>
          <a:p>
            <a:fld id="{01D3E096-6780-4036-8731-9B46FAD15085}" type="slidenum">
              <a:rPr lang="es-PR" smtClean="0"/>
              <a:t>‹Nº›</a:t>
            </a:fld>
            <a:endParaRPr lang="es-PR"/>
          </a:p>
        </p:txBody>
      </p:sp>
    </p:spTree>
    <p:extLst>
      <p:ext uri="{BB962C8B-B14F-4D97-AF65-F5344CB8AC3E}">
        <p14:creationId xmlns:p14="http://schemas.microsoft.com/office/powerpoint/2010/main" val="3636128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D9303D8-DDDD-4FC4-B11B-4E12FD25B78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R"/>
          </a:p>
        </p:txBody>
      </p:sp>
      <p:sp>
        <p:nvSpPr>
          <p:cNvPr id="3" name="Marcador de texto vertical 2">
            <a:extLst>
              <a:ext uri="{FF2B5EF4-FFF2-40B4-BE49-F238E27FC236}">
                <a16:creationId xmlns:a16="http://schemas.microsoft.com/office/drawing/2014/main" id="{BCFDBE85-97C9-4F67-B7DC-A69F98D7BD9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R"/>
          </a:p>
        </p:txBody>
      </p:sp>
      <p:sp>
        <p:nvSpPr>
          <p:cNvPr id="4" name="Marcador de fecha 3">
            <a:extLst>
              <a:ext uri="{FF2B5EF4-FFF2-40B4-BE49-F238E27FC236}">
                <a16:creationId xmlns:a16="http://schemas.microsoft.com/office/drawing/2014/main" id="{3EB69255-F5D3-48AB-A511-2CC3703C92C8}"/>
              </a:ext>
            </a:extLst>
          </p:cNvPr>
          <p:cNvSpPr>
            <a:spLocks noGrp="1"/>
          </p:cNvSpPr>
          <p:nvPr>
            <p:ph type="dt" sz="half" idx="10"/>
          </p:nvPr>
        </p:nvSpPr>
        <p:spPr/>
        <p:txBody>
          <a:bodyPr/>
          <a:lstStyle/>
          <a:p>
            <a:fld id="{263BD0AA-D10B-4B80-B33B-0A0F45A77405}" type="datetime1">
              <a:rPr lang="es-PR" smtClean="0"/>
              <a:t>05/10/2024</a:t>
            </a:fld>
            <a:endParaRPr lang="es-PR"/>
          </a:p>
        </p:txBody>
      </p:sp>
      <p:sp>
        <p:nvSpPr>
          <p:cNvPr id="5" name="Marcador de pie de página 4">
            <a:extLst>
              <a:ext uri="{FF2B5EF4-FFF2-40B4-BE49-F238E27FC236}">
                <a16:creationId xmlns:a16="http://schemas.microsoft.com/office/drawing/2014/main" id="{8D080B64-858F-436C-8C49-CD2FCD56FB58}"/>
              </a:ext>
            </a:extLst>
          </p:cNvPr>
          <p:cNvSpPr>
            <a:spLocks noGrp="1"/>
          </p:cNvSpPr>
          <p:nvPr>
            <p:ph type="ftr" sz="quarter" idx="11"/>
          </p:nvPr>
        </p:nvSpPr>
        <p:spPr/>
        <p:txBody>
          <a:bodyPr/>
          <a:lstStyle/>
          <a:p>
            <a:endParaRPr lang="es-PR"/>
          </a:p>
        </p:txBody>
      </p:sp>
      <p:sp>
        <p:nvSpPr>
          <p:cNvPr id="6" name="Marcador de número de diapositiva 5">
            <a:extLst>
              <a:ext uri="{FF2B5EF4-FFF2-40B4-BE49-F238E27FC236}">
                <a16:creationId xmlns:a16="http://schemas.microsoft.com/office/drawing/2014/main" id="{4B758CB8-5373-4198-9F13-CCE222267A2E}"/>
              </a:ext>
            </a:extLst>
          </p:cNvPr>
          <p:cNvSpPr>
            <a:spLocks noGrp="1"/>
          </p:cNvSpPr>
          <p:nvPr>
            <p:ph type="sldNum" sz="quarter" idx="12"/>
          </p:nvPr>
        </p:nvSpPr>
        <p:spPr/>
        <p:txBody>
          <a:bodyPr/>
          <a:lstStyle/>
          <a:p>
            <a:fld id="{01D3E096-6780-4036-8731-9B46FAD15085}" type="slidenum">
              <a:rPr lang="es-PR" smtClean="0"/>
              <a:t>‹Nº›</a:t>
            </a:fld>
            <a:endParaRPr lang="es-PR"/>
          </a:p>
        </p:txBody>
      </p:sp>
    </p:spTree>
    <p:extLst>
      <p:ext uri="{BB962C8B-B14F-4D97-AF65-F5344CB8AC3E}">
        <p14:creationId xmlns:p14="http://schemas.microsoft.com/office/powerpoint/2010/main" val="3012945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03EEB1-2D0C-44BF-BAA9-715DBC9D8663}"/>
              </a:ext>
            </a:extLst>
          </p:cNvPr>
          <p:cNvSpPr>
            <a:spLocks noGrp="1"/>
          </p:cNvSpPr>
          <p:nvPr>
            <p:ph type="title"/>
          </p:nvPr>
        </p:nvSpPr>
        <p:spPr/>
        <p:txBody>
          <a:bodyPr/>
          <a:lstStyle/>
          <a:p>
            <a:r>
              <a:rPr lang="es-ES"/>
              <a:t>Haga clic para modificar el estilo de título del patrón</a:t>
            </a:r>
            <a:endParaRPr lang="es-PR"/>
          </a:p>
        </p:txBody>
      </p:sp>
      <p:sp>
        <p:nvSpPr>
          <p:cNvPr id="3" name="Marcador de contenido 2">
            <a:extLst>
              <a:ext uri="{FF2B5EF4-FFF2-40B4-BE49-F238E27FC236}">
                <a16:creationId xmlns:a16="http://schemas.microsoft.com/office/drawing/2014/main" id="{1D201418-F1BF-4B36-B993-5F4EAED797B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R"/>
          </a:p>
        </p:txBody>
      </p:sp>
      <p:sp>
        <p:nvSpPr>
          <p:cNvPr id="4" name="Marcador de fecha 3">
            <a:extLst>
              <a:ext uri="{FF2B5EF4-FFF2-40B4-BE49-F238E27FC236}">
                <a16:creationId xmlns:a16="http://schemas.microsoft.com/office/drawing/2014/main" id="{07932611-EB1B-4FBC-8BC8-D21BC3F06D13}"/>
              </a:ext>
            </a:extLst>
          </p:cNvPr>
          <p:cNvSpPr>
            <a:spLocks noGrp="1"/>
          </p:cNvSpPr>
          <p:nvPr>
            <p:ph type="dt" sz="half" idx="10"/>
          </p:nvPr>
        </p:nvSpPr>
        <p:spPr/>
        <p:txBody>
          <a:bodyPr/>
          <a:lstStyle/>
          <a:p>
            <a:fld id="{437BFA9B-C965-4BDD-8800-8D611FE5594C}" type="datetime1">
              <a:rPr lang="es-PR" smtClean="0"/>
              <a:t>05/10/2024</a:t>
            </a:fld>
            <a:endParaRPr lang="es-PR"/>
          </a:p>
        </p:txBody>
      </p:sp>
      <p:sp>
        <p:nvSpPr>
          <p:cNvPr id="5" name="Marcador de pie de página 4">
            <a:extLst>
              <a:ext uri="{FF2B5EF4-FFF2-40B4-BE49-F238E27FC236}">
                <a16:creationId xmlns:a16="http://schemas.microsoft.com/office/drawing/2014/main" id="{AA16E17E-D064-421A-BCF9-91F568ABF6EB}"/>
              </a:ext>
            </a:extLst>
          </p:cNvPr>
          <p:cNvSpPr>
            <a:spLocks noGrp="1"/>
          </p:cNvSpPr>
          <p:nvPr>
            <p:ph type="ftr" sz="quarter" idx="11"/>
          </p:nvPr>
        </p:nvSpPr>
        <p:spPr/>
        <p:txBody>
          <a:bodyPr/>
          <a:lstStyle/>
          <a:p>
            <a:endParaRPr lang="es-PR"/>
          </a:p>
        </p:txBody>
      </p:sp>
      <p:sp>
        <p:nvSpPr>
          <p:cNvPr id="6" name="Marcador de número de diapositiva 5">
            <a:extLst>
              <a:ext uri="{FF2B5EF4-FFF2-40B4-BE49-F238E27FC236}">
                <a16:creationId xmlns:a16="http://schemas.microsoft.com/office/drawing/2014/main" id="{C5DBB6F9-2061-43C2-ADB6-7E83B8471612}"/>
              </a:ext>
            </a:extLst>
          </p:cNvPr>
          <p:cNvSpPr>
            <a:spLocks noGrp="1"/>
          </p:cNvSpPr>
          <p:nvPr>
            <p:ph type="sldNum" sz="quarter" idx="12"/>
          </p:nvPr>
        </p:nvSpPr>
        <p:spPr/>
        <p:txBody>
          <a:bodyPr/>
          <a:lstStyle/>
          <a:p>
            <a:fld id="{01D3E096-6780-4036-8731-9B46FAD15085}" type="slidenum">
              <a:rPr lang="es-PR" smtClean="0"/>
              <a:t>‹Nº›</a:t>
            </a:fld>
            <a:endParaRPr lang="es-PR"/>
          </a:p>
        </p:txBody>
      </p:sp>
    </p:spTree>
    <p:extLst>
      <p:ext uri="{BB962C8B-B14F-4D97-AF65-F5344CB8AC3E}">
        <p14:creationId xmlns:p14="http://schemas.microsoft.com/office/powerpoint/2010/main" val="3557481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1E0F44-16C3-433D-9ED6-10719BEE1F4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R"/>
          </a:p>
        </p:txBody>
      </p:sp>
      <p:sp>
        <p:nvSpPr>
          <p:cNvPr id="3" name="Marcador de texto 2">
            <a:extLst>
              <a:ext uri="{FF2B5EF4-FFF2-40B4-BE49-F238E27FC236}">
                <a16:creationId xmlns:a16="http://schemas.microsoft.com/office/drawing/2014/main" id="{1426240D-C62D-442D-BE52-D9E66C18F5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6B25C35-DC4A-4FB9-B903-054D5E91B962}"/>
              </a:ext>
            </a:extLst>
          </p:cNvPr>
          <p:cNvSpPr>
            <a:spLocks noGrp="1"/>
          </p:cNvSpPr>
          <p:nvPr>
            <p:ph type="dt" sz="half" idx="10"/>
          </p:nvPr>
        </p:nvSpPr>
        <p:spPr/>
        <p:txBody>
          <a:bodyPr/>
          <a:lstStyle/>
          <a:p>
            <a:fld id="{9C67076B-CEF7-4A0D-9303-8037680AE347}" type="datetime1">
              <a:rPr lang="es-PR" smtClean="0"/>
              <a:t>05/10/2024</a:t>
            </a:fld>
            <a:endParaRPr lang="es-PR"/>
          </a:p>
        </p:txBody>
      </p:sp>
      <p:sp>
        <p:nvSpPr>
          <p:cNvPr id="5" name="Marcador de pie de página 4">
            <a:extLst>
              <a:ext uri="{FF2B5EF4-FFF2-40B4-BE49-F238E27FC236}">
                <a16:creationId xmlns:a16="http://schemas.microsoft.com/office/drawing/2014/main" id="{053180A0-3259-48B6-BDCD-2EFD815027FB}"/>
              </a:ext>
            </a:extLst>
          </p:cNvPr>
          <p:cNvSpPr>
            <a:spLocks noGrp="1"/>
          </p:cNvSpPr>
          <p:nvPr>
            <p:ph type="ftr" sz="quarter" idx="11"/>
          </p:nvPr>
        </p:nvSpPr>
        <p:spPr/>
        <p:txBody>
          <a:bodyPr/>
          <a:lstStyle/>
          <a:p>
            <a:endParaRPr lang="es-PR"/>
          </a:p>
        </p:txBody>
      </p:sp>
      <p:sp>
        <p:nvSpPr>
          <p:cNvPr id="6" name="Marcador de número de diapositiva 5">
            <a:extLst>
              <a:ext uri="{FF2B5EF4-FFF2-40B4-BE49-F238E27FC236}">
                <a16:creationId xmlns:a16="http://schemas.microsoft.com/office/drawing/2014/main" id="{C2151CE3-CEF7-4402-A0B7-373F2677FED0}"/>
              </a:ext>
            </a:extLst>
          </p:cNvPr>
          <p:cNvSpPr>
            <a:spLocks noGrp="1"/>
          </p:cNvSpPr>
          <p:nvPr>
            <p:ph type="sldNum" sz="quarter" idx="12"/>
          </p:nvPr>
        </p:nvSpPr>
        <p:spPr/>
        <p:txBody>
          <a:bodyPr/>
          <a:lstStyle/>
          <a:p>
            <a:fld id="{01D3E096-6780-4036-8731-9B46FAD15085}" type="slidenum">
              <a:rPr lang="es-PR" smtClean="0"/>
              <a:t>‹Nº›</a:t>
            </a:fld>
            <a:endParaRPr lang="es-PR"/>
          </a:p>
        </p:txBody>
      </p:sp>
    </p:spTree>
    <p:extLst>
      <p:ext uri="{BB962C8B-B14F-4D97-AF65-F5344CB8AC3E}">
        <p14:creationId xmlns:p14="http://schemas.microsoft.com/office/powerpoint/2010/main" val="3622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28C0D3-FEB3-4E2D-9536-D3F8E1B8E08E}"/>
              </a:ext>
            </a:extLst>
          </p:cNvPr>
          <p:cNvSpPr>
            <a:spLocks noGrp="1"/>
          </p:cNvSpPr>
          <p:nvPr>
            <p:ph type="title"/>
          </p:nvPr>
        </p:nvSpPr>
        <p:spPr/>
        <p:txBody>
          <a:bodyPr/>
          <a:lstStyle/>
          <a:p>
            <a:r>
              <a:rPr lang="es-ES"/>
              <a:t>Haga clic para modificar el estilo de título del patrón</a:t>
            </a:r>
            <a:endParaRPr lang="es-PR"/>
          </a:p>
        </p:txBody>
      </p:sp>
      <p:sp>
        <p:nvSpPr>
          <p:cNvPr id="3" name="Marcador de contenido 2">
            <a:extLst>
              <a:ext uri="{FF2B5EF4-FFF2-40B4-BE49-F238E27FC236}">
                <a16:creationId xmlns:a16="http://schemas.microsoft.com/office/drawing/2014/main" id="{E67D436B-AF95-4C71-AB79-6145D35EAE4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R"/>
          </a:p>
        </p:txBody>
      </p:sp>
      <p:sp>
        <p:nvSpPr>
          <p:cNvPr id="4" name="Marcador de contenido 3">
            <a:extLst>
              <a:ext uri="{FF2B5EF4-FFF2-40B4-BE49-F238E27FC236}">
                <a16:creationId xmlns:a16="http://schemas.microsoft.com/office/drawing/2014/main" id="{8F447B40-3C82-46AA-B103-F1880B9A572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R"/>
          </a:p>
        </p:txBody>
      </p:sp>
      <p:sp>
        <p:nvSpPr>
          <p:cNvPr id="5" name="Marcador de fecha 4">
            <a:extLst>
              <a:ext uri="{FF2B5EF4-FFF2-40B4-BE49-F238E27FC236}">
                <a16:creationId xmlns:a16="http://schemas.microsoft.com/office/drawing/2014/main" id="{A39263C4-FA88-4892-A87E-FFDBD3B9B247}"/>
              </a:ext>
            </a:extLst>
          </p:cNvPr>
          <p:cNvSpPr>
            <a:spLocks noGrp="1"/>
          </p:cNvSpPr>
          <p:nvPr>
            <p:ph type="dt" sz="half" idx="10"/>
          </p:nvPr>
        </p:nvSpPr>
        <p:spPr/>
        <p:txBody>
          <a:bodyPr/>
          <a:lstStyle/>
          <a:p>
            <a:fld id="{9382A0E0-3B22-47D0-8691-B80FDED48BB9}" type="datetime1">
              <a:rPr lang="es-PR" smtClean="0"/>
              <a:t>05/10/2024</a:t>
            </a:fld>
            <a:endParaRPr lang="es-PR"/>
          </a:p>
        </p:txBody>
      </p:sp>
      <p:sp>
        <p:nvSpPr>
          <p:cNvPr id="6" name="Marcador de pie de página 5">
            <a:extLst>
              <a:ext uri="{FF2B5EF4-FFF2-40B4-BE49-F238E27FC236}">
                <a16:creationId xmlns:a16="http://schemas.microsoft.com/office/drawing/2014/main" id="{38EAE438-F981-49EF-91DC-C817326A763D}"/>
              </a:ext>
            </a:extLst>
          </p:cNvPr>
          <p:cNvSpPr>
            <a:spLocks noGrp="1"/>
          </p:cNvSpPr>
          <p:nvPr>
            <p:ph type="ftr" sz="quarter" idx="11"/>
          </p:nvPr>
        </p:nvSpPr>
        <p:spPr/>
        <p:txBody>
          <a:bodyPr/>
          <a:lstStyle/>
          <a:p>
            <a:endParaRPr lang="es-PR"/>
          </a:p>
        </p:txBody>
      </p:sp>
      <p:sp>
        <p:nvSpPr>
          <p:cNvPr id="7" name="Marcador de número de diapositiva 6">
            <a:extLst>
              <a:ext uri="{FF2B5EF4-FFF2-40B4-BE49-F238E27FC236}">
                <a16:creationId xmlns:a16="http://schemas.microsoft.com/office/drawing/2014/main" id="{B21B3C52-7F1A-467D-9B34-CF9245E1BDF3}"/>
              </a:ext>
            </a:extLst>
          </p:cNvPr>
          <p:cNvSpPr>
            <a:spLocks noGrp="1"/>
          </p:cNvSpPr>
          <p:nvPr>
            <p:ph type="sldNum" sz="quarter" idx="12"/>
          </p:nvPr>
        </p:nvSpPr>
        <p:spPr/>
        <p:txBody>
          <a:bodyPr/>
          <a:lstStyle/>
          <a:p>
            <a:fld id="{01D3E096-6780-4036-8731-9B46FAD15085}" type="slidenum">
              <a:rPr lang="es-PR" smtClean="0"/>
              <a:t>‹Nº›</a:t>
            </a:fld>
            <a:endParaRPr lang="es-PR"/>
          </a:p>
        </p:txBody>
      </p:sp>
    </p:spTree>
    <p:extLst>
      <p:ext uri="{BB962C8B-B14F-4D97-AF65-F5344CB8AC3E}">
        <p14:creationId xmlns:p14="http://schemas.microsoft.com/office/powerpoint/2010/main" val="3130442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D9048-858C-4D22-81FA-1FE073FFD2E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R"/>
          </a:p>
        </p:txBody>
      </p:sp>
      <p:sp>
        <p:nvSpPr>
          <p:cNvPr id="3" name="Marcador de texto 2">
            <a:extLst>
              <a:ext uri="{FF2B5EF4-FFF2-40B4-BE49-F238E27FC236}">
                <a16:creationId xmlns:a16="http://schemas.microsoft.com/office/drawing/2014/main" id="{682D78D1-62B6-4251-9B72-8F8DE49976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D94B656-211F-4B78-88A7-134D640608B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R"/>
          </a:p>
        </p:txBody>
      </p:sp>
      <p:sp>
        <p:nvSpPr>
          <p:cNvPr id="5" name="Marcador de texto 4">
            <a:extLst>
              <a:ext uri="{FF2B5EF4-FFF2-40B4-BE49-F238E27FC236}">
                <a16:creationId xmlns:a16="http://schemas.microsoft.com/office/drawing/2014/main" id="{8C295A60-A5A0-496C-87B7-240712199C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9932C3B-77AC-48CB-AE3E-3E537664D3D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R"/>
          </a:p>
        </p:txBody>
      </p:sp>
      <p:sp>
        <p:nvSpPr>
          <p:cNvPr id="7" name="Marcador de fecha 6">
            <a:extLst>
              <a:ext uri="{FF2B5EF4-FFF2-40B4-BE49-F238E27FC236}">
                <a16:creationId xmlns:a16="http://schemas.microsoft.com/office/drawing/2014/main" id="{CD02EBDD-0360-4F1B-B199-2378C4BB2062}"/>
              </a:ext>
            </a:extLst>
          </p:cNvPr>
          <p:cNvSpPr>
            <a:spLocks noGrp="1"/>
          </p:cNvSpPr>
          <p:nvPr>
            <p:ph type="dt" sz="half" idx="10"/>
          </p:nvPr>
        </p:nvSpPr>
        <p:spPr/>
        <p:txBody>
          <a:bodyPr/>
          <a:lstStyle/>
          <a:p>
            <a:fld id="{445917B5-21FC-42D1-870F-4088A870D2D1}" type="datetime1">
              <a:rPr lang="es-PR" smtClean="0"/>
              <a:t>05/10/2024</a:t>
            </a:fld>
            <a:endParaRPr lang="es-PR"/>
          </a:p>
        </p:txBody>
      </p:sp>
      <p:sp>
        <p:nvSpPr>
          <p:cNvPr id="8" name="Marcador de pie de página 7">
            <a:extLst>
              <a:ext uri="{FF2B5EF4-FFF2-40B4-BE49-F238E27FC236}">
                <a16:creationId xmlns:a16="http://schemas.microsoft.com/office/drawing/2014/main" id="{A9457640-A8FC-469E-BB92-582324B476FB}"/>
              </a:ext>
            </a:extLst>
          </p:cNvPr>
          <p:cNvSpPr>
            <a:spLocks noGrp="1"/>
          </p:cNvSpPr>
          <p:nvPr>
            <p:ph type="ftr" sz="quarter" idx="11"/>
          </p:nvPr>
        </p:nvSpPr>
        <p:spPr/>
        <p:txBody>
          <a:bodyPr/>
          <a:lstStyle/>
          <a:p>
            <a:endParaRPr lang="es-PR"/>
          </a:p>
        </p:txBody>
      </p:sp>
      <p:sp>
        <p:nvSpPr>
          <p:cNvPr id="9" name="Marcador de número de diapositiva 8">
            <a:extLst>
              <a:ext uri="{FF2B5EF4-FFF2-40B4-BE49-F238E27FC236}">
                <a16:creationId xmlns:a16="http://schemas.microsoft.com/office/drawing/2014/main" id="{536AE60E-8E38-4638-8683-63BA33AFBC3A}"/>
              </a:ext>
            </a:extLst>
          </p:cNvPr>
          <p:cNvSpPr>
            <a:spLocks noGrp="1"/>
          </p:cNvSpPr>
          <p:nvPr>
            <p:ph type="sldNum" sz="quarter" idx="12"/>
          </p:nvPr>
        </p:nvSpPr>
        <p:spPr/>
        <p:txBody>
          <a:bodyPr/>
          <a:lstStyle/>
          <a:p>
            <a:fld id="{01D3E096-6780-4036-8731-9B46FAD15085}" type="slidenum">
              <a:rPr lang="es-PR" smtClean="0"/>
              <a:t>‹Nº›</a:t>
            </a:fld>
            <a:endParaRPr lang="es-PR"/>
          </a:p>
        </p:txBody>
      </p:sp>
    </p:spTree>
    <p:extLst>
      <p:ext uri="{BB962C8B-B14F-4D97-AF65-F5344CB8AC3E}">
        <p14:creationId xmlns:p14="http://schemas.microsoft.com/office/powerpoint/2010/main" val="3324014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CD7F01-7509-421B-A884-96AEBD16ABC7}"/>
              </a:ext>
            </a:extLst>
          </p:cNvPr>
          <p:cNvSpPr>
            <a:spLocks noGrp="1"/>
          </p:cNvSpPr>
          <p:nvPr>
            <p:ph type="title"/>
          </p:nvPr>
        </p:nvSpPr>
        <p:spPr/>
        <p:txBody>
          <a:bodyPr/>
          <a:lstStyle/>
          <a:p>
            <a:r>
              <a:rPr lang="es-ES"/>
              <a:t>Haga clic para modificar el estilo de título del patrón</a:t>
            </a:r>
            <a:endParaRPr lang="es-PR"/>
          </a:p>
        </p:txBody>
      </p:sp>
      <p:sp>
        <p:nvSpPr>
          <p:cNvPr id="3" name="Marcador de fecha 2">
            <a:extLst>
              <a:ext uri="{FF2B5EF4-FFF2-40B4-BE49-F238E27FC236}">
                <a16:creationId xmlns:a16="http://schemas.microsoft.com/office/drawing/2014/main" id="{A3EEF191-54C8-40A7-9B3E-6DA4431CD391}"/>
              </a:ext>
            </a:extLst>
          </p:cNvPr>
          <p:cNvSpPr>
            <a:spLocks noGrp="1"/>
          </p:cNvSpPr>
          <p:nvPr>
            <p:ph type="dt" sz="half" idx="10"/>
          </p:nvPr>
        </p:nvSpPr>
        <p:spPr/>
        <p:txBody>
          <a:bodyPr/>
          <a:lstStyle/>
          <a:p>
            <a:fld id="{C2BC5741-96EF-49A1-B8BF-24446862EF23}" type="datetime1">
              <a:rPr lang="es-PR" smtClean="0"/>
              <a:t>05/10/2024</a:t>
            </a:fld>
            <a:endParaRPr lang="es-PR"/>
          </a:p>
        </p:txBody>
      </p:sp>
      <p:sp>
        <p:nvSpPr>
          <p:cNvPr id="4" name="Marcador de pie de página 3">
            <a:extLst>
              <a:ext uri="{FF2B5EF4-FFF2-40B4-BE49-F238E27FC236}">
                <a16:creationId xmlns:a16="http://schemas.microsoft.com/office/drawing/2014/main" id="{234085CB-BD48-4E41-A6F7-10BBD7A98634}"/>
              </a:ext>
            </a:extLst>
          </p:cNvPr>
          <p:cNvSpPr>
            <a:spLocks noGrp="1"/>
          </p:cNvSpPr>
          <p:nvPr>
            <p:ph type="ftr" sz="quarter" idx="11"/>
          </p:nvPr>
        </p:nvSpPr>
        <p:spPr/>
        <p:txBody>
          <a:bodyPr/>
          <a:lstStyle/>
          <a:p>
            <a:endParaRPr lang="es-PR"/>
          </a:p>
        </p:txBody>
      </p:sp>
      <p:sp>
        <p:nvSpPr>
          <p:cNvPr id="5" name="Marcador de número de diapositiva 4">
            <a:extLst>
              <a:ext uri="{FF2B5EF4-FFF2-40B4-BE49-F238E27FC236}">
                <a16:creationId xmlns:a16="http://schemas.microsoft.com/office/drawing/2014/main" id="{1BAF76F8-5704-4049-B7E5-621AC37AD6DA}"/>
              </a:ext>
            </a:extLst>
          </p:cNvPr>
          <p:cNvSpPr>
            <a:spLocks noGrp="1"/>
          </p:cNvSpPr>
          <p:nvPr>
            <p:ph type="sldNum" sz="quarter" idx="12"/>
          </p:nvPr>
        </p:nvSpPr>
        <p:spPr/>
        <p:txBody>
          <a:bodyPr/>
          <a:lstStyle/>
          <a:p>
            <a:fld id="{01D3E096-6780-4036-8731-9B46FAD15085}" type="slidenum">
              <a:rPr lang="es-PR" smtClean="0"/>
              <a:t>‹Nº›</a:t>
            </a:fld>
            <a:endParaRPr lang="es-PR"/>
          </a:p>
        </p:txBody>
      </p:sp>
    </p:spTree>
    <p:extLst>
      <p:ext uri="{BB962C8B-B14F-4D97-AF65-F5344CB8AC3E}">
        <p14:creationId xmlns:p14="http://schemas.microsoft.com/office/powerpoint/2010/main" val="122736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15C502A-A313-4DDD-8B23-BD43F48E189D}"/>
              </a:ext>
            </a:extLst>
          </p:cNvPr>
          <p:cNvSpPr>
            <a:spLocks noGrp="1"/>
          </p:cNvSpPr>
          <p:nvPr>
            <p:ph type="dt" sz="half" idx="10"/>
          </p:nvPr>
        </p:nvSpPr>
        <p:spPr/>
        <p:txBody>
          <a:bodyPr/>
          <a:lstStyle/>
          <a:p>
            <a:fld id="{3AE90873-74CD-4F2E-A0A4-D4058592C8E8}" type="datetime1">
              <a:rPr lang="es-PR" smtClean="0"/>
              <a:t>05/10/2024</a:t>
            </a:fld>
            <a:endParaRPr lang="es-PR"/>
          </a:p>
        </p:txBody>
      </p:sp>
      <p:sp>
        <p:nvSpPr>
          <p:cNvPr id="3" name="Marcador de pie de página 2">
            <a:extLst>
              <a:ext uri="{FF2B5EF4-FFF2-40B4-BE49-F238E27FC236}">
                <a16:creationId xmlns:a16="http://schemas.microsoft.com/office/drawing/2014/main" id="{5FF3E35D-C959-4BB6-B532-654F2DD38770}"/>
              </a:ext>
            </a:extLst>
          </p:cNvPr>
          <p:cNvSpPr>
            <a:spLocks noGrp="1"/>
          </p:cNvSpPr>
          <p:nvPr>
            <p:ph type="ftr" sz="quarter" idx="11"/>
          </p:nvPr>
        </p:nvSpPr>
        <p:spPr/>
        <p:txBody>
          <a:bodyPr/>
          <a:lstStyle/>
          <a:p>
            <a:endParaRPr lang="es-PR"/>
          </a:p>
        </p:txBody>
      </p:sp>
      <p:sp>
        <p:nvSpPr>
          <p:cNvPr id="4" name="Marcador de número de diapositiva 3">
            <a:extLst>
              <a:ext uri="{FF2B5EF4-FFF2-40B4-BE49-F238E27FC236}">
                <a16:creationId xmlns:a16="http://schemas.microsoft.com/office/drawing/2014/main" id="{B098F229-104D-4A55-B390-651D45524C65}"/>
              </a:ext>
            </a:extLst>
          </p:cNvPr>
          <p:cNvSpPr>
            <a:spLocks noGrp="1"/>
          </p:cNvSpPr>
          <p:nvPr>
            <p:ph type="sldNum" sz="quarter" idx="12"/>
          </p:nvPr>
        </p:nvSpPr>
        <p:spPr/>
        <p:txBody>
          <a:bodyPr/>
          <a:lstStyle/>
          <a:p>
            <a:fld id="{01D3E096-6780-4036-8731-9B46FAD15085}" type="slidenum">
              <a:rPr lang="es-PR" smtClean="0"/>
              <a:t>‹Nº›</a:t>
            </a:fld>
            <a:endParaRPr lang="es-PR"/>
          </a:p>
        </p:txBody>
      </p:sp>
    </p:spTree>
    <p:extLst>
      <p:ext uri="{BB962C8B-B14F-4D97-AF65-F5344CB8AC3E}">
        <p14:creationId xmlns:p14="http://schemas.microsoft.com/office/powerpoint/2010/main" val="385289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32BB4E-5BEA-44EA-BF8E-942D3C77B24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R"/>
          </a:p>
        </p:txBody>
      </p:sp>
      <p:sp>
        <p:nvSpPr>
          <p:cNvPr id="3" name="Marcador de contenido 2">
            <a:extLst>
              <a:ext uri="{FF2B5EF4-FFF2-40B4-BE49-F238E27FC236}">
                <a16:creationId xmlns:a16="http://schemas.microsoft.com/office/drawing/2014/main" id="{ED424E3E-6213-4D29-A972-3C973162B2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R"/>
          </a:p>
        </p:txBody>
      </p:sp>
      <p:sp>
        <p:nvSpPr>
          <p:cNvPr id="4" name="Marcador de texto 3">
            <a:extLst>
              <a:ext uri="{FF2B5EF4-FFF2-40B4-BE49-F238E27FC236}">
                <a16:creationId xmlns:a16="http://schemas.microsoft.com/office/drawing/2014/main" id="{4461B616-9700-4F66-84AF-986F1C49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959A60B-3EDF-49D4-A6BC-3565627E1686}"/>
              </a:ext>
            </a:extLst>
          </p:cNvPr>
          <p:cNvSpPr>
            <a:spLocks noGrp="1"/>
          </p:cNvSpPr>
          <p:nvPr>
            <p:ph type="dt" sz="half" idx="10"/>
          </p:nvPr>
        </p:nvSpPr>
        <p:spPr/>
        <p:txBody>
          <a:bodyPr/>
          <a:lstStyle/>
          <a:p>
            <a:fld id="{F61B9D2E-31CB-4B53-83EA-6DB671D8BEA6}" type="datetime1">
              <a:rPr lang="es-PR" smtClean="0"/>
              <a:t>05/10/2024</a:t>
            </a:fld>
            <a:endParaRPr lang="es-PR"/>
          </a:p>
        </p:txBody>
      </p:sp>
      <p:sp>
        <p:nvSpPr>
          <p:cNvPr id="6" name="Marcador de pie de página 5">
            <a:extLst>
              <a:ext uri="{FF2B5EF4-FFF2-40B4-BE49-F238E27FC236}">
                <a16:creationId xmlns:a16="http://schemas.microsoft.com/office/drawing/2014/main" id="{2F061221-FEEB-4D18-AC8E-4D7B5C96EFB9}"/>
              </a:ext>
            </a:extLst>
          </p:cNvPr>
          <p:cNvSpPr>
            <a:spLocks noGrp="1"/>
          </p:cNvSpPr>
          <p:nvPr>
            <p:ph type="ftr" sz="quarter" idx="11"/>
          </p:nvPr>
        </p:nvSpPr>
        <p:spPr/>
        <p:txBody>
          <a:bodyPr/>
          <a:lstStyle/>
          <a:p>
            <a:endParaRPr lang="es-PR"/>
          </a:p>
        </p:txBody>
      </p:sp>
      <p:sp>
        <p:nvSpPr>
          <p:cNvPr id="7" name="Marcador de número de diapositiva 6">
            <a:extLst>
              <a:ext uri="{FF2B5EF4-FFF2-40B4-BE49-F238E27FC236}">
                <a16:creationId xmlns:a16="http://schemas.microsoft.com/office/drawing/2014/main" id="{3498C482-FF4B-48C7-A820-4A689D61FA36}"/>
              </a:ext>
            </a:extLst>
          </p:cNvPr>
          <p:cNvSpPr>
            <a:spLocks noGrp="1"/>
          </p:cNvSpPr>
          <p:nvPr>
            <p:ph type="sldNum" sz="quarter" idx="12"/>
          </p:nvPr>
        </p:nvSpPr>
        <p:spPr/>
        <p:txBody>
          <a:bodyPr/>
          <a:lstStyle/>
          <a:p>
            <a:fld id="{01D3E096-6780-4036-8731-9B46FAD15085}" type="slidenum">
              <a:rPr lang="es-PR" smtClean="0"/>
              <a:t>‹Nº›</a:t>
            </a:fld>
            <a:endParaRPr lang="es-PR"/>
          </a:p>
        </p:txBody>
      </p:sp>
    </p:spTree>
    <p:extLst>
      <p:ext uri="{BB962C8B-B14F-4D97-AF65-F5344CB8AC3E}">
        <p14:creationId xmlns:p14="http://schemas.microsoft.com/office/powerpoint/2010/main" val="86198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61E0C2-B05F-416E-832F-D1E3AAA1C7E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R"/>
          </a:p>
        </p:txBody>
      </p:sp>
      <p:sp>
        <p:nvSpPr>
          <p:cNvPr id="3" name="Marcador de posición de imagen 2">
            <a:extLst>
              <a:ext uri="{FF2B5EF4-FFF2-40B4-BE49-F238E27FC236}">
                <a16:creationId xmlns:a16="http://schemas.microsoft.com/office/drawing/2014/main" id="{AEEF7D4D-D50D-4DD3-93C2-3896A181D7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R"/>
          </a:p>
        </p:txBody>
      </p:sp>
      <p:sp>
        <p:nvSpPr>
          <p:cNvPr id="4" name="Marcador de texto 3">
            <a:extLst>
              <a:ext uri="{FF2B5EF4-FFF2-40B4-BE49-F238E27FC236}">
                <a16:creationId xmlns:a16="http://schemas.microsoft.com/office/drawing/2014/main" id="{DC76B172-A100-49F0-A92D-B67BC3D58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1E6583A-5E8E-42D6-86A1-120A5A59F909}"/>
              </a:ext>
            </a:extLst>
          </p:cNvPr>
          <p:cNvSpPr>
            <a:spLocks noGrp="1"/>
          </p:cNvSpPr>
          <p:nvPr>
            <p:ph type="dt" sz="half" idx="10"/>
          </p:nvPr>
        </p:nvSpPr>
        <p:spPr/>
        <p:txBody>
          <a:bodyPr/>
          <a:lstStyle/>
          <a:p>
            <a:fld id="{23D54F45-E6D9-4CD0-B6AF-A39560625F7B}" type="datetime1">
              <a:rPr lang="es-PR" smtClean="0"/>
              <a:t>05/10/2024</a:t>
            </a:fld>
            <a:endParaRPr lang="es-PR"/>
          </a:p>
        </p:txBody>
      </p:sp>
      <p:sp>
        <p:nvSpPr>
          <p:cNvPr id="6" name="Marcador de pie de página 5">
            <a:extLst>
              <a:ext uri="{FF2B5EF4-FFF2-40B4-BE49-F238E27FC236}">
                <a16:creationId xmlns:a16="http://schemas.microsoft.com/office/drawing/2014/main" id="{AE6809A1-7C9E-4D71-8252-BAE77C01F023}"/>
              </a:ext>
            </a:extLst>
          </p:cNvPr>
          <p:cNvSpPr>
            <a:spLocks noGrp="1"/>
          </p:cNvSpPr>
          <p:nvPr>
            <p:ph type="ftr" sz="quarter" idx="11"/>
          </p:nvPr>
        </p:nvSpPr>
        <p:spPr/>
        <p:txBody>
          <a:bodyPr/>
          <a:lstStyle/>
          <a:p>
            <a:endParaRPr lang="es-PR"/>
          </a:p>
        </p:txBody>
      </p:sp>
      <p:sp>
        <p:nvSpPr>
          <p:cNvPr id="7" name="Marcador de número de diapositiva 6">
            <a:extLst>
              <a:ext uri="{FF2B5EF4-FFF2-40B4-BE49-F238E27FC236}">
                <a16:creationId xmlns:a16="http://schemas.microsoft.com/office/drawing/2014/main" id="{2C8213E8-C5D3-4B90-A9B5-BCE6C8021035}"/>
              </a:ext>
            </a:extLst>
          </p:cNvPr>
          <p:cNvSpPr>
            <a:spLocks noGrp="1"/>
          </p:cNvSpPr>
          <p:nvPr>
            <p:ph type="sldNum" sz="quarter" idx="12"/>
          </p:nvPr>
        </p:nvSpPr>
        <p:spPr/>
        <p:txBody>
          <a:bodyPr/>
          <a:lstStyle/>
          <a:p>
            <a:fld id="{01D3E096-6780-4036-8731-9B46FAD15085}" type="slidenum">
              <a:rPr lang="es-PR" smtClean="0"/>
              <a:t>‹Nº›</a:t>
            </a:fld>
            <a:endParaRPr lang="es-PR"/>
          </a:p>
        </p:txBody>
      </p:sp>
    </p:spTree>
    <p:extLst>
      <p:ext uri="{BB962C8B-B14F-4D97-AF65-F5344CB8AC3E}">
        <p14:creationId xmlns:p14="http://schemas.microsoft.com/office/powerpoint/2010/main" val="4137813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6B2B744-CA8A-49DC-B4FB-4EA4DCE787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R"/>
          </a:p>
        </p:txBody>
      </p:sp>
      <p:sp>
        <p:nvSpPr>
          <p:cNvPr id="3" name="Marcador de texto 2">
            <a:extLst>
              <a:ext uri="{FF2B5EF4-FFF2-40B4-BE49-F238E27FC236}">
                <a16:creationId xmlns:a16="http://schemas.microsoft.com/office/drawing/2014/main" id="{94D74CB6-7384-47EA-8D71-92E6A36AB6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R"/>
          </a:p>
        </p:txBody>
      </p:sp>
      <p:sp>
        <p:nvSpPr>
          <p:cNvPr id="4" name="Marcador de fecha 3">
            <a:extLst>
              <a:ext uri="{FF2B5EF4-FFF2-40B4-BE49-F238E27FC236}">
                <a16:creationId xmlns:a16="http://schemas.microsoft.com/office/drawing/2014/main" id="{E5009323-CB57-45F8-BE32-D16DECB178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EBA36-F05B-4B5E-ACEB-D2BD9D1300B7}" type="datetime1">
              <a:rPr lang="es-PR" smtClean="0"/>
              <a:t>05/10/2024</a:t>
            </a:fld>
            <a:endParaRPr lang="es-PR"/>
          </a:p>
        </p:txBody>
      </p:sp>
      <p:sp>
        <p:nvSpPr>
          <p:cNvPr id="5" name="Marcador de pie de página 4">
            <a:extLst>
              <a:ext uri="{FF2B5EF4-FFF2-40B4-BE49-F238E27FC236}">
                <a16:creationId xmlns:a16="http://schemas.microsoft.com/office/drawing/2014/main" id="{30EE0A90-8796-406A-95D4-7308B330B5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R"/>
          </a:p>
        </p:txBody>
      </p:sp>
      <p:sp>
        <p:nvSpPr>
          <p:cNvPr id="6" name="Marcador de número de diapositiva 5">
            <a:extLst>
              <a:ext uri="{FF2B5EF4-FFF2-40B4-BE49-F238E27FC236}">
                <a16:creationId xmlns:a16="http://schemas.microsoft.com/office/drawing/2014/main" id="{46769D39-0323-4DA6-B93D-1317587A72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3E096-6780-4036-8731-9B46FAD15085}" type="slidenum">
              <a:rPr lang="es-PR" smtClean="0"/>
              <a:t>‹Nº›</a:t>
            </a:fld>
            <a:endParaRPr lang="es-PR"/>
          </a:p>
        </p:txBody>
      </p:sp>
    </p:spTree>
    <p:extLst>
      <p:ext uri="{BB962C8B-B14F-4D97-AF65-F5344CB8AC3E}">
        <p14:creationId xmlns:p14="http://schemas.microsoft.com/office/powerpoint/2010/main" val="77566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5.wdp"/></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png"/><Relationship Id="rId5" Type="http://schemas.microsoft.com/office/2007/relationships/hdphoto" Target="../media/hdphoto7.wdp"/><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8.wdp"/><Relationship Id="rId7" Type="http://schemas.microsoft.com/office/2007/relationships/hdphoto" Target="../media/hdphoto10.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microsoft.com/office/2007/relationships/hdphoto" Target="../media/hdphoto9.wdp"/><Relationship Id="rId10" Type="http://schemas.openxmlformats.org/officeDocument/2006/relationships/image" Target="../media/image2.png"/><Relationship Id="rId4" Type="http://schemas.openxmlformats.org/officeDocument/2006/relationships/image" Target="../media/image14.png"/><Relationship Id="rId9" Type="http://schemas.microsoft.com/office/2007/relationships/hdphoto" Target="../media/hdphoto11.wdp"/></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07/relationships/hdphoto" Target="../media/hdphoto12.wdp"/><Relationship Id="rId7" Type="http://schemas.microsoft.com/office/2007/relationships/hdphoto" Target="../media/hdphoto14.wdp"/><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13.wdp"/><Relationship Id="rId10" Type="http://schemas.openxmlformats.org/officeDocument/2006/relationships/image" Target="../media/image2.png"/><Relationship Id="rId4" Type="http://schemas.openxmlformats.org/officeDocument/2006/relationships/image" Target="../media/image18.png"/><Relationship Id="rId9" Type="http://schemas.microsoft.com/office/2007/relationships/hdphoto" Target="../media/hdphoto15.wdp"/></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6" Type="http://schemas.microsoft.com/office/2007/relationships/hdphoto" Target="../media/hdphoto17.wdp"/><Relationship Id="rId5" Type="http://schemas.openxmlformats.org/officeDocument/2006/relationships/image" Target="../media/image22.png"/><Relationship Id="rId4" Type="http://schemas.microsoft.com/office/2007/relationships/hdphoto" Target="../media/hdphoto16.wdp"/></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A8C580-1D92-40ED-8A48-C08822479F3C}"/>
              </a:ext>
            </a:extLst>
          </p:cNvPr>
          <p:cNvSpPr>
            <a:spLocks noGrp="1"/>
          </p:cNvSpPr>
          <p:nvPr>
            <p:ph type="ctrTitle"/>
          </p:nvPr>
        </p:nvSpPr>
        <p:spPr>
          <a:xfrm>
            <a:off x="2054403" y="1279076"/>
            <a:ext cx="9144000" cy="2387600"/>
          </a:xfrm>
        </p:spPr>
        <p:txBody>
          <a:bodyPr>
            <a:normAutofit fontScale="90000"/>
          </a:bodyPr>
          <a:lstStyle/>
          <a:p>
            <a:r>
              <a:rPr lang="es-PR" b="1" dirty="0"/>
              <a:t>Construcción:</a:t>
            </a:r>
            <a:br>
              <a:rPr lang="es-PR" b="1" dirty="0"/>
            </a:br>
            <a:r>
              <a:rPr lang="es-PR" b="1" dirty="0"/>
              <a:t>Sifón de campana</a:t>
            </a:r>
            <a:br>
              <a:rPr lang="es-PR" b="1" dirty="0"/>
            </a:br>
            <a:endParaRPr lang="es-PR" b="1" dirty="0"/>
          </a:p>
        </p:txBody>
      </p:sp>
      <p:sp>
        <p:nvSpPr>
          <p:cNvPr id="3" name="Subtítulo 2">
            <a:extLst>
              <a:ext uri="{FF2B5EF4-FFF2-40B4-BE49-F238E27FC236}">
                <a16:creationId xmlns:a16="http://schemas.microsoft.com/office/drawing/2014/main" id="{4A8338BD-4996-469C-8343-316A6530BDBD}"/>
              </a:ext>
            </a:extLst>
          </p:cNvPr>
          <p:cNvSpPr>
            <a:spLocks noGrp="1"/>
          </p:cNvSpPr>
          <p:nvPr>
            <p:ph type="subTitle" idx="1"/>
          </p:nvPr>
        </p:nvSpPr>
        <p:spPr>
          <a:xfrm>
            <a:off x="1691150" y="3320672"/>
            <a:ext cx="10228709" cy="1655762"/>
          </a:xfrm>
        </p:spPr>
        <p:txBody>
          <a:bodyPr>
            <a:noAutofit/>
          </a:bodyPr>
          <a:lstStyle/>
          <a:p>
            <a:r>
              <a:rPr lang="es-PR" sz="3600" dirty="0"/>
              <a:t>Proyecto: “</a:t>
            </a:r>
            <a:r>
              <a:rPr lang="es-PR" sz="3600" dirty="0" err="1"/>
              <a:t>Using</a:t>
            </a:r>
            <a:r>
              <a:rPr lang="es-PR" sz="3600" dirty="0"/>
              <a:t> </a:t>
            </a:r>
            <a:r>
              <a:rPr lang="es-PR" sz="3600" dirty="0" err="1"/>
              <a:t>Distance</a:t>
            </a:r>
            <a:r>
              <a:rPr lang="es-PR" sz="3600" dirty="0"/>
              <a:t> </a:t>
            </a:r>
            <a:r>
              <a:rPr lang="es-PR" sz="3600" dirty="0" err="1"/>
              <a:t>Education</a:t>
            </a:r>
            <a:r>
              <a:rPr lang="es-PR" sz="3600" dirty="0"/>
              <a:t> </a:t>
            </a:r>
            <a:r>
              <a:rPr lang="es-PR" sz="3600" dirty="0" err="1"/>
              <a:t>to</a:t>
            </a:r>
            <a:r>
              <a:rPr lang="es-PR" sz="3600" dirty="0"/>
              <a:t> </a:t>
            </a:r>
            <a:r>
              <a:rPr lang="es-PR" sz="3600" dirty="0" err="1"/>
              <a:t>Enhance</a:t>
            </a:r>
            <a:r>
              <a:rPr lang="es-PR" sz="3600" dirty="0"/>
              <a:t> </a:t>
            </a:r>
            <a:r>
              <a:rPr lang="es-PR" sz="3600" dirty="0" err="1"/>
              <a:t>Aquaponic</a:t>
            </a:r>
            <a:r>
              <a:rPr lang="es-PR" sz="3600" dirty="0"/>
              <a:t> </a:t>
            </a:r>
            <a:r>
              <a:rPr lang="es-PR" sz="3600" dirty="0" err="1"/>
              <a:t>Production</a:t>
            </a:r>
            <a:r>
              <a:rPr lang="es-PR" sz="3600" dirty="0"/>
              <a:t> in Puerto </a:t>
            </a:r>
            <a:r>
              <a:rPr lang="es-PR" sz="3600" dirty="0" err="1"/>
              <a:t>Rico’s</a:t>
            </a:r>
            <a:r>
              <a:rPr lang="es-PR" sz="3600" dirty="0"/>
              <a:t> </a:t>
            </a:r>
            <a:r>
              <a:rPr lang="es-PR" sz="3600" dirty="0" err="1"/>
              <a:t>Model</a:t>
            </a:r>
            <a:r>
              <a:rPr lang="es-PR" sz="3600" dirty="0"/>
              <a:t> Forest”</a:t>
            </a:r>
          </a:p>
          <a:p>
            <a:r>
              <a:rPr lang="es-PR" sz="3600" dirty="0"/>
              <a:t>Por: Patrick Reyes-Pesaresi </a:t>
            </a:r>
            <a:r>
              <a:rPr lang="es-PR" sz="3600" dirty="0" err="1"/>
              <a:t>Ph.D</a:t>
            </a:r>
            <a:r>
              <a:rPr lang="es-PR" sz="3600" dirty="0"/>
              <a:t>.</a:t>
            </a:r>
          </a:p>
        </p:txBody>
      </p:sp>
      <p:pic>
        <p:nvPicPr>
          <p:cNvPr id="8" name="Imagen 7">
            <a:extLst>
              <a:ext uri="{FF2B5EF4-FFF2-40B4-BE49-F238E27FC236}">
                <a16:creationId xmlns:a16="http://schemas.microsoft.com/office/drawing/2014/main" id="{3F6547B5-DC74-42F2-8843-8A034E01EA1A}"/>
              </a:ext>
            </a:extLst>
          </p:cNvPr>
          <p:cNvPicPr>
            <a:picLocks noChangeAspect="1"/>
          </p:cNvPicPr>
          <p:nvPr/>
        </p:nvPicPr>
        <p:blipFill rotWithShape="1">
          <a:blip r:embed="rId3"/>
          <a:srcRect t="-1727" r="15810" b="1"/>
          <a:stretch/>
        </p:blipFill>
        <p:spPr>
          <a:xfrm>
            <a:off x="7527552" y="6029325"/>
            <a:ext cx="3702424" cy="697740"/>
          </a:xfrm>
          <a:prstGeom prst="rect">
            <a:avLst/>
          </a:prstGeom>
        </p:spPr>
      </p:pic>
      <p:sp>
        <p:nvSpPr>
          <p:cNvPr id="13" name="Triángulo rectángulo 12">
            <a:extLst>
              <a:ext uri="{FF2B5EF4-FFF2-40B4-BE49-F238E27FC236}">
                <a16:creationId xmlns:a16="http://schemas.microsoft.com/office/drawing/2014/main" id="{65D43DC8-54C4-4591-9BE2-78069C2D744A}"/>
              </a:ext>
            </a:extLst>
          </p:cNvPr>
          <p:cNvSpPr/>
          <p:nvPr/>
        </p:nvSpPr>
        <p:spPr>
          <a:xfrm rot="5400000">
            <a:off x="311900" y="251793"/>
            <a:ext cx="3485006" cy="3684105"/>
          </a:xfrm>
          <a:prstGeom prst="r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PR"/>
          </a:p>
        </p:txBody>
      </p:sp>
      <p:pic>
        <p:nvPicPr>
          <p:cNvPr id="7" name="Imagen 6" descr="Logotipo&#10;&#10;Descripción generada automáticamente">
            <a:extLst>
              <a:ext uri="{FF2B5EF4-FFF2-40B4-BE49-F238E27FC236}">
                <a16:creationId xmlns:a16="http://schemas.microsoft.com/office/drawing/2014/main" id="{51A9BCD0-F1EC-4C93-AD1F-13A4942B6D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pic>
        <p:nvPicPr>
          <p:cNvPr id="9" name="Picture 8">
            <a:extLst>
              <a:ext uri="{FF2B5EF4-FFF2-40B4-BE49-F238E27FC236}">
                <a16:creationId xmlns:a16="http://schemas.microsoft.com/office/drawing/2014/main" id="{78C5833A-56BA-65F9-AF76-E54C8238EF9B}"/>
              </a:ext>
            </a:extLst>
          </p:cNvPr>
          <p:cNvPicPr>
            <a:picLocks noChangeAspect="1"/>
          </p:cNvPicPr>
          <p:nvPr/>
        </p:nvPicPr>
        <p:blipFill>
          <a:blip r:embed="rId5"/>
          <a:stretch>
            <a:fillRect/>
          </a:stretch>
        </p:blipFill>
        <p:spPr>
          <a:xfrm>
            <a:off x="7006068" y="6088834"/>
            <a:ext cx="521484" cy="523852"/>
          </a:xfrm>
          <a:prstGeom prst="rect">
            <a:avLst/>
          </a:prstGeom>
        </p:spPr>
      </p:pic>
      <p:sp>
        <p:nvSpPr>
          <p:cNvPr id="10" name="TextBox 9">
            <a:extLst>
              <a:ext uri="{FF2B5EF4-FFF2-40B4-BE49-F238E27FC236}">
                <a16:creationId xmlns:a16="http://schemas.microsoft.com/office/drawing/2014/main" id="{05568ADF-1764-4476-2832-9EB28D474FBA}"/>
              </a:ext>
            </a:extLst>
          </p:cNvPr>
          <p:cNvSpPr txBox="1"/>
          <p:nvPr/>
        </p:nvSpPr>
        <p:spPr>
          <a:xfrm>
            <a:off x="3547176" y="6212260"/>
            <a:ext cx="3277514" cy="276999"/>
          </a:xfrm>
          <a:prstGeom prst="rect">
            <a:avLst/>
          </a:prstGeom>
          <a:noFill/>
        </p:spPr>
        <p:txBody>
          <a:bodyPr wrap="square">
            <a:spAutoFit/>
          </a:bodyPr>
          <a:lstStyle/>
          <a:p>
            <a:pPr marL="0" marR="0" algn="r">
              <a:spcBef>
                <a:spcPts val="0"/>
              </a:spcBef>
              <a:spcAft>
                <a:spcPts val="0"/>
              </a:spcAft>
              <a:tabLst>
                <a:tab pos="2971800" algn="ctr"/>
                <a:tab pos="5943600" algn="r"/>
              </a:tabLst>
            </a:pPr>
            <a:r>
              <a:rPr lang="en-US" sz="1200" dirty="0">
                <a:effectLst/>
                <a:latin typeface="Calibri" panose="020F0502020204030204" pitchFamily="34" charset="0"/>
                <a:ea typeface="Calibri" panose="020F0502020204030204" pitchFamily="34" charset="0"/>
                <a:cs typeface="Arial" panose="020B0604020202020204" pitchFamily="34" charset="0"/>
              </a:rPr>
              <a:t>NIFA Award#:2021-70004-35095</a:t>
            </a:r>
          </a:p>
        </p:txBody>
      </p:sp>
    </p:spTree>
    <p:extLst>
      <p:ext uri="{BB962C8B-B14F-4D97-AF65-F5344CB8AC3E}">
        <p14:creationId xmlns:p14="http://schemas.microsoft.com/office/powerpoint/2010/main" val="393892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C60C2-CA8E-815D-CBB9-EFD9791593A0}"/>
              </a:ext>
            </a:extLst>
          </p:cNvPr>
          <p:cNvSpPr>
            <a:spLocks noGrp="1"/>
          </p:cNvSpPr>
          <p:nvPr>
            <p:ph type="title"/>
          </p:nvPr>
        </p:nvSpPr>
        <p:spPr>
          <a:xfrm>
            <a:off x="0" y="18256"/>
            <a:ext cx="12034684" cy="925642"/>
          </a:xfrm>
        </p:spPr>
        <p:txBody>
          <a:bodyPr/>
          <a:lstStyle/>
          <a:p>
            <a:pPr algn="ctr"/>
            <a:r>
              <a:rPr lang="es-PR" b="1" dirty="0"/>
              <a:t>Dientes en el sifón de campana</a:t>
            </a:r>
          </a:p>
        </p:txBody>
      </p:sp>
      <p:sp>
        <p:nvSpPr>
          <p:cNvPr id="3" name="Content Placeholder 2">
            <a:extLst>
              <a:ext uri="{FF2B5EF4-FFF2-40B4-BE49-F238E27FC236}">
                <a16:creationId xmlns:a16="http://schemas.microsoft.com/office/drawing/2014/main" id="{819CA616-A127-95ED-D040-1F229F520FC6}"/>
              </a:ext>
            </a:extLst>
          </p:cNvPr>
          <p:cNvSpPr>
            <a:spLocks noGrp="1"/>
          </p:cNvSpPr>
          <p:nvPr>
            <p:ph idx="1"/>
          </p:nvPr>
        </p:nvSpPr>
        <p:spPr>
          <a:xfrm>
            <a:off x="152399" y="1395682"/>
            <a:ext cx="10515600" cy="4351338"/>
          </a:xfrm>
        </p:spPr>
        <p:txBody>
          <a:bodyPr/>
          <a:lstStyle/>
          <a:p>
            <a:pPr marL="0" indent="0">
              <a:buNone/>
            </a:pPr>
            <a:r>
              <a:rPr lang="es-PR" dirty="0"/>
              <a:t>Cortes para los dientes en el sifón de campana</a:t>
            </a:r>
          </a:p>
          <a:p>
            <a:pPr marL="0" indent="0">
              <a:buNone/>
            </a:pPr>
            <a:r>
              <a:rPr lang="es-PR" dirty="0"/>
              <a:t>largo = 1/2 pulgada</a:t>
            </a:r>
          </a:p>
          <a:p>
            <a:pPr marL="0" indent="0">
              <a:buNone/>
            </a:pPr>
            <a:r>
              <a:rPr lang="es-PR" dirty="0"/>
              <a:t> </a:t>
            </a:r>
          </a:p>
          <a:p>
            <a:pPr marL="0" indent="0">
              <a:buNone/>
            </a:pPr>
            <a:r>
              <a:rPr lang="es-PR" dirty="0"/>
              <a:t>altura = 1 pulgada </a:t>
            </a:r>
          </a:p>
        </p:txBody>
      </p:sp>
      <p:sp>
        <p:nvSpPr>
          <p:cNvPr id="5" name="Slide Number Placeholder 4">
            <a:extLst>
              <a:ext uri="{FF2B5EF4-FFF2-40B4-BE49-F238E27FC236}">
                <a16:creationId xmlns:a16="http://schemas.microsoft.com/office/drawing/2014/main" id="{A9EB7991-D13D-5576-788B-70D21EDDA013}"/>
              </a:ext>
            </a:extLst>
          </p:cNvPr>
          <p:cNvSpPr>
            <a:spLocks noGrp="1"/>
          </p:cNvSpPr>
          <p:nvPr>
            <p:ph type="sldNum" sz="quarter" idx="12"/>
          </p:nvPr>
        </p:nvSpPr>
        <p:spPr>
          <a:xfrm>
            <a:off x="8492613" y="6167549"/>
            <a:ext cx="2743200" cy="365125"/>
          </a:xfrm>
        </p:spPr>
        <p:txBody>
          <a:bodyPr/>
          <a:lstStyle/>
          <a:p>
            <a:fld id="{01D3E096-6780-4036-8731-9B46FAD15085}" type="slidenum">
              <a:rPr lang="es-PR" smtClean="0"/>
              <a:t>10</a:t>
            </a:fld>
            <a:endParaRPr lang="es-PR" dirty="0"/>
          </a:p>
        </p:txBody>
      </p:sp>
      <p:pic>
        <p:nvPicPr>
          <p:cNvPr id="6" name="Imagen 6" descr="Logotipo&#10;&#10;Descripción generada automáticamente">
            <a:extLst>
              <a:ext uri="{FF2B5EF4-FFF2-40B4-BE49-F238E27FC236}">
                <a16:creationId xmlns:a16="http://schemas.microsoft.com/office/drawing/2014/main" id="{2A51D56C-26FF-DEC5-AA34-09C0576D4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cxnSp>
        <p:nvCxnSpPr>
          <p:cNvPr id="13" name="Straight Connector 12">
            <a:extLst>
              <a:ext uri="{FF2B5EF4-FFF2-40B4-BE49-F238E27FC236}">
                <a16:creationId xmlns:a16="http://schemas.microsoft.com/office/drawing/2014/main" id="{5C7E8919-E04D-FDE5-0FB5-AEFF9F97DFFC}"/>
              </a:ext>
            </a:extLst>
          </p:cNvPr>
          <p:cNvCxnSpPr>
            <a:cxnSpLocks/>
          </p:cNvCxnSpPr>
          <p:nvPr/>
        </p:nvCxnSpPr>
        <p:spPr>
          <a:xfrm flipH="1" flipV="1">
            <a:off x="4948437" y="5030189"/>
            <a:ext cx="1304708" cy="295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F2A405DB-418C-40A4-0EB4-D1DF175708FD}"/>
              </a:ext>
            </a:extLst>
          </p:cNvPr>
          <p:cNvGrpSpPr/>
          <p:nvPr/>
        </p:nvGrpSpPr>
        <p:grpSpPr>
          <a:xfrm>
            <a:off x="3497469" y="2370477"/>
            <a:ext cx="4085303" cy="4351337"/>
            <a:chOff x="3035524" y="2477157"/>
            <a:chExt cx="4085303" cy="4351337"/>
          </a:xfrm>
        </p:grpSpPr>
        <p:sp>
          <p:nvSpPr>
            <p:cNvPr id="21" name="Cylinder 20">
              <a:extLst>
                <a:ext uri="{FF2B5EF4-FFF2-40B4-BE49-F238E27FC236}">
                  <a16:creationId xmlns:a16="http://schemas.microsoft.com/office/drawing/2014/main" id="{805CE1E5-0EE1-120E-077B-243A3D1515BE}"/>
                </a:ext>
              </a:extLst>
            </p:cNvPr>
            <p:cNvSpPr/>
            <p:nvPr/>
          </p:nvSpPr>
          <p:spPr>
            <a:xfrm>
              <a:off x="3035524" y="2477157"/>
              <a:ext cx="4085303" cy="4351337"/>
            </a:xfrm>
            <a:prstGeom prst="can">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cxnSp>
          <p:nvCxnSpPr>
            <p:cNvPr id="27" name="Straight Connector 26">
              <a:extLst>
                <a:ext uri="{FF2B5EF4-FFF2-40B4-BE49-F238E27FC236}">
                  <a16:creationId xmlns:a16="http://schemas.microsoft.com/office/drawing/2014/main" id="{C18DE09D-4B59-08B4-30CF-4BE229C93986}"/>
                </a:ext>
              </a:extLst>
            </p:cNvPr>
            <p:cNvCxnSpPr>
              <a:cxnSpLocks/>
            </p:cNvCxnSpPr>
            <p:nvPr/>
          </p:nvCxnSpPr>
          <p:spPr>
            <a:xfrm flipV="1">
              <a:off x="4486492" y="5166460"/>
              <a:ext cx="0" cy="16620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5F763AA-B657-CD97-213D-B818A29861FA}"/>
                </a:ext>
              </a:extLst>
            </p:cNvPr>
            <p:cNvCxnSpPr>
              <a:cxnSpLocks/>
            </p:cNvCxnSpPr>
            <p:nvPr/>
          </p:nvCxnSpPr>
          <p:spPr>
            <a:xfrm flipV="1">
              <a:off x="5791200" y="5166460"/>
              <a:ext cx="0" cy="16620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 name="Straight Arrow Connector 7">
            <a:extLst>
              <a:ext uri="{FF2B5EF4-FFF2-40B4-BE49-F238E27FC236}">
                <a16:creationId xmlns:a16="http://schemas.microsoft.com/office/drawing/2014/main" id="{0053780F-CFF9-4068-A400-0B09FA0ED322}"/>
              </a:ext>
            </a:extLst>
          </p:cNvPr>
          <p:cNvCxnSpPr>
            <a:cxnSpLocks/>
          </p:cNvCxnSpPr>
          <p:nvPr/>
        </p:nvCxnSpPr>
        <p:spPr>
          <a:xfrm>
            <a:off x="2912012" y="3229208"/>
            <a:ext cx="2023246" cy="22736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23793BC-AB78-4919-A2E4-2F800D0C6C49}"/>
              </a:ext>
            </a:extLst>
          </p:cNvPr>
          <p:cNvCxnSpPr>
            <a:cxnSpLocks/>
          </p:cNvCxnSpPr>
          <p:nvPr/>
        </p:nvCxnSpPr>
        <p:spPr>
          <a:xfrm>
            <a:off x="3058950" y="2180601"/>
            <a:ext cx="2407176" cy="27815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Flowchart: Or 21">
            <a:extLst>
              <a:ext uri="{FF2B5EF4-FFF2-40B4-BE49-F238E27FC236}">
                <a16:creationId xmlns:a16="http://schemas.microsoft.com/office/drawing/2014/main" id="{83399BF9-0584-4F8F-B57F-C8772A6B1B89}"/>
              </a:ext>
            </a:extLst>
          </p:cNvPr>
          <p:cNvSpPr/>
          <p:nvPr/>
        </p:nvSpPr>
        <p:spPr>
          <a:xfrm rot="18955849">
            <a:off x="7816597" y="1440502"/>
            <a:ext cx="4123740" cy="4125135"/>
          </a:xfrm>
          <a:prstGeom prst="flowChartOr">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A19FFE52-18B1-446A-B200-8377393DBE9E}"/>
              </a:ext>
            </a:extLst>
          </p:cNvPr>
          <p:cNvCxnSpPr>
            <a:cxnSpLocks/>
          </p:cNvCxnSpPr>
          <p:nvPr/>
        </p:nvCxnSpPr>
        <p:spPr>
          <a:xfrm flipV="1">
            <a:off x="11791103" y="2868037"/>
            <a:ext cx="0" cy="13350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987BA0-5797-4ECD-A78B-73C5E2B83424}"/>
              </a:ext>
            </a:extLst>
          </p:cNvPr>
          <p:cNvCxnSpPr>
            <a:cxnSpLocks/>
          </p:cNvCxnSpPr>
          <p:nvPr/>
        </p:nvCxnSpPr>
        <p:spPr>
          <a:xfrm flipH="1">
            <a:off x="9193417" y="5399463"/>
            <a:ext cx="13319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B54C8E-56EA-4E57-93F2-93C12A6796A3}"/>
              </a:ext>
            </a:extLst>
          </p:cNvPr>
          <p:cNvCxnSpPr>
            <a:cxnSpLocks/>
          </p:cNvCxnSpPr>
          <p:nvPr/>
        </p:nvCxnSpPr>
        <p:spPr>
          <a:xfrm flipH="1">
            <a:off x="9210907" y="1592621"/>
            <a:ext cx="13319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Flowchart: Or 39">
            <a:extLst>
              <a:ext uri="{FF2B5EF4-FFF2-40B4-BE49-F238E27FC236}">
                <a16:creationId xmlns:a16="http://schemas.microsoft.com/office/drawing/2014/main" id="{2073108E-FD50-472F-A194-B905001BEC92}"/>
              </a:ext>
            </a:extLst>
          </p:cNvPr>
          <p:cNvSpPr/>
          <p:nvPr/>
        </p:nvSpPr>
        <p:spPr>
          <a:xfrm>
            <a:off x="7787140" y="1430400"/>
            <a:ext cx="4123740" cy="4125135"/>
          </a:xfrm>
          <a:prstGeom prst="flowChartOr">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E9CE41BE-6119-46A7-80FD-05136BA43240}"/>
              </a:ext>
            </a:extLst>
          </p:cNvPr>
          <p:cNvCxnSpPr>
            <a:cxnSpLocks/>
          </p:cNvCxnSpPr>
          <p:nvPr/>
        </p:nvCxnSpPr>
        <p:spPr>
          <a:xfrm flipV="1">
            <a:off x="7962342" y="2823485"/>
            <a:ext cx="0" cy="13350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860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D1052-ADE1-4166-9579-3F1704966ED4}"/>
              </a:ext>
            </a:extLst>
          </p:cNvPr>
          <p:cNvSpPr>
            <a:spLocks noGrp="1"/>
          </p:cNvSpPr>
          <p:nvPr>
            <p:ph type="title"/>
          </p:nvPr>
        </p:nvSpPr>
        <p:spPr>
          <a:xfrm>
            <a:off x="0" y="104216"/>
            <a:ext cx="12192000" cy="821233"/>
          </a:xfrm>
        </p:spPr>
        <p:txBody>
          <a:bodyPr/>
          <a:lstStyle/>
          <a:p>
            <a:pPr algn="ctr"/>
            <a:r>
              <a:rPr lang="es-PR" b="1" dirty="0"/>
              <a:t>Posibles diseños para la guardia</a:t>
            </a:r>
          </a:p>
        </p:txBody>
      </p:sp>
      <p:sp>
        <p:nvSpPr>
          <p:cNvPr id="5" name="Marcador de número de diapositiva 4">
            <a:extLst>
              <a:ext uri="{FF2B5EF4-FFF2-40B4-BE49-F238E27FC236}">
                <a16:creationId xmlns:a16="http://schemas.microsoft.com/office/drawing/2014/main" id="{371739DE-0B5C-4D95-93D5-D29858F254A0}"/>
              </a:ext>
            </a:extLst>
          </p:cNvPr>
          <p:cNvSpPr>
            <a:spLocks noGrp="1"/>
          </p:cNvSpPr>
          <p:nvPr>
            <p:ph type="sldNum" sz="quarter" idx="12"/>
          </p:nvPr>
        </p:nvSpPr>
        <p:spPr>
          <a:xfrm>
            <a:off x="8532891" y="6173787"/>
            <a:ext cx="2743200" cy="365125"/>
          </a:xfrm>
        </p:spPr>
        <p:txBody>
          <a:bodyPr/>
          <a:lstStyle/>
          <a:p>
            <a:fld id="{01D3E096-6780-4036-8731-9B46FAD15085}" type="slidenum">
              <a:rPr lang="es-PR" smtClean="0"/>
              <a:t>11</a:t>
            </a:fld>
            <a:endParaRPr lang="es-PR"/>
          </a:p>
        </p:txBody>
      </p:sp>
      <p:pic>
        <p:nvPicPr>
          <p:cNvPr id="7" name="Imagen 6" descr="Logotipo&#10;&#10;Descripción generada automáticamente">
            <a:extLst>
              <a:ext uri="{FF2B5EF4-FFF2-40B4-BE49-F238E27FC236}">
                <a16:creationId xmlns:a16="http://schemas.microsoft.com/office/drawing/2014/main" id="{14F46956-F57A-4038-BEFF-5DA0D70D7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pic>
        <p:nvPicPr>
          <p:cNvPr id="6" name="Picture 2">
            <a:extLst>
              <a:ext uri="{FF2B5EF4-FFF2-40B4-BE49-F238E27FC236}">
                <a16:creationId xmlns:a16="http://schemas.microsoft.com/office/drawing/2014/main" id="{62D21120-16E0-5788-6897-830A9528A2B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23780" y="3112259"/>
            <a:ext cx="4663504" cy="3705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291D9896-E1DF-1CDC-D46F-8DC71B072336}"/>
              </a:ext>
            </a:extLst>
          </p:cNvPr>
          <p:cNvSpPr txBox="1"/>
          <p:nvPr/>
        </p:nvSpPr>
        <p:spPr>
          <a:xfrm>
            <a:off x="3257893" y="6356350"/>
            <a:ext cx="2065887" cy="461665"/>
          </a:xfrm>
          <a:prstGeom prst="rect">
            <a:avLst/>
          </a:prstGeom>
          <a:noFill/>
        </p:spPr>
        <p:txBody>
          <a:bodyPr wrap="none" rtlCol="0">
            <a:spAutoFit/>
          </a:bodyPr>
          <a:lstStyle/>
          <a:p>
            <a:r>
              <a:rPr lang="es-DO" sz="2400" dirty="0"/>
              <a:t>Fox et al., 2010</a:t>
            </a:r>
          </a:p>
        </p:txBody>
      </p:sp>
      <p:sp>
        <p:nvSpPr>
          <p:cNvPr id="9" name="TextBox 8">
            <a:extLst>
              <a:ext uri="{FF2B5EF4-FFF2-40B4-BE49-F238E27FC236}">
                <a16:creationId xmlns:a16="http://schemas.microsoft.com/office/drawing/2014/main" id="{17CBAF8A-F600-CE39-02AE-86C0B69F4093}"/>
              </a:ext>
            </a:extLst>
          </p:cNvPr>
          <p:cNvSpPr txBox="1"/>
          <p:nvPr/>
        </p:nvSpPr>
        <p:spPr>
          <a:xfrm>
            <a:off x="204019" y="1051739"/>
            <a:ext cx="11783961" cy="1569660"/>
          </a:xfrm>
          <a:prstGeom prst="rect">
            <a:avLst/>
          </a:prstGeom>
          <a:noFill/>
        </p:spPr>
        <p:txBody>
          <a:bodyPr wrap="square" rtlCol="0">
            <a:spAutoFit/>
          </a:bodyPr>
          <a:lstStyle/>
          <a:p>
            <a:r>
              <a:rPr lang="es-DO" sz="3200" b="1" dirty="0">
                <a:latin typeface="+mj-lt"/>
              </a:rPr>
              <a:t>Función de la guardia:</a:t>
            </a:r>
          </a:p>
          <a:p>
            <a:r>
              <a:rPr lang="es-DO" sz="3200" dirty="0">
                <a:latin typeface="+mj-lt"/>
              </a:rPr>
              <a:t>Permite el paso libre del agua al sifón de campana manteniendo </a:t>
            </a:r>
          </a:p>
          <a:p>
            <a:r>
              <a:rPr lang="es-DO" sz="3200" dirty="0">
                <a:latin typeface="+mj-lt"/>
              </a:rPr>
              <a:t>el sustrato fuera de los dientes y del espacio entre el sifón y la guardia. </a:t>
            </a:r>
          </a:p>
        </p:txBody>
      </p:sp>
    </p:spTree>
    <p:extLst>
      <p:ext uri="{BB962C8B-B14F-4D97-AF65-F5344CB8AC3E}">
        <p14:creationId xmlns:p14="http://schemas.microsoft.com/office/powerpoint/2010/main" val="2191677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08C3-A749-F0B1-A1F6-B2FC8E0BF5FB}"/>
              </a:ext>
            </a:extLst>
          </p:cNvPr>
          <p:cNvSpPr>
            <a:spLocks noGrp="1"/>
          </p:cNvSpPr>
          <p:nvPr>
            <p:ph type="title"/>
          </p:nvPr>
        </p:nvSpPr>
        <p:spPr>
          <a:xfrm>
            <a:off x="0" y="18255"/>
            <a:ext cx="12192000" cy="1325563"/>
          </a:xfrm>
        </p:spPr>
        <p:txBody>
          <a:bodyPr/>
          <a:lstStyle/>
          <a:p>
            <a:pPr algn="ctr"/>
            <a:r>
              <a:rPr lang="es-PR" dirty="0"/>
              <a:t>Preparación de la guardia o manga con la esmeriladora </a:t>
            </a:r>
          </a:p>
        </p:txBody>
      </p:sp>
      <p:sp>
        <p:nvSpPr>
          <p:cNvPr id="3" name="Content Placeholder 2">
            <a:extLst>
              <a:ext uri="{FF2B5EF4-FFF2-40B4-BE49-F238E27FC236}">
                <a16:creationId xmlns:a16="http://schemas.microsoft.com/office/drawing/2014/main" id="{6F836A60-9CB7-FD1C-379D-33280C3E0DE3}"/>
              </a:ext>
            </a:extLst>
          </p:cNvPr>
          <p:cNvSpPr>
            <a:spLocks noGrp="1"/>
          </p:cNvSpPr>
          <p:nvPr>
            <p:ph idx="1"/>
          </p:nvPr>
        </p:nvSpPr>
        <p:spPr>
          <a:xfrm>
            <a:off x="299785" y="1464463"/>
            <a:ext cx="4316460" cy="4351338"/>
          </a:xfrm>
        </p:spPr>
        <p:txBody>
          <a:bodyPr>
            <a:normAutofit/>
          </a:bodyPr>
          <a:lstStyle/>
          <a:p>
            <a:r>
              <a:rPr lang="es-PR" sz="3600" dirty="0"/>
              <a:t>Este sería el diseño preferido para </a:t>
            </a:r>
            <a:r>
              <a:rPr lang="es-PR" sz="3600"/>
              <a:t>la guardia</a:t>
            </a:r>
            <a:r>
              <a:rPr lang="es-PR" sz="3600" dirty="0"/>
              <a:t>.</a:t>
            </a:r>
          </a:p>
          <a:p>
            <a:endParaRPr lang="es-PR" sz="3600" dirty="0"/>
          </a:p>
          <a:p>
            <a:r>
              <a:rPr lang="es-PR" sz="3600" dirty="0"/>
              <a:t>Note que usamos la esmeriladora.</a:t>
            </a:r>
          </a:p>
        </p:txBody>
      </p:sp>
      <p:sp>
        <p:nvSpPr>
          <p:cNvPr id="5" name="Slide Number Placeholder 4">
            <a:extLst>
              <a:ext uri="{FF2B5EF4-FFF2-40B4-BE49-F238E27FC236}">
                <a16:creationId xmlns:a16="http://schemas.microsoft.com/office/drawing/2014/main" id="{F4F70803-8BEA-800D-BCF4-E34DC268BAFB}"/>
              </a:ext>
            </a:extLst>
          </p:cNvPr>
          <p:cNvSpPr>
            <a:spLocks noGrp="1"/>
          </p:cNvSpPr>
          <p:nvPr>
            <p:ph type="sldNum" sz="quarter" idx="12"/>
          </p:nvPr>
        </p:nvSpPr>
        <p:spPr>
          <a:xfrm>
            <a:off x="8507360" y="6195631"/>
            <a:ext cx="2743200" cy="365125"/>
          </a:xfrm>
        </p:spPr>
        <p:txBody>
          <a:bodyPr/>
          <a:lstStyle/>
          <a:p>
            <a:fld id="{01D3E096-6780-4036-8731-9B46FAD15085}" type="slidenum">
              <a:rPr lang="es-PR" smtClean="0"/>
              <a:t>12</a:t>
            </a:fld>
            <a:endParaRPr lang="es-PR"/>
          </a:p>
        </p:txBody>
      </p:sp>
      <p:pic>
        <p:nvPicPr>
          <p:cNvPr id="7" name="Picture 6">
            <a:extLst>
              <a:ext uri="{FF2B5EF4-FFF2-40B4-BE49-F238E27FC236}">
                <a16:creationId xmlns:a16="http://schemas.microsoft.com/office/drawing/2014/main" id="{D45F79C5-41E1-5558-E6E4-75828A259ECE}"/>
              </a:ext>
            </a:extLst>
          </p:cNvPr>
          <p:cNvPicPr>
            <a:picLocks noChangeAspect="1"/>
          </p:cNvPicPr>
          <p:nvPr/>
        </p:nvPicPr>
        <p:blipFill>
          <a:blip r:embed="rId2"/>
          <a:stretch>
            <a:fillRect/>
          </a:stretch>
        </p:blipFill>
        <p:spPr>
          <a:xfrm>
            <a:off x="4616245" y="1176696"/>
            <a:ext cx="7275970" cy="4926872"/>
          </a:xfrm>
          <a:prstGeom prst="rect">
            <a:avLst/>
          </a:prstGeom>
        </p:spPr>
      </p:pic>
      <p:pic>
        <p:nvPicPr>
          <p:cNvPr id="6" name="Imagen 6" descr="Logotipo&#10;&#10;Descripción generada automáticamente">
            <a:extLst>
              <a:ext uri="{FF2B5EF4-FFF2-40B4-BE49-F238E27FC236}">
                <a16:creationId xmlns:a16="http://schemas.microsoft.com/office/drawing/2014/main" id="{DD0162BE-1AF3-6CD4-19AE-AB339EE8D5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spTree>
    <p:extLst>
      <p:ext uri="{BB962C8B-B14F-4D97-AF65-F5344CB8AC3E}">
        <p14:creationId xmlns:p14="http://schemas.microsoft.com/office/powerpoint/2010/main" val="3644752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D1052-ADE1-4166-9579-3F1704966ED4}"/>
              </a:ext>
            </a:extLst>
          </p:cNvPr>
          <p:cNvSpPr>
            <a:spLocks noGrp="1"/>
          </p:cNvSpPr>
          <p:nvPr>
            <p:ph type="title"/>
          </p:nvPr>
        </p:nvSpPr>
        <p:spPr>
          <a:xfrm>
            <a:off x="0" y="0"/>
            <a:ext cx="12192000" cy="862981"/>
          </a:xfrm>
        </p:spPr>
        <p:txBody>
          <a:bodyPr/>
          <a:lstStyle/>
          <a:p>
            <a:pPr algn="ctr"/>
            <a:r>
              <a:rPr lang="es-DO" b="1" dirty="0"/>
              <a:t>¿Por qué es necesario el sifón?</a:t>
            </a:r>
            <a:endParaRPr lang="es-PR" b="1" dirty="0"/>
          </a:p>
        </p:txBody>
      </p:sp>
      <p:sp>
        <p:nvSpPr>
          <p:cNvPr id="3" name="Marcador de contenido 2">
            <a:extLst>
              <a:ext uri="{FF2B5EF4-FFF2-40B4-BE49-F238E27FC236}">
                <a16:creationId xmlns:a16="http://schemas.microsoft.com/office/drawing/2014/main" id="{A5273432-D6A9-4729-87B8-DF71FDF06A9C}"/>
              </a:ext>
            </a:extLst>
          </p:cNvPr>
          <p:cNvSpPr>
            <a:spLocks noGrp="1"/>
          </p:cNvSpPr>
          <p:nvPr>
            <p:ph idx="1"/>
          </p:nvPr>
        </p:nvSpPr>
        <p:spPr>
          <a:xfrm>
            <a:off x="397591" y="897854"/>
            <a:ext cx="11396817" cy="5423622"/>
          </a:xfrm>
        </p:spPr>
        <p:txBody>
          <a:bodyPr>
            <a:noAutofit/>
          </a:bodyPr>
          <a:lstStyle/>
          <a:p>
            <a:pPr marL="0" indent="0">
              <a:buNone/>
            </a:pPr>
            <a:r>
              <a:rPr lang="es-ES" sz="3600" b="1" dirty="0">
                <a:latin typeface="+mj-lt"/>
              </a:rPr>
              <a:t>El sifón de campana: </a:t>
            </a:r>
            <a:r>
              <a:rPr lang="es-ES" sz="3600" dirty="0">
                <a:latin typeface="+mj-lt"/>
              </a:rPr>
              <a:t>permite mantener una columna de agua  constante en la cama de cultivo y cuando se drena la cama de cultivo ocurre la oxigenación del sustrato.</a:t>
            </a:r>
          </a:p>
          <a:p>
            <a:pPr marL="0" indent="0">
              <a:buNone/>
            </a:pPr>
            <a:endParaRPr lang="es-ES" sz="3600" dirty="0">
              <a:latin typeface="+mj-lt"/>
            </a:endParaRPr>
          </a:p>
          <a:p>
            <a:pPr marL="0" indent="0">
              <a:buNone/>
            </a:pPr>
            <a:r>
              <a:rPr lang="es-ES" sz="3600" b="1" dirty="0">
                <a:latin typeface="+mj-lt"/>
              </a:rPr>
              <a:t>El oxígeno en el sustrato es necesario para:</a:t>
            </a:r>
          </a:p>
          <a:p>
            <a:pPr marL="400050" lvl="1" indent="0">
              <a:buNone/>
            </a:pPr>
            <a:r>
              <a:rPr lang="es-ES" sz="3600" dirty="0">
                <a:latin typeface="+mj-lt"/>
              </a:rPr>
              <a:t>La nitrificación (filtración biológica)</a:t>
            </a:r>
          </a:p>
          <a:p>
            <a:pPr marL="400050" lvl="1" indent="0">
              <a:buNone/>
            </a:pPr>
            <a:r>
              <a:rPr lang="es-ES" sz="3600" dirty="0">
                <a:latin typeface="+mj-lt"/>
              </a:rPr>
              <a:t>La descomposición de la materia orgánica acumulada</a:t>
            </a:r>
          </a:p>
          <a:p>
            <a:pPr marL="400050" lvl="1" indent="0">
              <a:buNone/>
            </a:pPr>
            <a:r>
              <a:rPr lang="es-ES" sz="3600" dirty="0">
                <a:latin typeface="+mj-lt"/>
              </a:rPr>
              <a:t>por bacterias, hongos y protozoarios </a:t>
            </a:r>
          </a:p>
          <a:p>
            <a:pPr marL="400050" lvl="1" indent="0">
              <a:buNone/>
            </a:pPr>
            <a:r>
              <a:rPr lang="es-ES" sz="3600" dirty="0">
                <a:latin typeface="+mj-lt"/>
              </a:rPr>
              <a:t>Crecimiento de las raíces (absorción de nutrientes y oxígeno)</a:t>
            </a:r>
          </a:p>
          <a:p>
            <a:pPr marL="0" indent="0">
              <a:buNone/>
            </a:pPr>
            <a:endParaRPr lang="es-PR" sz="3600" dirty="0">
              <a:latin typeface="+mj-lt"/>
            </a:endParaRPr>
          </a:p>
        </p:txBody>
      </p:sp>
      <p:sp>
        <p:nvSpPr>
          <p:cNvPr id="5" name="Marcador de número de diapositiva 4">
            <a:extLst>
              <a:ext uri="{FF2B5EF4-FFF2-40B4-BE49-F238E27FC236}">
                <a16:creationId xmlns:a16="http://schemas.microsoft.com/office/drawing/2014/main" id="{371739DE-0B5C-4D95-93D5-D29858F254A0}"/>
              </a:ext>
            </a:extLst>
          </p:cNvPr>
          <p:cNvSpPr>
            <a:spLocks noGrp="1"/>
          </p:cNvSpPr>
          <p:nvPr>
            <p:ph type="sldNum" sz="quarter" idx="12"/>
          </p:nvPr>
        </p:nvSpPr>
        <p:spPr>
          <a:xfrm>
            <a:off x="8536858" y="6195631"/>
            <a:ext cx="2743200" cy="365125"/>
          </a:xfrm>
        </p:spPr>
        <p:txBody>
          <a:bodyPr/>
          <a:lstStyle/>
          <a:p>
            <a:fld id="{01D3E096-6780-4036-8731-9B46FAD15085}" type="slidenum">
              <a:rPr lang="es-PR" smtClean="0"/>
              <a:t>13</a:t>
            </a:fld>
            <a:endParaRPr lang="es-PR" dirty="0"/>
          </a:p>
        </p:txBody>
      </p:sp>
      <p:pic>
        <p:nvPicPr>
          <p:cNvPr id="7" name="Imagen 6" descr="Logotipo&#10;&#10;Descripción generada automáticamente">
            <a:extLst>
              <a:ext uri="{FF2B5EF4-FFF2-40B4-BE49-F238E27FC236}">
                <a16:creationId xmlns:a16="http://schemas.microsoft.com/office/drawing/2014/main" id="{14F46956-F57A-4038-BEFF-5DA0D70D7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spTree>
    <p:extLst>
      <p:ext uri="{BB962C8B-B14F-4D97-AF65-F5344CB8AC3E}">
        <p14:creationId xmlns:p14="http://schemas.microsoft.com/office/powerpoint/2010/main" val="1328909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B6374D-CC91-1B79-8E6F-0F90A11968CF}"/>
              </a:ext>
            </a:extLst>
          </p:cNvPr>
          <p:cNvGrpSpPr/>
          <p:nvPr/>
        </p:nvGrpSpPr>
        <p:grpSpPr>
          <a:xfrm>
            <a:off x="0" y="89508"/>
            <a:ext cx="10037719" cy="6678984"/>
            <a:chOff x="133752" y="1219200"/>
            <a:chExt cx="8857848" cy="5459783"/>
          </a:xfrm>
        </p:grpSpPr>
        <p:pic>
          <p:nvPicPr>
            <p:cNvPr id="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bwMode="auto">
            <a:xfrm>
              <a:off x="133752" y="1219200"/>
              <a:ext cx="8857848" cy="5459783"/>
            </a:xfrm>
            <a:prstGeom prst="rect">
              <a:avLst/>
            </a:prstGeom>
            <a:noFill/>
            <a:ln w="9525">
              <a:noFill/>
              <a:miter lim="800000"/>
              <a:headEnd/>
              <a:tailEnd/>
            </a:ln>
          </p:spPr>
        </p:pic>
        <p:sp>
          <p:nvSpPr>
            <p:cNvPr id="5" name="TextBox 4"/>
            <p:cNvSpPr txBox="1"/>
            <p:nvPr/>
          </p:nvSpPr>
          <p:spPr>
            <a:xfrm>
              <a:off x="152400" y="1219200"/>
              <a:ext cx="2514600" cy="3849390"/>
            </a:xfrm>
            <a:prstGeom prst="rect">
              <a:avLst/>
            </a:prstGeom>
            <a:solidFill>
              <a:schemeClr val="tx1"/>
            </a:solidFill>
          </p:spPr>
          <p:txBody>
            <a:bodyPr wrap="square" rtlCol="0">
              <a:spAutoFit/>
            </a:bodyPr>
            <a:lstStyle/>
            <a:p>
              <a:r>
                <a:rPr lang="es-PR" sz="2000" b="1" dirty="0">
                  <a:solidFill>
                    <a:schemeClr val="bg1"/>
                  </a:solidFill>
                  <a:latin typeface="+mj-lt"/>
                </a:rPr>
                <a:t>Herramientas:</a:t>
              </a:r>
            </a:p>
            <a:p>
              <a:r>
                <a:rPr lang="es-PR" sz="2000" b="1" dirty="0">
                  <a:solidFill>
                    <a:schemeClr val="bg1"/>
                  </a:solidFill>
                  <a:latin typeface="+mj-lt"/>
                </a:rPr>
                <a:t>Esmeriladora con disco</a:t>
              </a:r>
            </a:p>
            <a:p>
              <a:r>
                <a:rPr lang="es-PR" sz="2000" b="1" dirty="0">
                  <a:solidFill>
                    <a:schemeClr val="bg1"/>
                  </a:solidFill>
                  <a:latin typeface="+mj-lt"/>
                </a:rPr>
                <a:t>taladro</a:t>
              </a:r>
            </a:p>
            <a:p>
              <a:r>
                <a:rPr lang="es-PR" sz="2000" b="1" dirty="0">
                  <a:solidFill>
                    <a:schemeClr val="bg1"/>
                  </a:solidFill>
                  <a:latin typeface="+mj-lt"/>
                </a:rPr>
                <a:t>regla o cinta métrica</a:t>
              </a:r>
            </a:p>
            <a:p>
              <a:r>
                <a:rPr lang="es-PR" sz="2000" b="1" dirty="0">
                  <a:solidFill>
                    <a:schemeClr val="bg1"/>
                  </a:solidFill>
                  <a:latin typeface="+mj-lt"/>
                </a:rPr>
                <a:t>segueta o cortador de tubos PVC</a:t>
              </a:r>
            </a:p>
            <a:p>
              <a:r>
                <a:rPr lang="es-PR" sz="2000" b="1" dirty="0">
                  <a:solidFill>
                    <a:schemeClr val="bg1"/>
                  </a:solidFill>
                  <a:latin typeface="+mj-lt"/>
                </a:rPr>
                <a:t>marcador</a:t>
              </a:r>
            </a:p>
            <a:p>
              <a:endParaRPr lang="es-PR" sz="2000" b="1" dirty="0">
                <a:solidFill>
                  <a:schemeClr val="bg1"/>
                </a:solidFill>
                <a:latin typeface="+mj-lt"/>
              </a:endParaRPr>
            </a:p>
            <a:p>
              <a:r>
                <a:rPr lang="es-PR" sz="2000" b="1" dirty="0">
                  <a:solidFill>
                    <a:schemeClr val="bg1"/>
                  </a:solidFill>
                  <a:latin typeface="+mj-lt"/>
                </a:rPr>
                <a:t>Equipo de protección:</a:t>
              </a:r>
            </a:p>
            <a:p>
              <a:r>
                <a:rPr lang="es-PR" sz="2000" b="1" dirty="0">
                  <a:solidFill>
                    <a:schemeClr val="bg1"/>
                  </a:solidFill>
                  <a:latin typeface="+mj-lt"/>
                </a:rPr>
                <a:t>guantes</a:t>
              </a:r>
            </a:p>
            <a:p>
              <a:r>
                <a:rPr lang="es-PR" sz="2000" b="1" dirty="0">
                  <a:solidFill>
                    <a:schemeClr val="bg1"/>
                  </a:solidFill>
                  <a:latin typeface="+mj-lt"/>
                </a:rPr>
                <a:t>gafas de seguridad</a:t>
              </a:r>
            </a:p>
            <a:p>
              <a:r>
                <a:rPr lang="es-PR" sz="2000" b="1" dirty="0">
                  <a:solidFill>
                    <a:schemeClr val="bg1"/>
                  </a:solidFill>
                  <a:latin typeface="+mj-lt"/>
                </a:rPr>
                <a:t>Orejeras</a:t>
              </a:r>
            </a:p>
            <a:p>
              <a:r>
                <a:rPr lang="es-PR" sz="2000" b="1" dirty="0">
                  <a:solidFill>
                    <a:schemeClr val="bg1"/>
                  </a:solidFill>
                  <a:latin typeface="+mj-lt"/>
                </a:rPr>
                <a:t>Vestimenta adecuada</a:t>
              </a:r>
            </a:p>
            <a:p>
              <a:r>
                <a:rPr lang="es-PR" sz="2000" b="1" dirty="0">
                  <a:solidFill>
                    <a:schemeClr val="bg1"/>
                  </a:solidFill>
                  <a:latin typeface="+mj-lt"/>
                </a:rPr>
                <a:t>Etc.</a:t>
              </a:r>
            </a:p>
            <a:p>
              <a:endParaRPr lang="es-PR" sz="2000" b="1" dirty="0">
                <a:solidFill>
                  <a:schemeClr val="bg1"/>
                </a:solidFill>
                <a:latin typeface="+mj-lt"/>
              </a:endParaRPr>
            </a:p>
          </p:txBody>
        </p:sp>
      </p:grpSp>
      <p:pic>
        <p:nvPicPr>
          <p:cNvPr id="6" name="Imagen 6" descr="Logotipo&#10;&#10;Descripción generada automáticamente">
            <a:extLst>
              <a:ext uri="{FF2B5EF4-FFF2-40B4-BE49-F238E27FC236}">
                <a16:creationId xmlns:a16="http://schemas.microsoft.com/office/drawing/2014/main" id="{6044CF4B-947C-9DA2-C230-7A8875DFE4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sp>
        <p:nvSpPr>
          <p:cNvPr id="7" name="Marcador de número de diapositiva 4">
            <a:extLst>
              <a:ext uri="{FF2B5EF4-FFF2-40B4-BE49-F238E27FC236}">
                <a16:creationId xmlns:a16="http://schemas.microsoft.com/office/drawing/2014/main" id="{F32A62CD-7A04-037C-A365-1B8C71B46669}"/>
              </a:ext>
            </a:extLst>
          </p:cNvPr>
          <p:cNvSpPr>
            <a:spLocks noGrp="1"/>
          </p:cNvSpPr>
          <p:nvPr>
            <p:ph type="sldNum" sz="quarter" idx="12"/>
          </p:nvPr>
        </p:nvSpPr>
        <p:spPr>
          <a:xfrm>
            <a:off x="8536858" y="6195631"/>
            <a:ext cx="2743200" cy="365125"/>
          </a:xfrm>
        </p:spPr>
        <p:txBody>
          <a:bodyPr/>
          <a:lstStyle/>
          <a:p>
            <a:fld id="{01D3E096-6780-4036-8731-9B46FAD15085}" type="slidenum">
              <a:rPr lang="es-PR" smtClean="0"/>
              <a:t>14</a:t>
            </a:fld>
            <a:endParaRPr lang="es-PR" dirty="0"/>
          </a:p>
        </p:txBody>
      </p:sp>
    </p:spTree>
    <p:extLst>
      <p:ext uri="{BB962C8B-B14F-4D97-AF65-F5344CB8AC3E}">
        <p14:creationId xmlns:p14="http://schemas.microsoft.com/office/powerpoint/2010/main" val="4150017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bwMode="auto">
          <a:xfrm>
            <a:off x="0" y="-46116"/>
            <a:ext cx="10412361" cy="6800877"/>
          </a:xfrm>
          <a:prstGeom prst="rect">
            <a:avLst/>
          </a:prstGeom>
          <a:noFill/>
          <a:ln w="9525">
            <a:noFill/>
            <a:miter lim="800000"/>
            <a:headEnd/>
            <a:tailEnd/>
          </a:ln>
        </p:spPr>
      </p:pic>
      <p:sp>
        <p:nvSpPr>
          <p:cNvPr id="5" name="TextBox 4"/>
          <p:cNvSpPr txBox="1"/>
          <p:nvPr/>
        </p:nvSpPr>
        <p:spPr>
          <a:xfrm>
            <a:off x="0" y="103239"/>
            <a:ext cx="2966883" cy="4093428"/>
          </a:xfrm>
          <a:prstGeom prst="rect">
            <a:avLst/>
          </a:prstGeom>
          <a:solidFill>
            <a:schemeClr val="tx1"/>
          </a:solidFill>
        </p:spPr>
        <p:txBody>
          <a:bodyPr wrap="square" rtlCol="0">
            <a:spAutoFit/>
          </a:bodyPr>
          <a:lstStyle/>
          <a:p>
            <a:r>
              <a:rPr lang="es-PR" sz="2000" b="1" dirty="0">
                <a:solidFill>
                  <a:schemeClr val="bg1"/>
                </a:solidFill>
                <a:latin typeface="+mj-lt"/>
              </a:rPr>
              <a:t>Materiales:</a:t>
            </a:r>
          </a:p>
          <a:p>
            <a:r>
              <a:rPr lang="es-PR" sz="2000" b="1" dirty="0">
                <a:solidFill>
                  <a:schemeClr val="bg1"/>
                </a:solidFill>
                <a:latin typeface="+mj-lt"/>
              </a:rPr>
              <a:t>Bomba de agua </a:t>
            </a:r>
          </a:p>
          <a:p>
            <a:r>
              <a:rPr lang="es-PR" sz="2000" b="1" dirty="0">
                <a:solidFill>
                  <a:schemeClr val="bg1"/>
                </a:solidFill>
                <a:latin typeface="+mj-lt"/>
              </a:rPr>
              <a:t>5 pies Manga flexible</a:t>
            </a:r>
          </a:p>
          <a:p>
            <a:r>
              <a:rPr lang="es-PR" sz="2000" b="1" dirty="0">
                <a:solidFill>
                  <a:schemeClr val="bg1"/>
                </a:solidFill>
                <a:latin typeface="+mj-lt"/>
              </a:rPr>
              <a:t>Codo con rosca</a:t>
            </a:r>
          </a:p>
          <a:p>
            <a:r>
              <a:rPr lang="es-PR" sz="2000" b="1" dirty="0">
                <a:solidFill>
                  <a:schemeClr val="bg1"/>
                </a:solidFill>
                <a:latin typeface="+mj-lt"/>
              </a:rPr>
              <a:t>T con rosca de PVC de 1 pulgada </a:t>
            </a:r>
          </a:p>
          <a:p>
            <a:r>
              <a:rPr lang="es-PR" sz="2000" b="1" dirty="0">
                <a:solidFill>
                  <a:schemeClr val="bg1"/>
                </a:solidFill>
                <a:latin typeface="+mj-lt"/>
              </a:rPr>
              <a:t>4 Codos de 1 pulgada </a:t>
            </a:r>
          </a:p>
          <a:p>
            <a:r>
              <a:rPr lang="es-PR" sz="2000" b="1" dirty="0">
                <a:solidFill>
                  <a:schemeClr val="bg1"/>
                </a:solidFill>
                <a:latin typeface="+mj-lt"/>
              </a:rPr>
              <a:t>Tubo PVC 1 pulgada</a:t>
            </a:r>
          </a:p>
          <a:p>
            <a:r>
              <a:rPr lang="es-PR" sz="2000" b="1" dirty="0">
                <a:solidFill>
                  <a:schemeClr val="bg1"/>
                </a:solidFill>
                <a:latin typeface="+mj-lt"/>
              </a:rPr>
              <a:t>8 pulgadas PVC de 1.5 pulgada</a:t>
            </a:r>
          </a:p>
          <a:p>
            <a:r>
              <a:rPr lang="es-PR" sz="2000" b="1" dirty="0">
                <a:solidFill>
                  <a:schemeClr val="bg1"/>
                </a:solidFill>
                <a:latin typeface="+mj-lt"/>
              </a:rPr>
              <a:t>Válvula de 2 pulgadas</a:t>
            </a:r>
          </a:p>
          <a:p>
            <a:r>
              <a:rPr lang="es-PR" sz="2000" b="1" dirty="0">
                <a:solidFill>
                  <a:schemeClr val="bg1"/>
                </a:solidFill>
                <a:latin typeface="+mj-lt"/>
              </a:rPr>
              <a:t>Tubo de 4 pulgadas para camisa</a:t>
            </a:r>
          </a:p>
        </p:txBody>
      </p:sp>
      <p:pic>
        <p:nvPicPr>
          <p:cNvPr id="6" name="Imagen 6" descr="Logotipo&#10;&#10;Descripción generada automáticamente">
            <a:extLst>
              <a:ext uri="{FF2B5EF4-FFF2-40B4-BE49-F238E27FC236}">
                <a16:creationId xmlns:a16="http://schemas.microsoft.com/office/drawing/2014/main" id="{C7E0A623-773D-7508-54DF-C266F869CD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sp>
        <p:nvSpPr>
          <p:cNvPr id="7" name="Marcador de número de diapositiva 4">
            <a:extLst>
              <a:ext uri="{FF2B5EF4-FFF2-40B4-BE49-F238E27FC236}">
                <a16:creationId xmlns:a16="http://schemas.microsoft.com/office/drawing/2014/main" id="{E18DD7CB-FE2F-20AF-6005-21E498C3D2B9}"/>
              </a:ext>
            </a:extLst>
          </p:cNvPr>
          <p:cNvSpPr>
            <a:spLocks noGrp="1"/>
          </p:cNvSpPr>
          <p:nvPr>
            <p:ph type="sldNum" sz="quarter" idx="12"/>
          </p:nvPr>
        </p:nvSpPr>
        <p:spPr>
          <a:xfrm>
            <a:off x="8536858" y="6195631"/>
            <a:ext cx="2743200" cy="365125"/>
          </a:xfrm>
        </p:spPr>
        <p:txBody>
          <a:bodyPr/>
          <a:lstStyle/>
          <a:p>
            <a:fld id="{01D3E096-6780-4036-8731-9B46FAD15085}" type="slidenum">
              <a:rPr lang="es-PR" smtClean="0"/>
              <a:t>15</a:t>
            </a:fld>
            <a:endParaRPr lang="es-PR" dirty="0"/>
          </a:p>
        </p:txBody>
      </p:sp>
    </p:spTree>
    <p:extLst>
      <p:ext uri="{BB962C8B-B14F-4D97-AF65-F5344CB8AC3E}">
        <p14:creationId xmlns:p14="http://schemas.microsoft.com/office/powerpoint/2010/main" val="226972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D1052-ADE1-4166-9579-3F1704966ED4}"/>
              </a:ext>
            </a:extLst>
          </p:cNvPr>
          <p:cNvSpPr>
            <a:spLocks noGrp="1"/>
          </p:cNvSpPr>
          <p:nvPr>
            <p:ph type="title"/>
          </p:nvPr>
        </p:nvSpPr>
        <p:spPr>
          <a:xfrm>
            <a:off x="0" y="1"/>
            <a:ext cx="12192000" cy="964546"/>
          </a:xfrm>
        </p:spPr>
        <p:txBody>
          <a:bodyPr/>
          <a:lstStyle/>
          <a:p>
            <a:pPr algn="ctr"/>
            <a:r>
              <a:rPr lang="es-PR" b="1" dirty="0"/>
              <a:t>Diagrama del sifón de campana</a:t>
            </a:r>
          </a:p>
        </p:txBody>
      </p:sp>
      <p:sp>
        <p:nvSpPr>
          <p:cNvPr id="5" name="Marcador de número de diapositiva 4">
            <a:extLst>
              <a:ext uri="{FF2B5EF4-FFF2-40B4-BE49-F238E27FC236}">
                <a16:creationId xmlns:a16="http://schemas.microsoft.com/office/drawing/2014/main" id="{371739DE-0B5C-4D95-93D5-D29858F254A0}"/>
              </a:ext>
            </a:extLst>
          </p:cNvPr>
          <p:cNvSpPr>
            <a:spLocks noGrp="1"/>
          </p:cNvSpPr>
          <p:nvPr>
            <p:ph type="sldNum" sz="quarter" idx="12"/>
          </p:nvPr>
        </p:nvSpPr>
        <p:spPr>
          <a:xfrm>
            <a:off x="8529485" y="6219621"/>
            <a:ext cx="2743200" cy="365125"/>
          </a:xfrm>
        </p:spPr>
        <p:txBody>
          <a:bodyPr/>
          <a:lstStyle/>
          <a:p>
            <a:fld id="{01D3E096-6780-4036-8731-9B46FAD15085}" type="slidenum">
              <a:rPr lang="es-PR" smtClean="0"/>
              <a:t>16</a:t>
            </a:fld>
            <a:endParaRPr lang="es-PR"/>
          </a:p>
        </p:txBody>
      </p:sp>
      <p:pic>
        <p:nvPicPr>
          <p:cNvPr id="7" name="Imagen 6" descr="Logotipo&#10;&#10;Descripción generada automáticamente">
            <a:extLst>
              <a:ext uri="{FF2B5EF4-FFF2-40B4-BE49-F238E27FC236}">
                <a16:creationId xmlns:a16="http://schemas.microsoft.com/office/drawing/2014/main" id="{14F46956-F57A-4038-BEFF-5DA0D70D7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grpSp>
        <p:nvGrpSpPr>
          <p:cNvPr id="3" name="Group 2">
            <a:extLst>
              <a:ext uri="{FF2B5EF4-FFF2-40B4-BE49-F238E27FC236}">
                <a16:creationId xmlns:a16="http://schemas.microsoft.com/office/drawing/2014/main" id="{3235A6AA-DD36-FF97-0542-F2C3C15E0D0D}"/>
              </a:ext>
            </a:extLst>
          </p:cNvPr>
          <p:cNvGrpSpPr/>
          <p:nvPr/>
        </p:nvGrpSpPr>
        <p:grpSpPr>
          <a:xfrm>
            <a:off x="265471" y="825910"/>
            <a:ext cx="10117394" cy="5912044"/>
            <a:chOff x="2772697" y="1049419"/>
            <a:chExt cx="8376806" cy="4699595"/>
          </a:xfrm>
        </p:grpSpPr>
        <p:grpSp>
          <p:nvGrpSpPr>
            <p:cNvPr id="6" name="Group 5">
              <a:extLst>
                <a:ext uri="{FF2B5EF4-FFF2-40B4-BE49-F238E27FC236}">
                  <a16:creationId xmlns:a16="http://schemas.microsoft.com/office/drawing/2014/main" id="{6E479CE1-2DD9-1F14-AD9F-D079B65F2F2D}"/>
                </a:ext>
              </a:extLst>
            </p:cNvPr>
            <p:cNvGrpSpPr/>
            <p:nvPr/>
          </p:nvGrpSpPr>
          <p:grpSpPr>
            <a:xfrm>
              <a:off x="2772697" y="1049419"/>
              <a:ext cx="8376806" cy="4699595"/>
              <a:chOff x="0" y="1324657"/>
              <a:chExt cx="9144000" cy="5251313"/>
            </a:xfrm>
          </p:grpSpPr>
          <p:pic>
            <p:nvPicPr>
              <p:cNvPr id="8" name="Picture 2">
                <a:extLst>
                  <a:ext uri="{FF2B5EF4-FFF2-40B4-BE49-F238E27FC236}">
                    <a16:creationId xmlns:a16="http://schemas.microsoft.com/office/drawing/2014/main" id="{D10508C5-95CA-039F-74A1-3EFF16B8AB1F}"/>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0" y="1324657"/>
                <a:ext cx="9144000" cy="5251313"/>
              </a:xfrm>
              <a:prstGeom prst="rect">
                <a:avLst/>
              </a:prstGeom>
              <a:noFill/>
              <a:ln w="9525">
                <a:noFill/>
                <a:miter lim="800000"/>
                <a:headEnd/>
                <a:tailEnd/>
              </a:ln>
            </p:spPr>
          </p:pic>
          <p:sp>
            <p:nvSpPr>
              <p:cNvPr id="9" name="TextBox 8">
                <a:extLst>
                  <a:ext uri="{FF2B5EF4-FFF2-40B4-BE49-F238E27FC236}">
                    <a16:creationId xmlns:a16="http://schemas.microsoft.com/office/drawing/2014/main" id="{4883C898-5886-06AA-87BA-32CA1B0B83D8}"/>
                  </a:ext>
                </a:extLst>
              </p:cNvPr>
              <p:cNvSpPr txBox="1"/>
              <p:nvPr/>
            </p:nvSpPr>
            <p:spPr>
              <a:xfrm>
                <a:off x="1447800" y="1447800"/>
                <a:ext cx="6248400" cy="646331"/>
              </a:xfrm>
              <a:prstGeom prst="rect">
                <a:avLst/>
              </a:prstGeom>
              <a:solidFill>
                <a:schemeClr val="bg1"/>
              </a:solidFill>
            </p:spPr>
            <p:txBody>
              <a:bodyPr wrap="square" rtlCol="0">
                <a:spAutoFit/>
              </a:bodyPr>
              <a:lstStyle/>
              <a:p>
                <a:endParaRPr lang="en-US" dirty="0"/>
              </a:p>
              <a:p>
                <a:endParaRPr lang="en-US" dirty="0"/>
              </a:p>
            </p:txBody>
          </p:sp>
        </p:grpSp>
        <p:sp>
          <p:nvSpPr>
            <p:cNvPr id="10" name="TextBox 9">
              <a:extLst>
                <a:ext uri="{FF2B5EF4-FFF2-40B4-BE49-F238E27FC236}">
                  <a16:creationId xmlns:a16="http://schemas.microsoft.com/office/drawing/2014/main" id="{5DFDD32B-6B2A-EEBA-D7B3-43FDCF49F287}"/>
                </a:ext>
              </a:extLst>
            </p:cNvPr>
            <p:cNvSpPr txBox="1"/>
            <p:nvPr/>
          </p:nvSpPr>
          <p:spPr>
            <a:xfrm>
              <a:off x="2840878" y="1784718"/>
              <a:ext cx="2537174" cy="1247752"/>
            </a:xfrm>
            <a:prstGeom prst="rect">
              <a:avLst/>
            </a:prstGeom>
            <a:noFill/>
          </p:spPr>
          <p:txBody>
            <a:bodyPr wrap="none" rtlCol="0">
              <a:spAutoFit/>
            </a:bodyPr>
            <a:lstStyle/>
            <a:p>
              <a:r>
                <a:rPr lang="es-DO" sz="2400" dirty="0"/>
                <a:t>25 cm = 10 pulgadas</a:t>
              </a:r>
            </a:p>
            <a:p>
              <a:r>
                <a:rPr lang="es-DO" sz="2400" dirty="0"/>
                <a:t>22 cm = 8 3/4 pulgadas</a:t>
              </a:r>
            </a:p>
            <a:p>
              <a:r>
                <a:rPr lang="es-DO" sz="2400" dirty="0"/>
                <a:t>32 cm = 13 pulgadas</a:t>
              </a:r>
            </a:p>
            <a:p>
              <a:r>
                <a:rPr lang="es-DO" sz="2400" dirty="0"/>
                <a:t>30 cm = 12 pulgadas</a:t>
              </a:r>
            </a:p>
          </p:txBody>
        </p:sp>
      </p:grpSp>
    </p:spTree>
    <p:extLst>
      <p:ext uri="{BB962C8B-B14F-4D97-AF65-F5344CB8AC3E}">
        <p14:creationId xmlns:p14="http://schemas.microsoft.com/office/powerpoint/2010/main" val="3666968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D1052-ADE1-4166-9579-3F1704966ED4}"/>
              </a:ext>
            </a:extLst>
          </p:cNvPr>
          <p:cNvSpPr>
            <a:spLocks noGrp="1"/>
          </p:cNvSpPr>
          <p:nvPr>
            <p:ph type="title"/>
          </p:nvPr>
        </p:nvSpPr>
        <p:spPr>
          <a:xfrm>
            <a:off x="0" y="24115"/>
            <a:ext cx="12192000" cy="1009986"/>
          </a:xfrm>
        </p:spPr>
        <p:txBody>
          <a:bodyPr/>
          <a:lstStyle/>
          <a:p>
            <a:pPr algn="ctr"/>
            <a:r>
              <a:rPr lang="es-PR" b="1" dirty="0"/>
              <a:t>¿Cómo funciona el sifón de campana?</a:t>
            </a:r>
          </a:p>
        </p:txBody>
      </p:sp>
      <p:sp>
        <p:nvSpPr>
          <p:cNvPr id="3" name="Marcador de contenido 2">
            <a:extLst>
              <a:ext uri="{FF2B5EF4-FFF2-40B4-BE49-F238E27FC236}">
                <a16:creationId xmlns:a16="http://schemas.microsoft.com/office/drawing/2014/main" id="{A5273432-D6A9-4729-87B8-DF71FDF06A9C}"/>
              </a:ext>
            </a:extLst>
          </p:cNvPr>
          <p:cNvSpPr>
            <a:spLocks noGrp="1"/>
          </p:cNvSpPr>
          <p:nvPr>
            <p:ph idx="1"/>
          </p:nvPr>
        </p:nvSpPr>
        <p:spPr>
          <a:xfrm>
            <a:off x="380824" y="1194819"/>
            <a:ext cx="11430351" cy="5526656"/>
          </a:xfrm>
        </p:spPr>
        <p:txBody>
          <a:bodyPr>
            <a:normAutofit fontScale="92500"/>
          </a:bodyPr>
          <a:lstStyle/>
          <a:p>
            <a:r>
              <a:rPr lang="es-ES" sz="3600" dirty="0"/>
              <a:t>A medida que sube el nivel de agua en la cama de cultivo, el agua es forzada a través de los dientes en la parte inferior de la campana y el agua sube por el espacio entre el tubo vertical y la campana hasta la altura máxima del tubo vertical.</a:t>
            </a:r>
          </a:p>
          <a:p>
            <a:endParaRPr lang="es-ES" sz="3600" dirty="0"/>
          </a:p>
          <a:p>
            <a:r>
              <a:rPr lang="es-ES" sz="3600" dirty="0"/>
              <a:t>Cuando el nivel de agua supera la altura del tubo vertical comienza el proceso de desagüe y poco a poco comienza  a llenarse completamente el tubo vertical de agua. La campana funciona como un sello que permite que el tubo vertical se llene completamente de agua creando el sifón automáticamente.</a:t>
            </a:r>
          </a:p>
          <a:p>
            <a:endParaRPr lang="es-ES" sz="3600" dirty="0"/>
          </a:p>
        </p:txBody>
      </p:sp>
      <p:sp>
        <p:nvSpPr>
          <p:cNvPr id="5" name="Marcador de número de diapositiva 4">
            <a:extLst>
              <a:ext uri="{FF2B5EF4-FFF2-40B4-BE49-F238E27FC236}">
                <a16:creationId xmlns:a16="http://schemas.microsoft.com/office/drawing/2014/main" id="{371739DE-0B5C-4D95-93D5-D29858F254A0}"/>
              </a:ext>
            </a:extLst>
          </p:cNvPr>
          <p:cNvSpPr>
            <a:spLocks noGrp="1"/>
          </p:cNvSpPr>
          <p:nvPr>
            <p:ph type="sldNum" sz="quarter" idx="12"/>
          </p:nvPr>
        </p:nvSpPr>
        <p:spPr>
          <a:xfrm>
            <a:off x="8492613" y="6195631"/>
            <a:ext cx="2743200" cy="365125"/>
          </a:xfrm>
        </p:spPr>
        <p:txBody>
          <a:bodyPr/>
          <a:lstStyle/>
          <a:p>
            <a:fld id="{01D3E096-6780-4036-8731-9B46FAD15085}" type="slidenum">
              <a:rPr lang="es-PR" smtClean="0"/>
              <a:t>17</a:t>
            </a:fld>
            <a:endParaRPr lang="es-PR"/>
          </a:p>
        </p:txBody>
      </p:sp>
      <p:pic>
        <p:nvPicPr>
          <p:cNvPr id="7" name="Imagen 6" descr="Logotipo&#10;&#10;Descripción generada automáticamente">
            <a:extLst>
              <a:ext uri="{FF2B5EF4-FFF2-40B4-BE49-F238E27FC236}">
                <a16:creationId xmlns:a16="http://schemas.microsoft.com/office/drawing/2014/main" id="{14F46956-F57A-4038-BEFF-5DA0D70D7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spTree>
    <p:extLst>
      <p:ext uri="{BB962C8B-B14F-4D97-AF65-F5344CB8AC3E}">
        <p14:creationId xmlns:p14="http://schemas.microsoft.com/office/powerpoint/2010/main" val="3630666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D1052-ADE1-4166-9579-3F1704966ED4}"/>
              </a:ext>
            </a:extLst>
          </p:cNvPr>
          <p:cNvSpPr>
            <a:spLocks noGrp="1"/>
          </p:cNvSpPr>
          <p:nvPr>
            <p:ph type="title"/>
          </p:nvPr>
        </p:nvSpPr>
        <p:spPr>
          <a:xfrm>
            <a:off x="0" y="24114"/>
            <a:ext cx="12192000" cy="1325563"/>
          </a:xfrm>
        </p:spPr>
        <p:txBody>
          <a:bodyPr/>
          <a:lstStyle/>
          <a:p>
            <a:pPr algn="ctr"/>
            <a:r>
              <a:rPr lang="es-PR" b="1" dirty="0"/>
              <a:t>¿Cómo funciona el sifón de campana?</a:t>
            </a:r>
          </a:p>
        </p:txBody>
      </p:sp>
      <p:sp>
        <p:nvSpPr>
          <p:cNvPr id="3" name="Marcador de contenido 2">
            <a:extLst>
              <a:ext uri="{FF2B5EF4-FFF2-40B4-BE49-F238E27FC236}">
                <a16:creationId xmlns:a16="http://schemas.microsoft.com/office/drawing/2014/main" id="{A5273432-D6A9-4729-87B8-DF71FDF06A9C}"/>
              </a:ext>
            </a:extLst>
          </p:cNvPr>
          <p:cNvSpPr>
            <a:spLocks noGrp="1"/>
          </p:cNvSpPr>
          <p:nvPr>
            <p:ph idx="1"/>
          </p:nvPr>
        </p:nvSpPr>
        <p:spPr>
          <a:xfrm>
            <a:off x="265119" y="1012256"/>
            <a:ext cx="11430351" cy="5526656"/>
          </a:xfrm>
        </p:spPr>
        <p:txBody>
          <a:bodyPr>
            <a:normAutofit fontScale="92500" lnSpcReduction="10000"/>
          </a:bodyPr>
          <a:lstStyle/>
          <a:p>
            <a:pPr marL="0" indent="0">
              <a:buNone/>
            </a:pPr>
            <a:endParaRPr lang="es-ES" sz="3600" dirty="0"/>
          </a:p>
          <a:p>
            <a:r>
              <a:rPr lang="es-ES" sz="3600" dirty="0"/>
              <a:t>La mayoría del agua en la cama de cultivo es drenada por el sifón hasta el nivel que alcanza el agua a la altura de los dientes en la parte inferior de la campana.</a:t>
            </a:r>
          </a:p>
          <a:p>
            <a:endParaRPr lang="es-ES" sz="3600" dirty="0"/>
          </a:p>
          <a:p>
            <a:r>
              <a:rPr lang="es-ES" sz="3600" dirty="0"/>
              <a:t>Luego comienza a entrar aire a través del tubo respirador “’snorkel”, este permite que se  llene de aire la campana y se rompa el sifón.</a:t>
            </a:r>
          </a:p>
          <a:p>
            <a:endParaRPr lang="es-ES" sz="3600" dirty="0"/>
          </a:p>
          <a:p>
            <a:r>
              <a:rPr lang="es-ES" sz="3600" dirty="0"/>
              <a:t>Nuevamente comienza el ciclo de llenado y vaciado de la cama de cultivo </a:t>
            </a:r>
            <a:r>
              <a:rPr lang="es-ES" sz="3600" i="1" dirty="0"/>
              <a:t>ad infinitum.</a:t>
            </a:r>
            <a:endParaRPr lang="en-US" sz="3600" i="1" dirty="0"/>
          </a:p>
        </p:txBody>
      </p:sp>
      <p:sp>
        <p:nvSpPr>
          <p:cNvPr id="5" name="Marcador de número de diapositiva 4">
            <a:extLst>
              <a:ext uri="{FF2B5EF4-FFF2-40B4-BE49-F238E27FC236}">
                <a16:creationId xmlns:a16="http://schemas.microsoft.com/office/drawing/2014/main" id="{371739DE-0B5C-4D95-93D5-D29858F254A0}"/>
              </a:ext>
            </a:extLst>
          </p:cNvPr>
          <p:cNvSpPr>
            <a:spLocks noGrp="1"/>
          </p:cNvSpPr>
          <p:nvPr>
            <p:ph type="sldNum" sz="quarter" idx="12"/>
          </p:nvPr>
        </p:nvSpPr>
        <p:spPr>
          <a:xfrm>
            <a:off x="8522110" y="6195631"/>
            <a:ext cx="2743200" cy="365125"/>
          </a:xfrm>
        </p:spPr>
        <p:txBody>
          <a:bodyPr/>
          <a:lstStyle/>
          <a:p>
            <a:fld id="{01D3E096-6780-4036-8731-9B46FAD15085}" type="slidenum">
              <a:rPr lang="es-PR" smtClean="0"/>
              <a:t>18</a:t>
            </a:fld>
            <a:endParaRPr lang="es-PR"/>
          </a:p>
        </p:txBody>
      </p:sp>
      <p:pic>
        <p:nvPicPr>
          <p:cNvPr id="7" name="Imagen 6" descr="Logotipo&#10;&#10;Descripción generada automáticamente">
            <a:extLst>
              <a:ext uri="{FF2B5EF4-FFF2-40B4-BE49-F238E27FC236}">
                <a16:creationId xmlns:a16="http://schemas.microsoft.com/office/drawing/2014/main" id="{14F46956-F57A-4038-BEFF-5DA0D70D7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spTree>
    <p:extLst>
      <p:ext uri="{BB962C8B-B14F-4D97-AF65-F5344CB8AC3E}">
        <p14:creationId xmlns:p14="http://schemas.microsoft.com/office/powerpoint/2010/main" val="919253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1676401" y="1676400"/>
            <a:ext cx="8827661" cy="4267200"/>
          </a:xfrm>
          <a:prstGeom prst="rect">
            <a:avLst/>
          </a:prstGeom>
          <a:noFill/>
          <a:ln w="9525">
            <a:noFill/>
            <a:miter lim="800000"/>
            <a:headEnd/>
            <a:tailEnd/>
          </a:ln>
        </p:spPr>
      </p:pic>
      <p:pic>
        <p:nvPicPr>
          <p:cNvPr id="2052" name="Picture 4"/>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Lst>
          </a:blip>
          <a:srcRect t="62627"/>
          <a:stretch/>
        </p:blipFill>
        <p:spPr bwMode="auto">
          <a:xfrm>
            <a:off x="1655332" y="4380286"/>
            <a:ext cx="8833982" cy="1563314"/>
          </a:xfrm>
          <a:prstGeom prst="rect">
            <a:avLst/>
          </a:prstGeom>
          <a:noFill/>
          <a:ln w="9525">
            <a:noFill/>
            <a:miter lim="800000"/>
            <a:headEnd/>
            <a:tailEnd/>
          </a:ln>
        </p:spPr>
      </p:pic>
      <p:sp>
        <p:nvSpPr>
          <p:cNvPr id="2" name="Title 1"/>
          <p:cNvSpPr>
            <a:spLocks noGrp="1"/>
          </p:cNvSpPr>
          <p:nvPr>
            <p:ph type="title"/>
          </p:nvPr>
        </p:nvSpPr>
        <p:spPr>
          <a:xfrm>
            <a:off x="0" y="187024"/>
            <a:ext cx="12192000" cy="1143000"/>
          </a:xfrm>
        </p:spPr>
        <p:txBody>
          <a:bodyPr>
            <a:noAutofit/>
          </a:bodyPr>
          <a:lstStyle/>
          <a:p>
            <a:pPr algn="ctr"/>
            <a:r>
              <a:rPr lang="es-DO" sz="4000" b="1" dirty="0"/>
              <a:t>Zonas en la cama de cultivo</a:t>
            </a:r>
          </a:p>
        </p:txBody>
      </p:sp>
      <p:pic>
        <p:nvPicPr>
          <p:cNvPr id="5" name="Imagen 6" descr="Logotipo&#10;&#10;Descripción generada automáticamente">
            <a:extLst>
              <a:ext uri="{FF2B5EF4-FFF2-40B4-BE49-F238E27FC236}">
                <a16:creationId xmlns:a16="http://schemas.microsoft.com/office/drawing/2014/main" id="{B4422A91-F807-B21E-047B-B11A92ED88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sp>
        <p:nvSpPr>
          <p:cNvPr id="6" name="Marcador de número de diapositiva 4">
            <a:extLst>
              <a:ext uri="{FF2B5EF4-FFF2-40B4-BE49-F238E27FC236}">
                <a16:creationId xmlns:a16="http://schemas.microsoft.com/office/drawing/2014/main" id="{3946E490-0D31-4474-29A6-C511765BEC69}"/>
              </a:ext>
            </a:extLst>
          </p:cNvPr>
          <p:cNvSpPr>
            <a:spLocks noGrp="1"/>
          </p:cNvSpPr>
          <p:nvPr>
            <p:ph type="sldNum" sz="quarter" idx="12"/>
          </p:nvPr>
        </p:nvSpPr>
        <p:spPr>
          <a:xfrm>
            <a:off x="8536858" y="6195631"/>
            <a:ext cx="2743200" cy="365125"/>
          </a:xfrm>
        </p:spPr>
        <p:txBody>
          <a:bodyPr/>
          <a:lstStyle/>
          <a:p>
            <a:fld id="{01D3E096-6780-4036-8731-9B46FAD15085}" type="slidenum">
              <a:rPr lang="es-PR" smtClean="0"/>
              <a:t>19</a:t>
            </a:fld>
            <a:endParaRPr lang="es-PR" dirty="0"/>
          </a:p>
        </p:txBody>
      </p:sp>
    </p:spTree>
    <p:extLst>
      <p:ext uri="{BB962C8B-B14F-4D97-AF65-F5344CB8AC3E}">
        <p14:creationId xmlns:p14="http://schemas.microsoft.com/office/powerpoint/2010/main" val="14412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2BE78D-F9E4-4925-B743-9B3D969C7370}"/>
              </a:ext>
            </a:extLst>
          </p:cNvPr>
          <p:cNvSpPr>
            <a:spLocks noGrp="1"/>
          </p:cNvSpPr>
          <p:nvPr>
            <p:ph type="title"/>
          </p:nvPr>
        </p:nvSpPr>
        <p:spPr/>
        <p:txBody>
          <a:bodyPr/>
          <a:lstStyle/>
          <a:p>
            <a:r>
              <a:rPr lang="es-PR" b="1" dirty="0"/>
              <a:t>Objetivos de la lección: </a:t>
            </a:r>
          </a:p>
        </p:txBody>
      </p:sp>
      <p:sp>
        <p:nvSpPr>
          <p:cNvPr id="7" name="Marcador de contenido 6">
            <a:extLst>
              <a:ext uri="{FF2B5EF4-FFF2-40B4-BE49-F238E27FC236}">
                <a16:creationId xmlns:a16="http://schemas.microsoft.com/office/drawing/2014/main" id="{CB2E86CB-B23A-4C4C-88D3-566B4CA3D535}"/>
              </a:ext>
            </a:extLst>
          </p:cNvPr>
          <p:cNvSpPr>
            <a:spLocks noGrp="1"/>
          </p:cNvSpPr>
          <p:nvPr>
            <p:ph sz="half" idx="1"/>
          </p:nvPr>
        </p:nvSpPr>
        <p:spPr/>
        <p:txBody>
          <a:bodyPr>
            <a:normAutofit/>
          </a:bodyPr>
          <a:lstStyle/>
          <a:p>
            <a:r>
              <a:rPr lang="es-PR" sz="3200" dirty="0"/>
              <a:t>Definir que es un sifón de campana e identificar cuáles son sus partes.</a:t>
            </a:r>
          </a:p>
          <a:p>
            <a:endParaRPr lang="es-PR" sz="3200" dirty="0"/>
          </a:p>
          <a:p>
            <a:r>
              <a:rPr lang="es-PR" sz="3200" dirty="0"/>
              <a:t>Explicar la función del sifón de campana para el sistema acuapónico.</a:t>
            </a:r>
          </a:p>
        </p:txBody>
      </p:sp>
      <p:sp>
        <p:nvSpPr>
          <p:cNvPr id="12" name="Marcador de contenido 11">
            <a:extLst>
              <a:ext uri="{FF2B5EF4-FFF2-40B4-BE49-F238E27FC236}">
                <a16:creationId xmlns:a16="http://schemas.microsoft.com/office/drawing/2014/main" id="{DBDE60E4-B48D-4E33-8624-AC7A2B609655}"/>
              </a:ext>
            </a:extLst>
          </p:cNvPr>
          <p:cNvSpPr>
            <a:spLocks noGrp="1"/>
          </p:cNvSpPr>
          <p:nvPr>
            <p:ph sz="half" idx="2"/>
          </p:nvPr>
        </p:nvSpPr>
        <p:spPr/>
        <p:txBody>
          <a:bodyPr>
            <a:normAutofit/>
          </a:bodyPr>
          <a:lstStyle/>
          <a:p>
            <a:r>
              <a:rPr lang="es-PR" sz="3200" dirty="0"/>
              <a:t>Explicar el funcionamiento del sifón de campana.</a:t>
            </a:r>
          </a:p>
          <a:p>
            <a:endParaRPr lang="es-PR" sz="3200" dirty="0"/>
          </a:p>
          <a:p>
            <a:r>
              <a:rPr lang="es-PR" sz="3200" dirty="0"/>
              <a:t>Presentar cuáles son los problemas más comunes en el funcionamiento del sifón de campana y cómo solucionar el problema.</a:t>
            </a:r>
          </a:p>
        </p:txBody>
      </p:sp>
      <p:pic>
        <p:nvPicPr>
          <p:cNvPr id="11" name="Imagen 10" descr="Logotipo&#10;&#10;Descripción generada automáticamente">
            <a:extLst>
              <a:ext uri="{FF2B5EF4-FFF2-40B4-BE49-F238E27FC236}">
                <a16:creationId xmlns:a16="http://schemas.microsoft.com/office/drawing/2014/main" id="{7A683FB5-84B3-4A8E-A572-5BC57D2A0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sp>
        <p:nvSpPr>
          <p:cNvPr id="10" name="Marcador de número de diapositiva 4">
            <a:extLst>
              <a:ext uri="{FF2B5EF4-FFF2-40B4-BE49-F238E27FC236}">
                <a16:creationId xmlns:a16="http://schemas.microsoft.com/office/drawing/2014/main" id="{0CFAAB1D-02F2-691E-E6A4-F49CC8E0C771}"/>
              </a:ext>
            </a:extLst>
          </p:cNvPr>
          <p:cNvSpPr txBox="1">
            <a:spLocks/>
          </p:cNvSpPr>
          <p:nvPr/>
        </p:nvSpPr>
        <p:spPr>
          <a:xfrm>
            <a:off x="9982988" y="6161805"/>
            <a:ext cx="1268818" cy="365125"/>
          </a:xfrm>
          <a:prstGeom prst="rect">
            <a:avLst/>
          </a:prstGeom>
        </p:spPr>
        <p:txBody>
          <a:bodyPr vert="horz" lIns="91440" tIns="45720" rIns="91440" bIns="45720" rtlCol="0" anchor="ctr">
            <a:normAutofit/>
          </a:bodyPr>
          <a:lstStyle>
            <a:defPPr>
              <a:defRPr lang="es-P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01D3E096-6780-4036-8731-9B46FAD15085}" type="slidenum">
              <a:rPr lang="en-US" smtClean="0">
                <a:solidFill>
                  <a:schemeClr val="tx1">
                    <a:lumMod val="50000"/>
                    <a:lumOff val="50000"/>
                  </a:schemeClr>
                </a:solidFill>
              </a:rPr>
              <a:pPr>
                <a:spcAft>
                  <a:spcPts val="600"/>
                </a:spcAft>
              </a:pPr>
              <a:t>2</a:t>
            </a:fld>
            <a:endParaRPr lang="en-US" dirty="0">
              <a:solidFill>
                <a:schemeClr val="tx1">
                  <a:lumMod val="50000"/>
                  <a:lumOff val="50000"/>
                </a:schemeClr>
              </a:solidFill>
            </a:endParaRPr>
          </a:p>
        </p:txBody>
      </p:sp>
    </p:spTree>
    <p:extLst>
      <p:ext uri="{BB962C8B-B14F-4D97-AF65-F5344CB8AC3E}">
        <p14:creationId xmlns:p14="http://schemas.microsoft.com/office/powerpoint/2010/main" val="1482420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5839355" y="3709799"/>
            <a:ext cx="3945187" cy="3077203"/>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Lst>
          </a:blip>
          <a:srcRect/>
          <a:stretch>
            <a:fillRect/>
          </a:stretch>
        </p:blipFill>
        <p:spPr bwMode="auto">
          <a:xfrm>
            <a:off x="2013166" y="3666236"/>
            <a:ext cx="3898464" cy="3077202"/>
          </a:xfrm>
          <a:prstGeom prst="rect">
            <a:avLst/>
          </a:prstGeom>
          <a:noFill/>
          <a:ln w="9525">
            <a:noFill/>
            <a:miter lim="800000"/>
            <a:headEnd/>
            <a:tailEnd/>
          </a:ln>
        </p:spPr>
      </p:pic>
      <p:pic>
        <p:nvPicPr>
          <p:cNvPr id="4100"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Lst>
          </a:blip>
          <a:srcRect/>
          <a:stretch>
            <a:fillRect/>
          </a:stretch>
        </p:blipFill>
        <p:spPr bwMode="auto">
          <a:xfrm>
            <a:off x="5799187" y="662955"/>
            <a:ext cx="3985356" cy="3057358"/>
          </a:xfrm>
          <a:prstGeom prst="rect">
            <a:avLst/>
          </a:prstGeom>
          <a:noFill/>
          <a:ln w="9525">
            <a:noFill/>
            <a:miter lim="800000"/>
            <a:headEnd/>
            <a:tailEnd/>
          </a:ln>
        </p:spPr>
      </p:pic>
      <p:pic>
        <p:nvPicPr>
          <p:cNvPr id="4098" name="Picture 2"/>
          <p:cNvPicPr>
            <a:picLocks noGrp="1" noChangeAspect="1" noChangeArrowheads="1"/>
          </p:cNvPicPr>
          <p:nvPr>
            <p:ph idx="1"/>
          </p:nvPr>
        </p:nvPicPr>
        <p:blipFill>
          <a:blip r:embed="rId8" cstate="print">
            <a:extLst>
              <a:ext uri="{BEBA8EAE-BF5A-486C-A8C5-ECC9F3942E4B}">
                <a14:imgProps xmlns:a14="http://schemas.microsoft.com/office/drawing/2010/main">
                  <a14:imgLayer r:embed="rId9">
                    <a14:imgEffect>
                      <a14:sharpenSoften amount="50000"/>
                    </a14:imgEffect>
                  </a14:imgLayer>
                </a14:imgProps>
              </a:ext>
            </a:extLst>
          </a:blip>
          <a:srcRect/>
          <a:stretch>
            <a:fillRect/>
          </a:stretch>
        </p:blipFill>
        <p:spPr bwMode="auto">
          <a:xfrm>
            <a:off x="2014402" y="650948"/>
            <a:ext cx="3864523" cy="3000747"/>
          </a:xfrm>
          <a:prstGeom prst="rect">
            <a:avLst/>
          </a:prstGeom>
          <a:noFill/>
          <a:ln w="9525">
            <a:noFill/>
            <a:miter lim="800000"/>
            <a:headEnd/>
            <a:tailEnd/>
          </a:ln>
        </p:spPr>
      </p:pic>
      <p:sp>
        <p:nvSpPr>
          <p:cNvPr id="2" name="Title 1"/>
          <p:cNvSpPr>
            <a:spLocks noGrp="1"/>
          </p:cNvSpPr>
          <p:nvPr>
            <p:ph type="title"/>
          </p:nvPr>
        </p:nvSpPr>
        <p:spPr>
          <a:xfrm>
            <a:off x="-92488" y="0"/>
            <a:ext cx="12192001" cy="966412"/>
          </a:xfrm>
        </p:spPr>
        <p:txBody>
          <a:bodyPr/>
          <a:lstStyle/>
          <a:p>
            <a:pPr algn="ctr"/>
            <a:r>
              <a:rPr lang="es-DO" b="1" dirty="0"/>
              <a:t>Funcionamiento</a:t>
            </a:r>
          </a:p>
        </p:txBody>
      </p:sp>
      <p:pic>
        <p:nvPicPr>
          <p:cNvPr id="7" name="Imagen 6" descr="Logotipo&#10;&#10;Descripción generada automáticamente">
            <a:extLst>
              <a:ext uri="{FF2B5EF4-FFF2-40B4-BE49-F238E27FC236}">
                <a16:creationId xmlns:a16="http://schemas.microsoft.com/office/drawing/2014/main" id="{D4DA94A7-606F-7783-2FF8-7D7F8B30173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sp>
        <p:nvSpPr>
          <p:cNvPr id="8" name="TextBox 7">
            <a:extLst>
              <a:ext uri="{FF2B5EF4-FFF2-40B4-BE49-F238E27FC236}">
                <a16:creationId xmlns:a16="http://schemas.microsoft.com/office/drawing/2014/main" id="{7DFEC652-010A-B322-C08C-C08F1D966572}"/>
              </a:ext>
            </a:extLst>
          </p:cNvPr>
          <p:cNvSpPr txBox="1"/>
          <p:nvPr/>
        </p:nvSpPr>
        <p:spPr>
          <a:xfrm>
            <a:off x="1703063" y="1022204"/>
            <a:ext cx="393056" cy="584775"/>
          </a:xfrm>
          <a:prstGeom prst="rect">
            <a:avLst/>
          </a:prstGeom>
          <a:noFill/>
        </p:spPr>
        <p:txBody>
          <a:bodyPr wrap="none" rtlCol="0">
            <a:spAutoFit/>
          </a:bodyPr>
          <a:lstStyle/>
          <a:p>
            <a:r>
              <a:rPr lang="es-PR" sz="3200" dirty="0"/>
              <a:t>1</a:t>
            </a:r>
          </a:p>
        </p:txBody>
      </p:sp>
      <p:sp>
        <p:nvSpPr>
          <p:cNvPr id="9" name="TextBox 8">
            <a:extLst>
              <a:ext uri="{FF2B5EF4-FFF2-40B4-BE49-F238E27FC236}">
                <a16:creationId xmlns:a16="http://schemas.microsoft.com/office/drawing/2014/main" id="{CB9D5B8D-1F82-974A-C304-2ACC5874CA6F}"/>
              </a:ext>
            </a:extLst>
          </p:cNvPr>
          <p:cNvSpPr txBox="1"/>
          <p:nvPr/>
        </p:nvSpPr>
        <p:spPr>
          <a:xfrm>
            <a:off x="1788054" y="3904772"/>
            <a:ext cx="498178" cy="584775"/>
          </a:xfrm>
          <a:prstGeom prst="rect">
            <a:avLst/>
          </a:prstGeom>
          <a:noFill/>
        </p:spPr>
        <p:txBody>
          <a:bodyPr wrap="square" rtlCol="0">
            <a:spAutoFit/>
          </a:bodyPr>
          <a:lstStyle/>
          <a:p>
            <a:r>
              <a:rPr lang="es-PR" sz="3200" dirty="0"/>
              <a:t>2</a:t>
            </a:r>
          </a:p>
        </p:txBody>
      </p:sp>
      <p:sp>
        <p:nvSpPr>
          <p:cNvPr id="10" name="TextBox 9">
            <a:extLst>
              <a:ext uri="{FF2B5EF4-FFF2-40B4-BE49-F238E27FC236}">
                <a16:creationId xmlns:a16="http://schemas.microsoft.com/office/drawing/2014/main" id="{43C7A66D-3D43-A3E0-AEE2-103F0FAF268D}"/>
              </a:ext>
            </a:extLst>
          </p:cNvPr>
          <p:cNvSpPr txBox="1">
            <a:spLocks noGrp="1" noRot="1" noMove="1" noResize="1" noEditPoints="1" noAdjustHandles="1" noChangeArrowheads="1" noChangeShapeType="1"/>
          </p:cNvSpPr>
          <p:nvPr/>
        </p:nvSpPr>
        <p:spPr>
          <a:xfrm>
            <a:off x="9784542" y="1022204"/>
            <a:ext cx="393056" cy="584775"/>
          </a:xfrm>
          <a:prstGeom prst="rect">
            <a:avLst/>
          </a:prstGeom>
          <a:noFill/>
        </p:spPr>
        <p:txBody>
          <a:bodyPr wrap="none" rtlCol="0">
            <a:spAutoFit/>
          </a:bodyPr>
          <a:lstStyle/>
          <a:p>
            <a:r>
              <a:rPr lang="es-PR" sz="3200" dirty="0"/>
              <a:t>3</a:t>
            </a:r>
          </a:p>
        </p:txBody>
      </p:sp>
      <p:sp>
        <p:nvSpPr>
          <p:cNvPr id="11" name="TextBox 10">
            <a:extLst>
              <a:ext uri="{FF2B5EF4-FFF2-40B4-BE49-F238E27FC236}">
                <a16:creationId xmlns:a16="http://schemas.microsoft.com/office/drawing/2014/main" id="{3FA04851-269B-1EEF-E3B2-BDEB2DF869B2}"/>
              </a:ext>
            </a:extLst>
          </p:cNvPr>
          <p:cNvSpPr txBox="1"/>
          <p:nvPr/>
        </p:nvSpPr>
        <p:spPr>
          <a:xfrm>
            <a:off x="9855951" y="3908323"/>
            <a:ext cx="320436" cy="581223"/>
          </a:xfrm>
          <a:prstGeom prst="rect">
            <a:avLst/>
          </a:prstGeom>
          <a:noFill/>
        </p:spPr>
        <p:txBody>
          <a:bodyPr wrap="square" rtlCol="0">
            <a:spAutoFit/>
          </a:bodyPr>
          <a:lstStyle/>
          <a:p>
            <a:r>
              <a:rPr lang="es-PR" sz="3200" dirty="0"/>
              <a:t>4</a:t>
            </a:r>
          </a:p>
        </p:txBody>
      </p:sp>
      <p:sp>
        <p:nvSpPr>
          <p:cNvPr id="12" name="Marcador de número de diapositiva 4">
            <a:extLst>
              <a:ext uri="{FF2B5EF4-FFF2-40B4-BE49-F238E27FC236}">
                <a16:creationId xmlns:a16="http://schemas.microsoft.com/office/drawing/2014/main" id="{C321D419-F513-989F-7D0C-C6696C22B0E6}"/>
              </a:ext>
            </a:extLst>
          </p:cNvPr>
          <p:cNvSpPr>
            <a:spLocks noGrp="1"/>
          </p:cNvSpPr>
          <p:nvPr>
            <p:ph type="sldNum" sz="quarter" idx="12"/>
          </p:nvPr>
        </p:nvSpPr>
        <p:spPr>
          <a:xfrm>
            <a:off x="8536858" y="6195631"/>
            <a:ext cx="2743200" cy="365125"/>
          </a:xfrm>
        </p:spPr>
        <p:txBody>
          <a:bodyPr/>
          <a:lstStyle/>
          <a:p>
            <a:fld id="{01D3E096-6780-4036-8731-9B46FAD15085}" type="slidenum">
              <a:rPr lang="es-PR" smtClean="0"/>
              <a:t>20</a:t>
            </a:fld>
            <a:endParaRPr lang="es-PR" dirty="0"/>
          </a:p>
        </p:txBody>
      </p:sp>
    </p:spTree>
    <p:extLst>
      <p:ext uri="{BB962C8B-B14F-4D97-AF65-F5344CB8AC3E}">
        <p14:creationId xmlns:p14="http://schemas.microsoft.com/office/powerpoint/2010/main" val="932447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5C8A38C-ADA4-AE52-29E3-AACA66E3D89D}"/>
              </a:ext>
            </a:extLst>
          </p:cNvPr>
          <p:cNvGrpSpPr/>
          <p:nvPr/>
        </p:nvGrpSpPr>
        <p:grpSpPr>
          <a:xfrm>
            <a:off x="2532185" y="773723"/>
            <a:ext cx="7810152" cy="6084277"/>
            <a:chOff x="1893443" y="562830"/>
            <a:chExt cx="8492027" cy="6295170"/>
          </a:xfrm>
        </p:grpSpPr>
        <p:pic>
          <p:nvPicPr>
            <p:cNvPr id="5122"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1960330" y="609601"/>
              <a:ext cx="3930591" cy="3136807"/>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Lst>
            </a:blip>
            <a:srcRect/>
            <a:stretch>
              <a:fillRect/>
            </a:stretch>
          </p:blipFill>
          <p:spPr bwMode="auto">
            <a:xfrm>
              <a:off x="1893443" y="3725628"/>
              <a:ext cx="4038327" cy="3111591"/>
            </a:xfrm>
            <a:prstGeom prst="rect">
              <a:avLst/>
            </a:prstGeom>
            <a:noFill/>
            <a:ln w="9525">
              <a:noFill/>
              <a:miter lim="800000"/>
              <a:headEnd/>
              <a:tailEnd/>
            </a:ln>
          </p:spPr>
        </p:pic>
        <p:pic>
          <p:nvPicPr>
            <p:cNvPr id="5124"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Lst>
            </a:blip>
            <a:srcRect/>
            <a:stretch>
              <a:fillRect/>
            </a:stretch>
          </p:blipFill>
          <p:spPr bwMode="auto">
            <a:xfrm>
              <a:off x="6248400" y="562830"/>
              <a:ext cx="4034094" cy="3209567"/>
            </a:xfrm>
            <a:prstGeom prst="rect">
              <a:avLst/>
            </a:prstGeom>
            <a:noFill/>
            <a:ln w="9525">
              <a:noFill/>
              <a:miter lim="800000"/>
              <a:headEnd/>
              <a:tailEnd/>
            </a:ln>
          </p:spPr>
        </p:pic>
        <p:pic>
          <p:nvPicPr>
            <p:cNvPr id="5125" name="Picture 5"/>
            <p:cNvPicPr>
              <a:picLocks noChangeAspect="1" noChangeArrowheads="1"/>
            </p:cNvPicPr>
            <p:nvPr/>
          </p:nvPicPr>
          <p:blipFill>
            <a:blip r:embed="rId8" cstate="print">
              <a:extLst>
                <a:ext uri="{BEBA8EAE-BF5A-486C-A8C5-ECC9F3942E4B}">
                  <a14:imgProps xmlns:a14="http://schemas.microsoft.com/office/drawing/2010/main">
                    <a14:imgLayer r:embed="rId9">
                      <a14:imgEffect>
                        <a14:sharpenSoften amount="50000"/>
                      </a14:imgEffect>
                    </a14:imgLayer>
                  </a14:imgProps>
                </a:ext>
              </a:extLst>
            </a:blip>
            <a:srcRect/>
            <a:stretch>
              <a:fillRect/>
            </a:stretch>
          </p:blipFill>
          <p:spPr bwMode="auto">
            <a:xfrm>
              <a:off x="6283037" y="3746408"/>
              <a:ext cx="4102433" cy="3111592"/>
            </a:xfrm>
            <a:prstGeom prst="rect">
              <a:avLst/>
            </a:prstGeom>
            <a:noFill/>
            <a:ln w="9525">
              <a:noFill/>
              <a:miter lim="800000"/>
              <a:headEnd/>
              <a:tailEnd/>
            </a:ln>
          </p:spPr>
        </p:pic>
      </p:grpSp>
      <p:pic>
        <p:nvPicPr>
          <p:cNvPr id="6" name="Imagen 6" descr="Logotipo&#10;&#10;Descripción generada automáticamente">
            <a:extLst>
              <a:ext uri="{FF2B5EF4-FFF2-40B4-BE49-F238E27FC236}">
                <a16:creationId xmlns:a16="http://schemas.microsoft.com/office/drawing/2014/main" id="{D39169ED-FEA6-F97A-EC61-CF4967EDC60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sp>
        <p:nvSpPr>
          <p:cNvPr id="8" name="Title 1">
            <a:extLst>
              <a:ext uri="{FF2B5EF4-FFF2-40B4-BE49-F238E27FC236}">
                <a16:creationId xmlns:a16="http://schemas.microsoft.com/office/drawing/2014/main" id="{1BFD0BA8-DC02-0DCF-661D-AEB5638F0186}"/>
              </a:ext>
            </a:extLst>
          </p:cNvPr>
          <p:cNvSpPr>
            <a:spLocks noGrp="1"/>
          </p:cNvSpPr>
          <p:nvPr>
            <p:ph type="title"/>
          </p:nvPr>
        </p:nvSpPr>
        <p:spPr>
          <a:xfrm>
            <a:off x="-92488" y="0"/>
            <a:ext cx="12192001" cy="966412"/>
          </a:xfrm>
        </p:spPr>
        <p:txBody>
          <a:bodyPr/>
          <a:lstStyle/>
          <a:p>
            <a:pPr algn="ctr"/>
            <a:r>
              <a:rPr lang="es-DO" b="1" dirty="0"/>
              <a:t>Funcionamiento</a:t>
            </a:r>
          </a:p>
        </p:txBody>
      </p:sp>
      <p:sp>
        <p:nvSpPr>
          <p:cNvPr id="3" name="TextBox 2">
            <a:extLst>
              <a:ext uri="{FF2B5EF4-FFF2-40B4-BE49-F238E27FC236}">
                <a16:creationId xmlns:a16="http://schemas.microsoft.com/office/drawing/2014/main" id="{14B0FD6D-7745-5D1E-E76A-5D2D32145559}"/>
              </a:ext>
            </a:extLst>
          </p:cNvPr>
          <p:cNvSpPr txBox="1"/>
          <p:nvPr/>
        </p:nvSpPr>
        <p:spPr>
          <a:xfrm>
            <a:off x="1651172" y="907420"/>
            <a:ext cx="393056" cy="584775"/>
          </a:xfrm>
          <a:prstGeom prst="rect">
            <a:avLst/>
          </a:prstGeom>
          <a:noFill/>
        </p:spPr>
        <p:txBody>
          <a:bodyPr wrap="none" rtlCol="0">
            <a:spAutoFit/>
          </a:bodyPr>
          <a:lstStyle/>
          <a:p>
            <a:r>
              <a:rPr lang="es-PR" sz="3200" dirty="0"/>
              <a:t>5</a:t>
            </a:r>
          </a:p>
        </p:txBody>
      </p:sp>
      <p:sp>
        <p:nvSpPr>
          <p:cNvPr id="10" name="TextBox 9">
            <a:extLst>
              <a:ext uri="{FF2B5EF4-FFF2-40B4-BE49-F238E27FC236}">
                <a16:creationId xmlns:a16="http://schemas.microsoft.com/office/drawing/2014/main" id="{1661EF52-29F6-1B02-D2FF-F38CA16C2E84}"/>
              </a:ext>
            </a:extLst>
          </p:cNvPr>
          <p:cNvSpPr txBox="1"/>
          <p:nvPr/>
        </p:nvSpPr>
        <p:spPr>
          <a:xfrm>
            <a:off x="1610914" y="4052944"/>
            <a:ext cx="421307" cy="597296"/>
          </a:xfrm>
          <a:prstGeom prst="rect">
            <a:avLst/>
          </a:prstGeom>
          <a:noFill/>
        </p:spPr>
        <p:txBody>
          <a:bodyPr wrap="square" rtlCol="0">
            <a:spAutoFit/>
          </a:bodyPr>
          <a:lstStyle/>
          <a:p>
            <a:r>
              <a:rPr lang="es-PR" sz="3200" dirty="0"/>
              <a:t>6</a:t>
            </a:r>
          </a:p>
        </p:txBody>
      </p:sp>
      <p:sp>
        <p:nvSpPr>
          <p:cNvPr id="11" name="TextBox 10">
            <a:extLst>
              <a:ext uri="{FF2B5EF4-FFF2-40B4-BE49-F238E27FC236}">
                <a16:creationId xmlns:a16="http://schemas.microsoft.com/office/drawing/2014/main" id="{67AC6F78-C031-3C96-DA2B-A2998722C24C}"/>
              </a:ext>
            </a:extLst>
          </p:cNvPr>
          <p:cNvSpPr txBox="1"/>
          <p:nvPr/>
        </p:nvSpPr>
        <p:spPr>
          <a:xfrm>
            <a:off x="10317836" y="966412"/>
            <a:ext cx="393056" cy="584775"/>
          </a:xfrm>
          <a:prstGeom prst="rect">
            <a:avLst/>
          </a:prstGeom>
          <a:noFill/>
        </p:spPr>
        <p:txBody>
          <a:bodyPr wrap="none" rtlCol="0">
            <a:spAutoFit/>
          </a:bodyPr>
          <a:lstStyle/>
          <a:p>
            <a:r>
              <a:rPr lang="es-PR" sz="3200" dirty="0"/>
              <a:t>7</a:t>
            </a:r>
          </a:p>
        </p:txBody>
      </p:sp>
      <p:sp>
        <p:nvSpPr>
          <p:cNvPr id="12" name="TextBox 11">
            <a:extLst>
              <a:ext uri="{FF2B5EF4-FFF2-40B4-BE49-F238E27FC236}">
                <a16:creationId xmlns:a16="http://schemas.microsoft.com/office/drawing/2014/main" id="{1C9F87A2-50F8-B521-1F00-1417CCB5FE3F}"/>
              </a:ext>
            </a:extLst>
          </p:cNvPr>
          <p:cNvSpPr txBox="1"/>
          <p:nvPr/>
        </p:nvSpPr>
        <p:spPr>
          <a:xfrm>
            <a:off x="10419341" y="4060369"/>
            <a:ext cx="393056" cy="584775"/>
          </a:xfrm>
          <a:prstGeom prst="rect">
            <a:avLst/>
          </a:prstGeom>
          <a:noFill/>
        </p:spPr>
        <p:txBody>
          <a:bodyPr wrap="square" rtlCol="0">
            <a:spAutoFit/>
          </a:bodyPr>
          <a:lstStyle/>
          <a:p>
            <a:r>
              <a:rPr lang="es-PR" sz="3200" dirty="0"/>
              <a:t>8</a:t>
            </a:r>
          </a:p>
        </p:txBody>
      </p:sp>
      <p:sp>
        <p:nvSpPr>
          <p:cNvPr id="13" name="Marcador de número de diapositiva 4">
            <a:extLst>
              <a:ext uri="{FF2B5EF4-FFF2-40B4-BE49-F238E27FC236}">
                <a16:creationId xmlns:a16="http://schemas.microsoft.com/office/drawing/2014/main" id="{32E1776C-C7F1-3379-03DA-4E6A491A9D5D}"/>
              </a:ext>
            </a:extLst>
          </p:cNvPr>
          <p:cNvSpPr>
            <a:spLocks noGrp="1"/>
          </p:cNvSpPr>
          <p:nvPr>
            <p:ph type="sldNum" sz="quarter" idx="12"/>
          </p:nvPr>
        </p:nvSpPr>
        <p:spPr>
          <a:xfrm>
            <a:off x="8536858" y="6195631"/>
            <a:ext cx="2743200" cy="365125"/>
          </a:xfrm>
        </p:spPr>
        <p:txBody>
          <a:bodyPr/>
          <a:lstStyle/>
          <a:p>
            <a:fld id="{01D3E096-6780-4036-8731-9B46FAD15085}" type="slidenum">
              <a:rPr lang="es-PR" smtClean="0"/>
              <a:t>21</a:t>
            </a:fld>
            <a:endParaRPr lang="es-PR" dirty="0"/>
          </a:p>
        </p:txBody>
      </p:sp>
    </p:spTree>
    <p:extLst>
      <p:ext uri="{BB962C8B-B14F-4D97-AF65-F5344CB8AC3E}">
        <p14:creationId xmlns:p14="http://schemas.microsoft.com/office/powerpoint/2010/main" val="3240569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D1052-ADE1-4166-9579-3F1704966ED4}"/>
              </a:ext>
            </a:extLst>
          </p:cNvPr>
          <p:cNvSpPr>
            <a:spLocks noGrp="1"/>
          </p:cNvSpPr>
          <p:nvPr>
            <p:ph type="title"/>
          </p:nvPr>
        </p:nvSpPr>
        <p:spPr>
          <a:xfrm>
            <a:off x="690716" y="0"/>
            <a:ext cx="10515600" cy="1325563"/>
          </a:xfrm>
        </p:spPr>
        <p:txBody>
          <a:bodyPr/>
          <a:lstStyle/>
          <a:p>
            <a:pPr algn="ctr"/>
            <a:r>
              <a:rPr lang="es-PR" b="1" dirty="0"/>
              <a:t>Importante</a:t>
            </a:r>
          </a:p>
        </p:txBody>
      </p:sp>
      <p:sp>
        <p:nvSpPr>
          <p:cNvPr id="3" name="Marcador de contenido 2">
            <a:extLst>
              <a:ext uri="{FF2B5EF4-FFF2-40B4-BE49-F238E27FC236}">
                <a16:creationId xmlns:a16="http://schemas.microsoft.com/office/drawing/2014/main" id="{A5273432-D6A9-4729-87B8-DF71FDF06A9C}"/>
              </a:ext>
            </a:extLst>
          </p:cNvPr>
          <p:cNvSpPr>
            <a:spLocks noGrp="1"/>
          </p:cNvSpPr>
          <p:nvPr>
            <p:ph idx="1"/>
          </p:nvPr>
        </p:nvSpPr>
        <p:spPr>
          <a:xfrm>
            <a:off x="528899" y="1154363"/>
            <a:ext cx="11457039" cy="5703637"/>
          </a:xfrm>
        </p:spPr>
        <p:txBody>
          <a:bodyPr>
            <a:noAutofit/>
          </a:bodyPr>
          <a:lstStyle/>
          <a:p>
            <a:pPr marL="0" indent="0">
              <a:buNone/>
            </a:pPr>
            <a:r>
              <a:rPr lang="es-ES" dirty="0">
                <a:latin typeface="+mj-lt"/>
              </a:rPr>
              <a:t>El sifón de campana debe funcionar de forma confiable para que los cultivos puedan obtener el agua, los nutrientes y el oxígeno necesario y las bacterias en el sustrato puedan llevar a cabo la filtración biológica de forma efectiva. </a:t>
            </a:r>
          </a:p>
          <a:p>
            <a:pPr marL="0" indent="0">
              <a:buNone/>
            </a:pPr>
            <a:endParaRPr lang="es-ES" dirty="0">
              <a:latin typeface="+mj-lt"/>
            </a:endParaRPr>
          </a:p>
          <a:p>
            <a:r>
              <a:rPr lang="es-ES" dirty="0">
                <a:latin typeface="+mj-lt"/>
              </a:rPr>
              <a:t>El sifón de campana debe comenzar y detener de forma automáticamente después de cada ciclo de llenado y vaciado. </a:t>
            </a:r>
          </a:p>
          <a:p>
            <a:endParaRPr lang="es-ES" dirty="0">
              <a:latin typeface="+mj-lt"/>
            </a:endParaRPr>
          </a:p>
          <a:p>
            <a:r>
              <a:rPr lang="es-ES" dirty="0">
                <a:latin typeface="+mj-lt"/>
              </a:rPr>
              <a:t>Debe llenarse y vaciarse sin supervisión (24/7).</a:t>
            </a:r>
          </a:p>
          <a:p>
            <a:endParaRPr lang="es-ES" dirty="0">
              <a:latin typeface="+mj-lt"/>
            </a:endParaRPr>
          </a:p>
          <a:p>
            <a:r>
              <a:rPr lang="es-ES" dirty="0">
                <a:latin typeface="+mj-lt"/>
              </a:rPr>
              <a:t>El funcionamiento inadecuado del sifón de campana puede afectar la filtración biológica y puede dañar la cosecha.</a:t>
            </a:r>
          </a:p>
          <a:p>
            <a:pPr marL="0" indent="0">
              <a:buNone/>
            </a:pPr>
            <a:endParaRPr lang="es-PR" dirty="0">
              <a:latin typeface="+mj-lt"/>
            </a:endParaRPr>
          </a:p>
        </p:txBody>
      </p:sp>
      <p:sp>
        <p:nvSpPr>
          <p:cNvPr id="5" name="Marcador de número de diapositiva 4">
            <a:extLst>
              <a:ext uri="{FF2B5EF4-FFF2-40B4-BE49-F238E27FC236}">
                <a16:creationId xmlns:a16="http://schemas.microsoft.com/office/drawing/2014/main" id="{371739DE-0B5C-4D95-93D5-D29858F254A0}"/>
              </a:ext>
            </a:extLst>
          </p:cNvPr>
          <p:cNvSpPr>
            <a:spLocks noGrp="1"/>
          </p:cNvSpPr>
          <p:nvPr>
            <p:ph type="sldNum" sz="quarter" idx="12"/>
          </p:nvPr>
        </p:nvSpPr>
        <p:spPr>
          <a:xfrm>
            <a:off x="8463116" y="6195630"/>
            <a:ext cx="2743200" cy="365125"/>
          </a:xfrm>
        </p:spPr>
        <p:txBody>
          <a:bodyPr/>
          <a:lstStyle/>
          <a:p>
            <a:fld id="{01D3E096-6780-4036-8731-9B46FAD15085}" type="slidenum">
              <a:rPr lang="es-PR" smtClean="0"/>
              <a:t>22</a:t>
            </a:fld>
            <a:endParaRPr lang="es-PR"/>
          </a:p>
        </p:txBody>
      </p:sp>
      <p:pic>
        <p:nvPicPr>
          <p:cNvPr id="7" name="Imagen 6" descr="Logotipo&#10;&#10;Descripción generada automáticamente">
            <a:extLst>
              <a:ext uri="{FF2B5EF4-FFF2-40B4-BE49-F238E27FC236}">
                <a16:creationId xmlns:a16="http://schemas.microsoft.com/office/drawing/2014/main" id="{14F46956-F57A-4038-BEFF-5DA0D70D7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3754" y="5502878"/>
            <a:ext cx="1750631" cy="1750631"/>
          </a:xfrm>
          <a:prstGeom prst="rect">
            <a:avLst/>
          </a:prstGeom>
        </p:spPr>
      </p:pic>
    </p:spTree>
    <p:extLst>
      <p:ext uri="{BB962C8B-B14F-4D97-AF65-F5344CB8AC3E}">
        <p14:creationId xmlns:p14="http://schemas.microsoft.com/office/powerpoint/2010/main" val="723892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D1052-ADE1-4166-9579-3F1704966ED4}"/>
              </a:ext>
            </a:extLst>
          </p:cNvPr>
          <p:cNvSpPr>
            <a:spLocks noGrp="1"/>
          </p:cNvSpPr>
          <p:nvPr>
            <p:ph type="title"/>
          </p:nvPr>
        </p:nvSpPr>
        <p:spPr>
          <a:xfrm>
            <a:off x="690716" y="0"/>
            <a:ext cx="10515600" cy="1325563"/>
          </a:xfrm>
        </p:spPr>
        <p:txBody>
          <a:bodyPr/>
          <a:lstStyle/>
          <a:p>
            <a:pPr algn="ctr"/>
            <a:r>
              <a:rPr lang="es-PR" b="1" dirty="0"/>
              <a:t>Importante</a:t>
            </a:r>
          </a:p>
        </p:txBody>
      </p:sp>
      <p:sp>
        <p:nvSpPr>
          <p:cNvPr id="3" name="Marcador de contenido 2">
            <a:extLst>
              <a:ext uri="{FF2B5EF4-FFF2-40B4-BE49-F238E27FC236}">
                <a16:creationId xmlns:a16="http://schemas.microsoft.com/office/drawing/2014/main" id="{A5273432-D6A9-4729-87B8-DF71FDF06A9C}"/>
              </a:ext>
            </a:extLst>
          </p:cNvPr>
          <p:cNvSpPr>
            <a:spLocks noGrp="1"/>
          </p:cNvSpPr>
          <p:nvPr>
            <p:ph idx="1"/>
          </p:nvPr>
        </p:nvSpPr>
        <p:spPr>
          <a:xfrm>
            <a:off x="367480" y="1325563"/>
            <a:ext cx="11457039" cy="5061169"/>
          </a:xfrm>
        </p:spPr>
        <p:txBody>
          <a:bodyPr>
            <a:noAutofit/>
          </a:bodyPr>
          <a:lstStyle/>
          <a:p>
            <a:r>
              <a:rPr lang="es-ES" sz="3200" dirty="0">
                <a:latin typeface="+mj-lt"/>
              </a:rPr>
              <a:t>El volumen de agua que entra al sifón campana debe poderse ajustar con la llave en el surtidor.</a:t>
            </a:r>
          </a:p>
          <a:p>
            <a:endParaRPr lang="es-ES" sz="3200" dirty="0">
              <a:latin typeface="+mj-lt"/>
            </a:endParaRPr>
          </a:p>
          <a:p>
            <a:r>
              <a:rPr lang="es-ES" sz="3200" dirty="0">
                <a:latin typeface="+mj-lt"/>
              </a:rPr>
              <a:t>El sifón de la campana debe ser fácil de fabricar y de instalar; el sistema está diseñado para su uso en países en desarrollo. </a:t>
            </a:r>
          </a:p>
          <a:p>
            <a:endParaRPr lang="es-ES" sz="3200" dirty="0">
              <a:latin typeface="+mj-lt"/>
            </a:endParaRPr>
          </a:p>
          <a:p>
            <a:r>
              <a:rPr lang="es-ES" sz="3200" dirty="0">
                <a:latin typeface="+mj-lt"/>
              </a:rPr>
              <a:t>Cualquier persona (sin importar su nivel de instrucción) debe ser capaz de construir con materiales baratos y disponibles, montar y poner en funcionamiento un sifón de campana.</a:t>
            </a:r>
            <a:endParaRPr lang="en-US" sz="3200" dirty="0">
              <a:latin typeface="+mj-lt"/>
            </a:endParaRPr>
          </a:p>
          <a:p>
            <a:pPr marL="0" indent="0">
              <a:buNone/>
            </a:pPr>
            <a:endParaRPr lang="es-PR" sz="3200" dirty="0">
              <a:latin typeface="+mj-lt"/>
            </a:endParaRPr>
          </a:p>
        </p:txBody>
      </p:sp>
      <p:sp>
        <p:nvSpPr>
          <p:cNvPr id="5" name="Marcador de número de diapositiva 4">
            <a:extLst>
              <a:ext uri="{FF2B5EF4-FFF2-40B4-BE49-F238E27FC236}">
                <a16:creationId xmlns:a16="http://schemas.microsoft.com/office/drawing/2014/main" id="{371739DE-0B5C-4D95-93D5-D29858F254A0}"/>
              </a:ext>
            </a:extLst>
          </p:cNvPr>
          <p:cNvSpPr>
            <a:spLocks noGrp="1"/>
          </p:cNvSpPr>
          <p:nvPr>
            <p:ph type="sldNum" sz="quarter" idx="12"/>
          </p:nvPr>
        </p:nvSpPr>
        <p:spPr>
          <a:xfrm>
            <a:off x="8463116" y="6195631"/>
            <a:ext cx="2743200" cy="365125"/>
          </a:xfrm>
        </p:spPr>
        <p:txBody>
          <a:bodyPr/>
          <a:lstStyle/>
          <a:p>
            <a:fld id="{01D3E096-6780-4036-8731-9B46FAD15085}" type="slidenum">
              <a:rPr lang="es-PR" smtClean="0"/>
              <a:t>23</a:t>
            </a:fld>
            <a:endParaRPr lang="es-PR"/>
          </a:p>
        </p:txBody>
      </p:sp>
      <p:pic>
        <p:nvPicPr>
          <p:cNvPr id="7" name="Imagen 6" descr="Logotipo&#10;&#10;Descripción generada automáticamente">
            <a:extLst>
              <a:ext uri="{FF2B5EF4-FFF2-40B4-BE49-F238E27FC236}">
                <a16:creationId xmlns:a16="http://schemas.microsoft.com/office/drawing/2014/main" id="{14F46956-F57A-4038-BEFF-5DA0D70D7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spTree>
    <p:extLst>
      <p:ext uri="{BB962C8B-B14F-4D97-AF65-F5344CB8AC3E}">
        <p14:creationId xmlns:p14="http://schemas.microsoft.com/office/powerpoint/2010/main" val="1573982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D1052-ADE1-4166-9579-3F1704966ED4}"/>
              </a:ext>
            </a:extLst>
          </p:cNvPr>
          <p:cNvSpPr>
            <a:spLocks noGrp="1"/>
          </p:cNvSpPr>
          <p:nvPr>
            <p:ph type="title"/>
          </p:nvPr>
        </p:nvSpPr>
        <p:spPr>
          <a:xfrm>
            <a:off x="0" y="17224"/>
            <a:ext cx="12192000" cy="1325563"/>
          </a:xfrm>
        </p:spPr>
        <p:txBody>
          <a:bodyPr/>
          <a:lstStyle/>
          <a:p>
            <a:pPr algn="ctr"/>
            <a:r>
              <a:rPr lang="es-PR" b="1" dirty="0"/>
              <a:t>Recomendaciones</a:t>
            </a:r>
          </a:p>
        </p:txBody>
      </p:sp>
      <p:sp>
        <p:nvSpPr>
          <p:cNvPr id="3" name="Marcador de contenido 2">
            <a:extLst>
              <a:ext uri="{FF2B5EF4-FFF2-40B4-BE49-F238E27FC236}">
                <a16:creationId xmlns:a16="http://schemas.microsoft.com/office/drawing/2014/main" id="{A5273432-D6A9-4729-87B8-DF71FDF06A9C}"/>
              </a:ext>
            </a:extLst>
          </p:cNvPr>
          <p:cNvSpPr>
            <a:spLocks noGrp="1"/>
          </p:cNvSpPr>
          <p:nvPr>
            <p:ph idx="1"/>
          </p:nvPr>
        </p:nvSpPr>
        <p:spPr>
          <a:xfrm>
            <a:off x="383458" y="1247164"/>
            <a:ext cx="11503742" cy="5109186"/>
          </a:xfrm>
        </p:spPr>
        <p:txBody>
          <a:bodyPr>
            <a:normAutofit fontScale="85000" lnSpcReduction="20000"/>
          </a:bodyPr>
          <a:lstStyle/>
          <a:p>
            <a:pPr marL="0" indent="0">
              <a:buNone/>
            </a:pPr>
            <a:r>
              <a:rPr lang="es-ES" sz="3600" dirty="0">
                <a:latin typeface="+mj-lt"/>
              </a:rPr>
              <a:t>Las dimensiones del guardia, el tubo vertical, y del sifón de campana son completamente dependientes del tamaño de la cama de cultivo y el flujo de agua que entra a la cama de cultivo.</a:t>
            </a:r>
          </a:p>
          <a:p>
            <a:pPr marL="0" indent="0">
              <a:buNone/>
            </a:pPr>
            <a:endParaRPr lang="es-ES" sz="3600" dirty="0">
              <a:latin typeface="+mj-lt"/>
            </a:endParaRPr>
          </a:p>
          <a:p>
            <a:pPr marL="0" indent="0">
              <a:buNone/>
            </a:pPr>
            <a:r>
              <a:rPr lang="es-ES" sz="3600" b="1" dirty="0">
                <a:latin typeface="+mj-lt"/>
              </a:rPr>
              <a:t>Recomendación:</a:t>
            </a:r>
          </a:p>
          <a:p>
            <a:pPr marL="0" indent="0">
              <a:buNone/>
            </a:pPr>
            <a:r>
              <a:rPr lang="es-PR" sz="3600" dirty="0">
                <a:latin typeface="+mj-lt"/>
              </a:rPr>
              <a:t>Para drenar efectivamente; el tamaño del sifón de campara debe ser de 2:1; esto es el diámetro de la campana debe ser el doble del tubo vertical (Ej. un tubo vertical de 1 pulgada de diámetro lleva un sifón de campana de 2 pulgada de diámetro). </a:t>
            </a:r>
          </a:p>
          <a:p>
            <a:pPr marL="0" indent="0">
              <a:buNone/>
            </a:pPr>
            <a:endParaRPr lang="es-PR" sz="3600" dirty="0">
              <a:latin typeface="+mj-lt"/>
            </a:endParaRPr>
          </a:p>
          <a:p>
            <a:pPr marL="0" indent="0">
              <a:buNone/>
            </a:pPr>
            <a:r>
              <a:rPr lang="es-PR" sz="3600" dirty="0">
                <a:latin typeface="+mj-lt"/>
              </a:rPr>
              <a:t>Esto es en nuestro caso tubo vertical de 1 pulgada y campana de 2 pulgadas.</a:t>
            </a:r>
          </a:p>
          <a:p>
            <a:pPr marL="0" indent="0">
              <a:buNone/>
            </a:pPr>
            <a:endParaRPr lang="es-PR" sz="3600" dirty="0">
              <a:latin typeface="+mj-lt"/>
            </a:endParaRPr>
          </a:p>
          <a:p>
            <a:pPr marL="0" indent="0">
              <a:buNone/>
            </a:pPr>
            <a:endParaRPr lang="es-PR" sz="3600" dirty="0">
              <a:latin typeface="+mj-lt"/>
            </a:endParaRPr>
          </a:p>
        </p:txBody>
      </p:sp>
      <p:sp>
        <p:nvSpPr>
          <p:cNvPr id="5" name="Marcador de número de diapositiva 4">
            <a:extLst>
              <a:ext uri="{FF2B5EF4-FFF2-40B4-BE49-F238E27FC236}">
                <a16:creationId xmlns:a16="http://schemas.microsoft.com/office/drawing/2014/main" id="{371739DE-0B5C-4D95-93D5-D29858F254A0}"/>
              </a:ext>
            </a:extLst>
          </p:cNvPr>
          <p:cNvSpPr>
            <a:spLocks noGrp="1"/>
          </p:cNvSpPr>
          <p:nvPr>
            <p:ph type="sldNum" sz="quarter" idx="12"/>
          </p:nvPr>
        </p:nvSpPr>
        <p:spPr>
          <a:xfrm>
            <a:off x="8536858" y="6195631"/>
            <a:ext cx="2743200" cy="365125"/>
          </a:xfrm>
        </p:spPr>
        <p:txBody>
          <a:bodyPr/>
          <a:lstStyle/>
          <a:p>
            <a:fld id="{01D3E096-6780-4036-8731-9B46FAD15085}" type="slidenum">
              <a:rPr lang="es-PR" smtClean="0"/>
              <a:t>24</a:t>
            </a:fld>
            <a:endParaRPr lang="es-PR" dirty="0"/>
          </a:p>
        </p:txBody>
      </p:sp>
      <p:pic>
        <p:nvPicPr>
          <p:cNvPr id="7" name="Imagen 6" descr="Logotipo&#10;&#10;Descripción generada automáticamente">
            <a:extLst>
              <a:ext uri="{FF2B5EF4-FFF2-40B4-BE49-F238E27FC236}">
                <a16:creationId xmlns:a16="http://schemas.microsoft.com/office/drawing/2014/main" id="{14F46956-F57A-4038-BEFF-5DA0D70D7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spTree>
    <p:extLst>
      <p:ext uri="{BB962C8B-B14F-4D97-AF65-F5344CB8AC3E}">
        <p14:creationId xmlns:p14="http://schemas.microsoft.com/office/powerpoint/2010/main" val="3487409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D1052-ADE1-4166-9579-3F1704966ED4}"/>
              </a:ext>
            </a:extLst>
          </p:cNvPr>
          <p:cNvSpPr>
            <a:spLocks noGrp="1"/>
          </p:cNvSpPr>
          <p:nvPr>
            <p:ph type="title"/>
          </p:nvPr>
        </p:nvSpPr>
        <p:spPr>
          <a:xfrm>
            <a:off x="0" y="51563"/>
            <a:ext cx="12034684" cy="1325563"/>
          </a:xfrm>
        </p:spPr>
        <p:txBody>
          <a:bodyPr/>
          <a:lstStyle/>
          <a:p>
            <a:pPr algn="ctr"/>
            <a:r>
              <a:rPr lang="es-PR" b="1"/>
              <a:t>Diferentes sifones de campana para diversas </a:t>
            </a:r>
            <a:br>
              <a:rPr lang="es-PR" b="1"/>
            </a:br>
            <a:r>
              <a:rPr lang="es-PR" b="1"/>
              <a:t>camas de cultivo</a:t>
            </a:r>
          </a:p>
        </p:txBody>
      </p:sp>
      <p:sp>
        <p:nvSpPr>
          <p:cNvPr id="5" name="Marcador de número de diapositiva 4">
            <a:extLst>
              <a:ext uri="{FF2B5EF4-FFF2-40B4-BE49-F238E27FC236}">
                <a16:creationId xmlns:a16="http://schemas.microsoft.com/office/drawing/2014/main" id="{371739DE-0B5C-4D95-93D5-D29858F254A0}"/>
              </a:ext>
            </a:extLst>
          </p:cNvPr>
          <p:cNvSpPr>
            <a:spLocks noGrp="1"/>
          </p:cNvSpPr>
          <p:nvPr>
            <p:ph type="sldNum" sz="quarter" idx="12"/>
          </p:nvPr>
        </p:nvSpPr>
        <p:spPr>
          <a:xfrm>
            <a:off x="8539230" y="6182201"/>
            <a:ext cx="2743200" cy="350172"/>
          </a:xfrm>
        </p:spPr>
        <p:txBody>
          <a:bodyPr/>
          <a:lstStyle/>
          <a:p>
            <a:fld id="{01D3E096-6780-4036-8731-9B46FAD15085}" type="slidenum">
              <a:rPr lang="es-PR" smtClean="0"/>
              <a:t>25</a:t>
            </a:fld>
            <a:endParaRPr lang="es-PR"/>
          </a:p>
        </p:txBody>
      </p:sp>
      <p:pic>
        <p:nvPicPr>
          <p:cNvPr id="7" name="Imagen 6" descr="Logotipo&#10;&#10;Descripción generada automáticamente">
            <a:extLst>
              <a:ext uri="{FF2B5EF4-FFF2-40B4-BE49-F238E27FC236}">
                <a16:creationId xmlns:a16="http://schemas.microsoft.com/office/drawing/2014/main" id="{14F46956-F57A-4038-BEFF-5DA0D70D7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pic>
        <p:nvPicPr>
          <p:cNvPr id="6" name="Picture 2">
            <a:extLst>
              <a:ext uri="{FF2B5EF4-FFF2-40B4-BE49-F238E27FC236}">
                <a16:creationId xmlns:a16="http://schemas.microsoft.com/office/drawing/2014/main" id="{4C84B791-2030-4791-5313-CEB2CC982DBA}"/>
              </a:ext>
            </a:extLst>
          </p:cNvPr>
          <p:cNvPicPr>
            <a:picLocks noGrp="1" noChangeAspect="1" noChangeArrowheads="1"/>
          </p:cNvPicPr>
          <p:nvPr>
            <p:ph idx="1"/>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2881023" y="4461709"/>
            <a:ext cx="6272638" cy="2331008"/>
          </a:xfrm>
          <a:prstGeom prst="rect">
            <a:avLst/>
          </a:prstGeom>
          <a:noFill/>
          <a:ln w="9525">
            <a:noFill/>
            <a:miter lim="800000"/>
            <a:headEnd/>
            <a:tailEnd/>
          </a:ln>
        </p:spPr>
      </p:pic>
      <p:sp>
        <p:nvSpPr>
          <p:cNvPr id="8" name="TextBox 7">
            <a:extLst>
              <a:ext uri="{FF2B5EF4-FFF2-40B4-BE49-F238E27FC236}">
                <a16:creationId xmlns:a16="http://schemas.microsoft.com/office/drawing/2014/main" id="{C2E16160-8682-74B8-98B7-00959BF78F6F}"/>
              </a:ext>
            </a:extLst>
          </p:cNvPr>
          <p:cNvSpPr txBox="1"/>
          <p:nvPr/>
        </p:nvSpPr>
        <p:spPr>
          <a:xfrm>
            <a:off x="815136" y="6301540"/>
            <a:ext cx="2065887" cy="461665"/>
          </a:xfrm>
          <a:prstGeom prst="rect">
            <a:avLst/>
          </a:prstGeom>
          <a:noFill/>
        </p:spPr>
        <p:txBody>
          <a:bodyPr wrap="none" rtlCol="0">
            <a:spAutoFit/>
          </a:bodyPr>
          <a:lstStyle/>
          <a:p>
            <a:r>
              <a:rPr lang="es-DO" sz="2400" dirty="0"/>
              <a:t>Fox et al., 2010</a:t>
            </a:r>
          </a:p>
        </p:txBody>
      </p:sp>
      <p:grpSp>
        <p:nvGrpSpPr>
          <p:cNvPr id="9" name="Group 8">
            <a:extLst>
              <a:ext uri="{FF2B5EF4-FFF2-40B4-BE49-F238E27FC236}">
                <a16:creationId xmlns:a16="http://schemas.microsoft.com/office/drawing/2014/main" id="{E2BEC702-47F3-8F87-3837-8E91E1D2F973}"/>
              </a:ext>
            </a:extLst>
          </p:cNvPr>
          <p:cNvGrpSpPr/>
          <p:nvPr/>
        </p:nvGrpSpPr>
        <p:grpSpPr>
          <a:xfrm>
            <a:off x="978307" y="1458681"/>
            <a:ext cx="9689692" cy="3003028"/>
            <a:chOff x="-29498" y="1865561"/>
            <a:chExt cx="12413682" cy="3733183"/>
          </a:xfrm>
        </p:grpSpPr>
        <p:pic>
          <p:nvPicPr>
            <p:cNvPr id="10" name="Picture 2">
              <a:extLst>
                <a:ext uri="{FF2B5EF4-FFF2-40B4-BE49-F238E27FC236}">
                  <a16:creationId xmlns:a16="http://schemas.microsoft.com/office/drawing/2014/main" id="{EAF625C9-367F-38B0-972A-9F337A6B6AC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Lst>
            </a:blip>
            <a:srcRect/>
            <a:stretch>
              <a:fillRect/>
            </a:stretch>
          </p:blipFill>
          <p:spPr bwMode="auto">
            <a:xfrm>
              <a:off x="-29498" y="1865561"/>
              <a:ext cx="12413682" cy="3733183"/>
            </a:xfrm>
            <a:prstGeom prst="rect">
              <a:avLst/>
            </a:prstGeom>
            <a:noFill/>
            <a:ln w="9525">
              <a:noFill/>
              <a:miter lim="800000"/>
              <a:headEnd/>
              <a:tailEnd/>
            </a:ln>
          </p:spPr>
        </p:pic>
        <p:sp>
          <p:nvSpPr>
            <p:cNvPr id="11" name="Rectangle 10">
              <a:extLst>
                <a:ext uri="{FF2B5EF4-FFF2-40B4-BE49-F238E27FC236}">
                  <a16:creationId xmlns:a16="http://schemas.microsoft.com/office/drawing/2014/main" id="{E96B6AA3-ECCE-DF36-A908-85EC01A90485}"/>
                </a:ext>
              </a:extLst>
            </p:cNvPr>
            <p:cNvSpPr/>
            <p:nvPr/>
          </p:nvSpPr>
          <p:spPr>
            <a:xfrm>
              <a:off x="5751870" y="2580968"/>
              <a:ext cx="1710813" cy="2802193"/>
            </a:xfrm>
            <a:prstGeom prst="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grpSp>
    </p:spTree>
    <p:extLst>
      <p:ext uri="{BB962C8B-B14F-4D97-AF65-F5344CB8AC3E}">
        <p14:creationId xmlns:p14="http://schemas.microsoft.com/office/powerpoint/2010/main" val="2883776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D1052-ADE1-4166-9579-3F1704966ED4}"/>
              </a:ext>
            </a:extLst>
          </p:cNvPr>
          <p:cNvSpPr>
            <a:spLocks noGrp="1"/>
          </p:cNvSpPr>
          <p:nvPr>
            <p:ph type="title"/>
          </p:nvPr>
        </p:nvSpPr>
        <p:spPr>
          <a:xfrm>
            <a:off x="0" y="0"/>
            <a:ext cx="12192000" cy="1032387"/>
          </a:xfrm>
        </p:spPr>
        <p:txBody>
          <a:bodyPr/>
          <a:lstStyle/>
          <a:p>
            <a:pPr algn="ctr"/>
            <a:r>
              <a:rPr lang="es-PR" b="1" dirty="0"/>
              <a:t>Posibles problemas</a:t>
            </a:r>
          </a:p>
        </p:txBody>
      </p:sp>
      <p:sp>
        <p:nvSpPr>
          <p:cNvPr id="3" name="Marcador de contenido 2">
            <a:extLst>
              <a:ext uri="{FF2B5EF4-FFF2-40B4-BE49-F238E27FC236}">
                <a16:creationId xmlns:a16="http://schemas.microsoft.com/office/drawing/2014/main" id="{A5273432-D6A9-4729-87B8-DF71FDF06A9C}"/>
              </a:ext>
            </a:extLst>
          </p:cNvPr>
          <p:cNvSpPr>
            <a:spLocks noGrp="1"/>
          </p:cNvSpPr>
          <p:nvPr>
            <p:ph idx="1"/>
          </p:nvPr>
        </p:nvSpPr>
        <p:spPr>
          <a:xfrm>
            <a:off x="419100" y="845422"/>
            <a:ext cx="11353800" cy="5167155"/>
          </a:xfrm>
        </p:spPr>
        <p:txBody>
          <a:bodyPr>
            <a:noAutofit/>
          </a:bodyPr>
          <a:lstStyle/>
          <a:p>
            <a:pPr marL="0" indent="0">
              <a:buNone/>
            </a:pPr>
            <a:endParaRPr lang="es-ES" sz="3600" dirty="0">
              <a:latin typeface="+mj-lt"/>
            </a:endParaRPr>
          </a:p>
          <a:p>
            <a:r>
              <a:rPr lang="es-ES" sz="3600" dirty="0">
                <a:latin typeface="+mj-lt"/>
              </a:rPr>
              <a:t>El flujo de agua debe ser suficiente para activar el sifón, pero no tanto que impida la entrada de aire para cortar el sifón. </a:t>
            </a:r>
          </a:p>
          <a:p>
            <a:endParaRPr lang="es-ES" sz="3600" dirty="0">
              <a:latin typeface="+mj-lt"/>
            </a:endParaRPr>
          </a:p>
          <a:p>
            <a:r>
              <a:rPr lang="es-ES" sz="3600" dirty="0">
                <a:latin typeface="+mj-lt"/>
              </a:rPr>
              <a:t>Esto se logra mediante la llave que se coloca en el surtidor “</a:t>
            </a:r>
            <a:r>
              <a:rPr lang="es-ES" sz="3600" dirty="0" err="1">
                <a:latin typeface="+mj-lt"/>
              </a:rPr>
              <a:t>manifold</a:t>
            </a:r>
            <a:r>
              <a:rPr lang="es-ES" sz="3600" dirty="0">
                <a:latin typeface="+mj-lt"/>
              </a:rPr>
              <a:t>”.</a:t>
            </a:r>
            <a:endParaRPr lang="en-US" sz="3600" dirty="0">
              <a:latin typeface="+mj-lt"/>
            </a:endParaRPr>
          </a:p>
          <a:p>
            <a:pPr marL="0" indent="0">
              <a:buNone/>
            </a:pPr>
            <a:endParaRPr lang="es-PR" sz="3600" dirty="0">
              <a:latin typeface="+mj-lt"/>
            </a:endParaRPr>
          </a:p>
        </p:txBody>
      </p:sp>
      <p:sp>
        <p:nvSpPr>
          <p:cNvPr id="5" name="Marcador de número de diapositiva 4">
            <a:extLst>
              <a:ext uri="{FF2B5EF4-FFF2-40B4-BE49-F238E27FC236}">
                <a16:creationId xmlns:a16="http://schemas.microsoft.com/office/drawing/2014/main" id="{371739DE-0B5C-4D95-93D5-D29858F254A0}"/>
              </a:ext>
            </a:extLst>
          </p:cNvPr>
          <p:cNvSpPr>
            <a:spLocks noGrp="1"/>
          </p:cNvSpPr>
          <p:nvPr>
            <p:ph type="sldNum" sz="quarter" idx="12"/>
          </p:nvPr>
        </p:nvSpPr>
        <p:spPr>
          <a:xfrm>
            <a:off x="8522109" y="6226436"/>
            <a:ext cx="2743200" cy="365125"/>
          </a:xfrm>
        </p:spPr>
        <p:txBody>
          <a:bodyPr/>
          <a:lstStyle/>
          <a:p>
            <a:fld id="{01D3E096-6780-4036-8731-9B46FAD15085}" type="slidenum">
              <a:rPr lang="es-PR" smtClean="0"/>
              <a:t>26</a:t>
            </a:fld>
            <a:endParaRPr lang="es-PR"/>
          </a:p>
        </p:txBody>
      </p:sp>
      <p:pic>
        <p:nvPicPr>
          <p:cNvPr id="7" name="Imagen 6" descr="Logotipo&#10;&#10;Descripción generada automáticamente">
            <a:extLst>
              <a:ext uri="{FF2B5EF4-FFF2-40B4-BE49-F238E27FC236}">
                <a16:creationId xmlns:a16="http://schemas.microsoft.com/office/drawing/2014/main" id="{14F46956-F57A-4038-BEFF-5DA0D70D7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spTree>
    <p:extLst>
      <p:ext uri="{BB962C8B-B14F-4D97-AF65-F5344CB8AC3E}">
        <p14:creationId xmlns:p14="http://schemas.microsoft.com/office/powerpoint/2010/main" val="3335855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D1052-ADE1-4166-9579-3F1704966ED4}"/>
              </a:ext>
            </a:extLst>
          </p:cNvPr>
          <p:cNvSpPr>
            <a:spLocks noGrp="1"/>
          </p:cNvSpPr>
          <p:nvPr>
            <p:ph type="title"/>
          </p:nvPr>
        </p:nvSpPr>
        <p:spPr>
          <a:xfrm>
            <a:off x="0" y="14445"/>
            <a:ext cx="12192000" cy="811465"/>
          </a:xfrm>
        </p:spPr>
        <p:txBody>
          <a:bodyPr/>
          <a:lstStyle/>
          <a:p>
            <a:pPr algn="ctr"/>
            <a:r>
              <a:rPr lang="es-PR" b="1" dirty="0"/>
              <a:t>Sifones de campana en funcionamiento</a:t>
            </a:r>
          </a:p>
        </p:txBody>
      </p:sp>
      <p:sp>
        <p:nvSpPr>
          <p:cNvPr id="3" name="Marcador de contenido 2">
            <a:extLst>
              <a:ext uri="{FF2B5EF4-FFF2-40B4-BE49-F238E27FC236}">
                <a16:creationId xmlns:a16="http://schemas.microsoft.com/office/drawing/2014/main" id="{A5273432-D6A9-4729-87B8-DF71FDF06A9C}"/>
              </a:ext>
            </a:extLst>
          </p:cNvPr>
          <p:cNvSpPr>
            <a:spLocks noGrp="1"/>
          </p:cNvSpPr>
          <p:nvPr>
            <p:ph idx="1"/>
          </p:nvPr>
        </p:nvSpPr>
        <p:spPr>
          <a:xfrm>
            <a:off x="229920" y="923302"/>
            <a:ext cx="11752007" cy="4351338"/>
          </a:xfrm>
        </p:spPr>
        <p:txBody>
          <a:bodyPr>
            <a:normAutofit/>
          </a:bodyPr>
          <a:lstStyle/>
          <a:p>
            <a:pPr marL="0" indent="0">
              <a:buNone/>
            </a:pPr>
            <a:r>
              <a:rPr lang="es-PR" sz="3600" dirty="0">
                <a:latin typeface="+mj-lt"/>
              </a:rPr>
              <a:t>El éxito de poner en funcionamiento y la descarga periódica de agua por el sifón de campana depende del flujo constante a la cama de cultivo.</a:t>
            </a:r>
          </a:p>
          <a:p>
            <a:pPr marL="0" indent="0">
              <a:buNone/>
            </a:pPr>
            <a:endParaRPr lang="es-PR" sz="3600" dirty="0">
              <a:latin typeface="+mj-lt"/>
            </a:endParaRPr>
          </a:p>
        </p:txBody>
      </p:sp>
      <p:sp>
        <p:nvSpPr>
          <p:cNvPr id="5" name="Marcador de número de diapositiva 4">
            <a:extLst>
              <a:ext uri="{FF2B5EF4-FFF2-40B4-BE49-F238E27FC236}">
                <a16:creationId xmlns:a16="http://schemas.microsoft.com/office/drawing/2014/main" id="{371739DE-0B5C-4D95-93D5-D29858F254A0}"/>
              </a:ext>
            </a:extLst>
          </p:cNvPr>
          <p:cNvSpPr>
            <a:spLocks noGrp="1"/>
          </p:cNvSpPr>
          <p:nvPr>
            <p:ph type="sldNum" sz="quarter" idx="12"/>
          </p:nvPr>
        </p:nvSpPr>
        <p:spPr>
          <a:xfrm>
            <a:off x="8507361" y="6195631"/>
            <a:ext cx="2743200" cy="365125"/>
          </a:xfrm>
        </p:spPr>
        <p:txBody>
          <a:bodyPr/>
          <a:lstStyle/>
          <a:p>
            <a:fld id="{01D3E096-6780-4036-8731-9B46FAD15085}" type="slidenum">
              <a:rPr lang="es-PR" smtClean="0"/>
              <a:t>27</a:t>
            </a:fld>
            <a:endParaRPr lang="es-PR"/>
          </a:p>
        </p:txBody>
      </p:sp>
      <p:pic>
        <p:nvPicPr>
          <p:cNvPr id="7" name="Imagen 6" descr="Logotipo&#10;&#10;Descripción generada automáticamente">
            <a:extLst>
              <a:ext uri="{FF2B5EF4-FFF2-40B4-BE49-F238E27FC236}">
                <a16:creationId xmlns:a16="http://schemas.microsoft.com/office/drawing/2014/main" id="{14F46956-F57A-4038-BEFF-5DA0D70D7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grpSp>
        <p:nvGrpSpPr>
          <p:cNvPr id="6" name="Group 7">
            <a:extLst>
              <a:ext uri="{FF2B5EF4-FFF2-40B4-BE49-F238E27FC236}">
                <a16:creationId xmlns:a16="http://schemas.microsoft.com/office/drawing/2014/main" id="{C9D5B4D9-6074-B859-C118-56161FCC338D}"/>
              </a:ext>
            </a:extLst>
          </p:cNvPr>
          <p:cNvGrpSpPr/>
          <p:nvPr/>
        </p:nvGrpSpPr>
        <p:grpSpPr>
          <a:xfrm>
            <a:off x="2447777" y="2588455"/>
            <a:ext cx="7316295" cy="4057968"/>
            <a:chOff x="0" y="1524000"/>
            <a:chExt cx="9070848" cy="4572000"/>
          </a:xfrm>
        </p:grpSpPr>
        <p:pic>
          <p:nvPicPr>
            <p:cNvPr id="8" name="Picture 2" descr="C:\Users\Mio\Pictures\1-16-2016\DSC07284.JPG">
              <a:extLst>
                <a:ext uri="{FF2B5EF4-FFF2-40B4-BE49-F238E27FC236}">
                  <a16:creationId xmlns:a16="http://schemas.microsoft.com/office/drawing/2014/main" id="{548E2B99-5D26-27F8-B15C-B6B09A1FF749}"/>
                </a:ext>
              </a:extLst>
            </p:cNvPr>
            <p:cNvPicPr>
              <a:picLocks noChangeAspect="1" noChangeArrowheads="1"/>
            </p:cNvPicPr>
            <p:nvPr/>
          </p:nvPicPr>
          <p:blipFill>
            <a:blip r:embed="rId3" cstate="print"/>
            <a:srcRect/>
            <a:stretch>
              <a:fillRect/>
            </a:stretch>
          </p:blipFill>
          <p:spPr bwMode="auto">
            <a:xfrm>
              <a:off x="0" y="1524000"/>
              <a:ext cx="2971800" cy="2228850"/>
            </a:xfrm>
            <a:prstGeom prst="rect">
              <a:avLst/>
            </a:prstGeom>
            <a:noFill/>
          </p:spPr>
        </p:pic>
        <p:pic>
          <p:nvPicPr>
            <p:cNvPr id="9" name="Picture 3" descr="C:\Users\Mio\Pictures\1-16-2016\DSC07285.JPG">
              <a:extLst>
                <a:ext uri="{FF2B5EF4-FFF2-40B4-BE49-F238E27FC236}">
                  <a16:creationId xmlns:a16="http://schemas.microsoft.com/office/drawing/2014/main" id="{50ADF49C-581B-CD5B-747B-1063CBEEDAF7}"/>
                </a:ext>
              </a:extLst>
            </p:cNvPr>
            <p:cNvPicPr>
              <a:picLocks noChangeAspect="1" noChangeArrowheads="1"/>
            </p:cNvPicPr>
            <p:nvPr/>
          </p:nvPicPr>
          <p:blipFill>
            <a:blip r:embed="rId4" cstate="print"/>
            <a:srcRect/>
            <a:stretch>
              <a:fillRect/>
            </a:stretch>
          </p:blipFill>
          <p:spPr bwMode="auto">
            <a:xfrm>
              <a:off x="3048000" y="1524000"/>
              <a:ext cx="2974848" cy="2231136"/>
            </a:xfrm>
            <a:prstGeom prst="rect">
              <a:avLst/>
            </a:prstGeom>
            <a:noFill/>
          </p:spPr>
        </p:pic>
        <p:pic>
          <p:nvPicPr>
            <p:cNvPr id="10" name="Picture 4" descr="C:\Users\Mio\Pictures\1-16-2016\DSC07286.JPG">
              <a:extLst>
                <a:ext uri="{FF2B5EF4-FFF2-40B4-BE49-F238E27FC236}">
                  <a16:creationId xmlns:a16="http://schemas.microsoft.com/office/drawing/2014/main" id="{10CD0CCE-1F9A-E600-09C8-E95F0C89C243}"/>
                </a:ext>
              </a:extLst>
            </p:cNvPr>
            <p:cNvPicPr>
              <a:picLocks noChangeAspect="1" noChangeArrowheads="1"/>
            </p:cNvPicPr>
            <p:nvPr/>
          </p:nvPicPr>
          <p:blipFill>
            <a:blip r:embed="rId5" cstate="print"/>
            <a:srcRect/>
            <a:stretch>
              <a:fillRect/>
            </a:stretch>
          </p:blipFill>
          <p:spPr bwMode="auto">
            <a:xfrm>
              <a:off x="6096000" y="1524000"/>
              <a:ext cx="2974848" cy="2231136"/>
            </a:xfrm>
            <a:prstGeom prst="rect">
              <a:avLst/>
            </a:prstGeom>
            <a:noFill/>
          </p:spPr>
        </p:pic>
        <p:pic>
          <p:nvPicPr>
            <p:cNvPr id="11" name="Picture 5" descr="C:\Users\Mio\Pictures\1-16-2016\DSC07286.JPG">
              <a:extLst>
                <a:ext uri="{FF2B5EF4-FFF2-40B4-BE49-F238E27FC236}">
                  <a16:creationId xmlns:a16="http://schemas.microsoft.com/office/drawing/2014/main" id="{05BC5EA3-2AA5-94BD-9224-9F6876DEF767}"/>
                </a:ext>
              </a:extLst>
            </p:cNvPr>
            <p:cNvPicPr>
              <a:picLocks noChangeAspect="1" noChangeArrowheads="1"/>
            </p:cNvPicPr>
            <p:nvPr/>
          </p:nvPicPr>
          <p:blipFill>
            <a:blip r:embed="rId5" cstate="print"/>
            <a:srcRect/>
            <a:stretch>
              <a:fillRect/>
            </a:stretch>
          </p:blipFill>
          <p:spPr bwMode="auto">
            <a:xfrm>
              <a:off x="0" y="3864864"/>
              <a:ext cx="2974848" cy="2231136"/>
            </a:xfrm>
            <a:prstGeom prst="rect">
              <a:avLst/>
            </a:prstGeom>
            <a:noFill/>
          </p:spPr>
        </p:pic>
        <p:pic>
          <p:nvPicPr>
            <p:cNvPr id="12" name="Picture 6" descr="C:\Users\Mio\Pictures\1-16-2016\DSC07287.JPG">
              <a:extLst>
                <a:ext uri="{FF2B5EF4-FFF2-40B4-BE49-F238E27FC236}">
                  <a16:creationId xmlns:a16="http://schemas.microsoft.com/office/drawing/2014/main" id="{E33726E4-7F96-BFD8-AF08-2103684F5205}"/>
                </a:ext>
              </a:extLst>
            </p:cNvPr>
            <p:cNvPicPr>
              <a:picLocks noChangeAspect="1" noChangeArrowheads="1"/>
            </p:cNvPicPr>
            <p:nvPr/>
          </p:nvPicPr>
          <p:blipFill>
            <a:blip r:embed="rId6" cstate="print"/>
            <a:srcRect/>
            <a:stretch>
              <a:fillRect/>
            </a:stretch>
          </p:blipFill>
          <p:spPr bwMode="auto">
            <a:xfrm>
              <a:off x="3048000" y="3864864"/>
              <a:ext cx="2974848" cy="2231136"/>
            </a:xfrm>
            <a:prstGeom prst="rect">
              <a:avLst/>
            </a:prstGeom>
            <a:noFill/>
          </p:spPr>
        </p:pic>
        <p:pic>
          <p:nvPicPr>
            <p:cNvPr id="13" name="Picture 7" descr="C:\Users\Mio\Pictures\1-16-2016\DSC07288.JPG">
              <a:extLst>
                <a:ext uri="{FF2B5EF4-FFF2-40B4-BE49-F238E27FC236}">
                  <a16:creationId xmlns:a16="http://schemas.microsoft.com/office/drawing/2014/main" id="{084E8D48-D185-9D85-1ADB-9F4C3284955F}"/>
                </a:ext>
              </a:extLst>
            </p:cNvPr>
            <p:cNvPicPr>
              <a:picLocks noChangeAspect="1" noChangeArrowheads="1"/>
            </p:cNvPicPr>
            <p:nvPr/>
          </p:nvPicPr>
          <p:blipFill>
            <a:blip r:embed="rId7" cstate="print"/>
            <a:srcRect/>
            <a:stretch>
              <a:fillRect/>
            </a:stretch>
          </p:blipFill>
          <p:spPr bwMode="auto">
            <a:xfrm>
              <a:off x="6096000" y="3864864"/>
              <a:ext cx="2974848" cy="2231136"/>
            </a:xfrm>
            <a:prstGeom prst="rect">
              <a:avLst/>
            </a:prstGeom>
            <a:noFill/>
          </p:spPr>
        </p:pic>
      </p:grpSp>
    </p:spTree>
    <p:extLst>
      <p:ext uri="{BB962C8B-B14F-4D97-AF65-F5344CB8AC3E}">
        <p14:creationId xmlns:p14="http://schemas.microsoft.com/office/powerpoint/2010/main" val="1371504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D1052-ADE1-4166-9579-3F1704966ED4}"/>
              </a:ext>
            </a:extLst>
          </p:cNvPr>
          <p:cNvSpPr>
            <a:spLocks noGrp="1"/>
          </p:cNvSpPr>
          <p:nvPr>
            <p:ph type="title"/>
          </p:nvPr>
        </p:nvSpPr>
        <p:spPr>
          <a:xfrm>
            <a:off x="0" y="0"/>
            <a:ext cx="12192000" cy="898577"/>
          </a:xfrm>
        </p:spPr>
        <p:txBody>
          <a:bodyPr/>
          <a:lstStyle/>
          <a:p>
            <a:pPr algn="ctr"/>
            <a:r>
              <a:rPr lang="es-PR" b="1" dirty="0"/>
              <a:t>Fallas comunes en el drenaje del sifón</a:t>
            </a:r>
          </a:p>
        </p:txBody>
      </p:sp>
      <p:sp>
        <p:nvSpPr>
          <p:cNvPr id="3" name="Marcador de contenido 2">
            <a:extLst>
              <a:ext uri="{FF2B5EF4-FFF2-40B4-BE49-F238E27FC236}">
                <a16:creationId xmlns:a16="http://schemas.microsoft.com/office/drawing/2014/main" id="{A5273432-D6A9-4729-87B8-DF71FDF06A9C}"/>
              </a:ext>
            </a:extLst>
          </p:cNvPr>
          <p:cNvSpPr>
            <a:spLocks noGrp="1"/>
          </p:cNvSpPr>
          <p:nvPr>
            <p:ph idx="1"/>
          </p:nvPr>
        </p:nvSpPr>
        <p:spPr>
          <a:xfrm>
            <a:off x="158638" y="1068462"/>
            <a:ext cx="11579943" cy="5309732"/>
          </a:xfrm>
        </p:spPr>
        <p:txBody>
          <a:bodyPr>
            <a:noAutofit/>
          </a:bodyPr>
          <a:lstStyle/>
          <a:p>
            <a:pPr marL="0" indent="0">
              <a:buNone/>
            </a:pPr>
            <a:r>
              <a:rPr lang="es-ES" sz="3200" b="1" dirty="0">
                <a:latin typeface="+mj-lt"/>
              </a:rPr>
              <a:t>El primer fallo: </a:t>
            </a:r>
            <a:r>
              <a:rPr lang="es-ES" sz="3200" dirty="0">
                <a:latin typeface="+mj-lt"/>
              </a:rPr>
              <a:t>ocurre cuando el flujo de agua a la cama de cultivo es muy poco. Cuando esto ocurre, el nivel del agua en el depósito llega a la parte superior del tubo vertical y comienza a descargar agua al sumidero.</a:t>
            </a:r>
          </a:p>
          <a:p>
            <a:pPr marL="0" indent="0">
              <a:buNone/>
            </a:pPr>
            <a:endParaRPr lang="es-ES" sz="3200" dirty="0">
              <a:latin typeface="+mj-lt"/>
            </a:endParaRPr>
          </a:p>
          <a:p>
            <a:pPr marL="0" indent="0">
              <a:buNone/>
            </a:pPr>
            <a:r>
              <a:rPr lang="es-ES" sz="3200" dirty="0">
                <a:latin typeface="+mj-lt"/>
              </a:rPr>
              <a:t>El flujo que entra  es tan poco que el agua nunca llega a cubrir totalmente la parte superior de tubo vertical y no se produce el sifón. El flujo permanece constante, entre lo que entra por la llave del surtido y lo que llega al sumidero por el tubo vertical.</a:t>
            </a:r>
          </a:p>
          <a:p>
            <a:pPr marL="0" indent="0">
              <a:buNone/>
            </a:pPr>
            <a:r>
              <a:rPr lang="es-ES" sz="3200" b="1" dirty="0">
                <a:latin typeface="+mj-lt"/>
              </a:rPr>
              <a:t>Solución:</a:t>
            </a:r>
          </a:p>
          <a:p>
            <a:pPr marL="0" indent="0">
              <a:buNone/>
            </a:pPr>
            <a:r>
              <a:rPr lang="es-ES" sz="3200" dirty="0">
                <a:latin typeface="+mj-lt"/>
              </a:rPr>
              <a:t>Hay que abrir un poco la llave para aumentar el flujo.</a:t>
            </a:r>
          </a:p>
          <a:p>
            <a:pPr marL="0" indent="0">
              <a:buNone/>
            </a:pPr>
            <a:endParaRPr lang="es-PR" sz="3200" dirty="0">
              <a:latin typeface="+mj-lt"/>
            </a:endParaRPr>
          </a:p>
        </p:txBody>
      </p:sp>
      <p:sp>
        <p:nvSpPr>
          <p:cNvPr id="5" name="Marcador de número de diapositiva 4">
            <a:extLst>
              <a:ext uri="{FF2B5EF4-FFF2-40B4-BE49-F238E27FC236}">
                <a16:creationId xmlns:a16="http://schemas.microsoft.com/office/drawing/2014/main" id="{371739DE-0B5C-4D95-93D5-D29858F254A0}"/>
              </a:ext>
            </a:extLst>
          </p:cNvPr>
          <p:cNvSpPr>
            <a:spLocks noGrp="1"/>
          </p:cNvSpPr>
          <p:nvPr>
            <p:ph type="sldNum" sz="quarter" idx="12"/>
          </p:nvPr>
        </p:nvSpPr>
        <p:spPr>
          <a:xfrm>
            <a:off x="8522110" y="6160755"/>
            <a:ext cx="2743200" cy="365125"/>
          </a:xfrm>
        </p:spPr>
        <p:txBody>
          <a:bodyPr/>
          <a:lstStyle/>
          <a:p>
            <a:r>
              <a:rPr lang="es-PR" dirty="0"/>
              <a:t>.</a:t>
            </a:r>
            <a:fld id="{01D3E096-6780-4036-8731-9B46FAD15085}" type="slidenum">
              <a:rPr lang="es-PR" smtClean="0"/>
              <a:t>28</a:t>
            </a:fld>
            <a:endParaRPr lang="es-PR" dirty="0"/>
          </a:p>
        </p:txBody>
      </p:sp>
      <p:pic>
        <p:nvPicPr>
          <p:cNvPr id="7" name="Imagen 6" descr="Logotipo&#10;&#10;Descripción generada automáticamente">
            <a:extLst>
              <a:ext uri="{FF2B5EF4-FFF2-40B4-BE49-F238E27FC236}">
                <a16:creationId xmlns:a16="http://schemas.microsoft.com/office/drawing/2014/main" id="{14F46956-F57A-4038-BEFF-5DA0D70D7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spTree>
    <p:extLst>
      <p:ext uri="{BB962C8B-B14F-4D97-AF65-F5344CB8AC3E}">
        <p14:creationId xmlns:p14="http://schemas.microsoft.com/office/powerpoint/2010/main" val="4171194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D1052-ADE1-4166-9579-3F1704966ED4}"/>
              </a:ext>
            </a:extLst>
          </p:cNvPr>
          <p:cNvSpPr>
            <a:spLocks noGrp="1"/>
          </p:cNvSpPr>
          <p:nvPr>
            <p:ph type="title"/>
          </p:nvPr>
        </p:nvSpPr>
        <p:spPr>
          <a:xfrm>
            <a:off x="0" y="0"/>
            <a:ext cx="12192000" cy="990821"/>
          </a:xfrm>
        </p:spPr>
        <p:txBody>
          <a:bodyPr/>
          <a:lstStyle/>
          <a:p>
            <a:pPr algn="ctr"/>
            <a:r>
              <a:rPr lang="es-PR" b="1" dirty="0"/>
              <a:t>Fallas comunes en el drenaje del sifón</a:t>
            </a:r>
          </a:p>
        </p:txBody>
      </p:sp>
      <p:sp>
        <p:nvSpPr>
          <p:cNvPr id="3" name="Marcador de contenido 2">
            <a:extLst>
              <a:ext uri="{FF2B5EF4-FFF2-40B4-BE49-F238E27FC236}">
                <a16:creationId xmlns:a16="http://schemas.microsoft.com/office/drawing/2014/main" id="{A5273432-D6A9-4729-87B8-DF71FDF06A9C}"/>
              </a:ext>
            </a:extLst>
          </p:cNvPr>
          <p:cNvSpPr>
            <a:spLocks noGrp="1"/>
          </p:cNvSpPr>
          <p:nvPr>
            <p:ph idx="1"/>
          </p:nvPr>
        </p:nvSpPr>
        <p:spPr>
          <a:xfrm>
            <a:off x="302585" y="990821"/>
            <a:ext cx="11472073" cy="5569935"/>
          </a:xfrm>
        </p:spPr>
        <p:txBody>
          <a:bodyPr>
            <a:noAutofit/>
          </a:bodyPr>
          <a:lstStyle/>
          <a:p>
            <a:pPr marL="0" indent="0">
              <a:buNone/>
            </a:pPr>
            <a:r>
              <a:rPr lang="es-ES" sz="3000" b="1" dirty="0">
                <a:latin typeface="+mj-lt"/>
              </a:rPr>
              <a:t>El segundo fallo</a:t>
            </a:r>
            <a:r>
              <a:rPr lang="es-ES" sz="3000" dirty="0">
                <a:latin typeface="+mj-lt"/>
              </a:rPr>
              <a:t>: sucede cuando el flujo de agua a la cama de cultivo es demasiado. Cuando esto ocurre, el sifón comienza fácilmente, pero tiene problemas para detenerse. Como entra tanta agua comienza el sifón, pero no para y continúa descargando. </a:t>
            </a:r>
          </a:p>
          <a:p>
            <a:pPr marL="0" indent="0">
              <a:buNone/>
            </a:pPr>
            <a:endParaRPr lang="es-ES" sz="3000" dirty="0">
              <a:latin typeface="+mj-lt"/>
            </a:endParaRPr>
          </a:p>
          <a:p>
            <a:pPr marL="0" indent="0">
              <a:buNone/>
            </a:pPr>
            <a:r>
              <a:rPr lang="es-ES" sz="3000" dirty="0">
                <a:latin typeface="+mj-lt"/>
              </a:rPr>
              <a:t>La tasa de flujo es muy grande y no entra suficiente aire por el tubo respirador para parar el sifón. El equilibrio se alcanza cuando la tasa de flujo que entra es igual a la tasa de flujo que sale hacia fuera.</a:t>
            </a:r>
          </a:p>
          <a:p>
            <a:pPr marL="0" indent="0">
              <a:buNone/>
            </a:pPr>
            <a:endParaRPr lang="es-ES" sz="3000" dirty="0">
              <a:latin typeface="+mj-lt"/>
            </a:endParaRPr>
          </a:p>
          <a:p>
            <a:pPr marL="0" indent="0">
              <a:buNone/>
            </a:pPr>
            <a:r>
              <a:rPr lang="es-ES" sz="3000" b="1" dirty="0">
                <a:latin typeface="+mj-lt"/>
              </a:rPr>
              <a:t>Solución:</a:t>
            </a:r>
          </a:p>
          <a:p>
            <a:pPr marL="0" indent="0">
              <a:buNone/>
            </a:pPr>
            <a:r>
              <a:rPr lang="es-ES" sz="3000" dirty="0">
                <a:latin typeface="+mj-lt"/>
              </a:rPr>
              <a:t>Hay que reducir la entrada de agua con la llave.</a:t>
            </a:r>
            <a:endParaRPr lang="es-DO" sz="3000" dirty="0">
              <a:latin typeface="+mj-lt"/>
            </a:endParaRPr>
          </a:p>
          <a:p>
            <a:pPr marL="0" indent="0">
              <a:buNone/>
            </a:pPr>
            <a:endParaRPr lang="es-PR" sz="3000" dirty="0">
              <a:latin typeface="+mj-lt"/>
            </a:endParaRPr>
          </a:p>
        </p:txBody>
      </p:sp>
      <p:sp>
        <p:nvSpPr>
          <p:cNvPr id="5" name="Marcador de número de diapositiva 4">
            <a:extLst>
              <a:ext uri="{FF2B5EF4-FFF2-40B4-BE49-F238E27FC236}">
                <a16:creationId xmlns:a16="http://schemas.microsoft.com/office/drawing/2014/main" id="{371739DE-0B5C-4D95-93D5-D29858F254A0}"/>
              </a:ext>
            </a:extLst>
          </p:cNvPr>
          <p:cNvSpPr>
            <a:spLocks noGrp="1"/>
          </p:cNvSpPr>
          <p:nvPr>
            <p:ph type="sldNum" sz="quarter" idx="12"/>
          </p:nvPr>
        </p:nvSpPr>
        <p:spPr>
          <a:xfrm>
            <a:off x="8507361" y="6195631"/>
            <a:ext cx="2743200" cy="365125"/>
          </a:xfrm>
        </p:spPr>
        <p:txBody>
          <a:bodyPr/>
          <a:lstStyle/>
          <a:p>
            <a:fld id="{01D3E096-6780-4036-8731-9B46FAD15085}" type="slidenum">
              <a:rPr lang="es-PR" smtClean="0"/>
              <a:t>29</a:t>
            </a:fld>
            <a:endParaRPr lang="es-PR"/>
          </a:p>
        </p:txBody>
      </p:sp>
      <p:pic>
        <p:nvPicPr>
          <p:cNvPr id="7" name="Imagen 6" descr="Logotipo&#10;&#10;Descripción generada automáticamente">
            <a:extLst>
              <a:ext uri="{FF2B5EF4-FFF2-40B4-BE49-F238E27FC236}">
                <a16:creationId xmlns:a16="http://schemas.microsoft.com/office/drawing/2014/main" id="{14F46956-F57A-4038-BEFF-5DA0D70D7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spTree>
    <p:extLst>
      <p:ext uri="{BB962C8B-B14F-4D97-AF65-F5344CB8AC3E}">
        <p14:creationId xmlns:p14="http://schemas.microsoft.com/office/powerpoint/2010/main" val="36150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ítulo 7">
            <a:extLst>
              <a:ext uri="{FF2B5EF4-FFF2-40B4-BE49-F238E27FC236}">
                <a16:creationId xmlns:a16="http://schemas.microsoft.com/office/drawing/2014/main" id="{3FEFB289-217B-4A6F-A42E-ADDC591E5D8D}"/>
              </a:ext>
            </a:extLst>
          </p:cNvPr>
          <p:cNvSpPr>
            <a:spLocks noGrp="1"/>
          </p:cNvSpPr>
          <p:nvPr>
            <p:ph type="title"/>
          </p:nvPr>
        </p:nvSpPr>
        <p:spPr>
          <a:xfrm>
            <a:off x="1" y="768978"/>
            <a:ext cx="12191999" cy="3551199"/>
          </a:xfrm>
        </p:spPr>
        <p:txBody>
          <a:bodyPr vert="horz" lIns="91440" tIns="45720" rIns="91440" bIns="45720" rtlCol="0" anchor="ctr">
            <a:normAutofit/>
          </a:bodyPr>
          <a:lstStyle/>
          <a:p>
            <a:pPr algn="ctr"/>
            <a:br>
              <a:rPr lang="en-US" sz="7200" dirty="0"/>
            </a:br>
            <a:r>
              <a:rPr lang="en-US" sz="7200" dirty="0" err="1"/>
              <a:t>S</a:t>
            </a:r>
            <a:r>
              <a:rPr lang="en-US" sz="7200" kern="1200" dirty="0" err="1">
                <a:solidFill>
                  <a:schemeClr val="tx1"/>
                </a:solidFill>
                <a:latin typeface="+mj-lt"/>
                <a:ea typeface="+mj-ea"/>
                <a:cs typeface="+mj-cs"/>
              </a:rPr>
              <a:t>ifón</a:t>
            </a:r>
            <a:r>
              <a:rPr lang="en-US" sz="7200" kern="1200" dirty="0">
                <a:solidFill>
                  <a:schemeClr val="tx1"/>
                </a:solidFill>
                <a:latin typeface="+mj-lt"/>
                <a:ea typeface="+mj-ea"/>
                <a:cs typeface="+mj-cs"/>
              </a:rPr>
              <a:t> de campana </a:t>
            </a:r>
          </a:p>
        </p:txBody>
      </p:sp>
      <p:sp>
        <p:nvSpPr>
          <p:cNvPr id="28" name="Rectangle 27">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Marcador de número de diapositiva 4">
            <a:extLst>
              <a:ext uri="{FF2B5EF4-FFF2-40B4-BE49-F238E27FC236}">
                <a16:creationId xmlns:a16="http://schemas.microsoft.com/office/drawing/2014/main" id="{E8DB7C8E-69BC-495C-8AE8-3D7F0BC1D01C}"/>
              </a:ext>
            </a:extLst>
          </p:cNvPr>
          <p:cNvSpPr>
            <a:spLocks noGrp="1"/>
          </p:cNvSpPr>
          <p:nvPr>
            <p:ph type="sldNum" sz="quarter" idx="12"/>
          </p:nvPr>
        </p:nvSpPr>
        <p:spPr>
          <a:xfrm>
            <a:off x="10004094" y="6195631"/>
            <a:ext cx="1268818" cy="365125"/>
          </a:xfrm>
        </p:spPr>
        <p:txBody>
          <a:bodyPr vert="horz" lIns="91440" tIns="45720" rIns="91440" bIns="45720" rtlCol="0" anchor="ctr">
            <a:normAutofit/>
          </a:bodyPr>
          <a:lstStyle/>
          <a:p>
            <a:pPr>
              <a:spcAft>
                <a:spcPts val="600"/>
              </a:spcAft>
            </a:pPr>
            <a:fld id="{01D3E096-6780-4036-8731-9B46FAD15085}" type="slidenum">
              <a:rPr lang="en-US">
                <a:solidFill>
                  <a:schemeClr val="tx1">
                    <a:lumMod val="50000"/>
                    <a:lumOff val="50000"/>
                  </a:schemeClr>
                </a:solidFill>
              </a:rPr>
              <a:pPr>
                <a:spcAft>
                  <a:spcPts val="600"/>
                </a:spcAft>
              </a:pPr>
              <a:t>3</a:t>
            </a:fld>
            <a:endParaRPr lang="en-US">
              <a:solidFill>
                <a:schemeClr val="tx1">
                  <a:lumMod val="50000"/>
                  <a:lumOff val="50000"/>
                </a:schemeClr>
              </a:solidFill>
            </a:endParaRPr>
          </a:p>
        </p:txBody>
      </p:sp>
      <p:pic>
        <p:nvPicPr>
          <p:cNvPr id="16" name="Imagen 15" descr="Logotipo&#10;&#10;Descripción generada automáticamente">
            <a:extLst>
              <a:ext uri="{FF2B5EF4-FFF2-40B4-BE49-F238E27FC236}">
                <a16:creationId xmlns:a16="http://schemas.microsoft.com/office/drawing/2014/main" id="{4EBC6701-9C87-4AB9-82DA-A4AFADD5AB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spTree>
    <p:extLst>
      <p:ext uri="{BB962C8B-B14F-4D97-AF65-F5344CB8AC3E}">
        <p14:creationId xmlns:p14="http://schemas.microsoft.com/office/powerpoint/2010/main" val="17141547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75ACA-0AA8-559B-5350-B15B13D368B1}"/>
              </a:ext>
            </a:extLst>
          </p:cNvPr>
          <p:cNvSpPr>
            <a:spLocks noGrp="1"/>
          </p:cNvSpPr>
          <p:nvPr>
            <p:ph type="title"/>
          </p:nvPr>
        </p:nvSpPr>
        <p:spPr>
          <a:xfrm>
            <a:off x="0" y="0"/>
            <a:ext cx="12192000" cy="1091381"/>
          </a:xfrm>
        </p:spPr>
        <p:txBody>
          <a:bodyPr/>
          <a:lstStyle/>
          <a:p>
            <a:pPr algn="ctr"/>
            <a:r>
              <a:rPr lang="es-PR" dirty="0"/>
              <a:t>Fallas más comunes en el drenaje</a:t>
            </a:r>
          </a:p>
        </p:txBody>
      </p:sp>
      <p:sp>
        <p:nvSpPr>
          <p:cNvPr id="3" name="Content Placeholder 2">
            <a:extLst>
              <a:ext uri="{FF2B5EF4-FFF2-40B4-BE49-F238E27FC236}">
                <a16:creationId xmlns:a16="http://schemas.microsoft.com/office/drawing/2014/main" id="{5E8AA84E-6305-F7EB-549E-CE9F61F1FA9C}"/>
              </a:ext>
            </a:extLst>
          </p:cNvPr>
          <p:cNvSpPr>
            <a:spLocks noGrp="1"/>
          </p:cNvSpPr>
          <p:nvPr>
            <p:ph idx="1"/>
          </p:nvPr>
        </p:nvSpPr>
        <p:spPr>
          <a:xfrm>
            <a:off x="366252" y="1091381"/>
            <a:ext cx="11459496" cy="5339198"/>
          </a:xfrm>
        </p:spPr>
        <p:txBody>
          <a:bodyPr>
            <a:noAutofit/>
          </a:bodyPr>
          <a:lstStyle/>
          <a:p>
            <a:r>
              <a:rPr lang="es-PR" sz="3200" dirty="0">
                <a:latin typeface="+mj-lt"/>
              </a:rPr>
              <a:t>Así que </a:t>
            </a:r>
            <a:r>
              <a:rPr lang="es-ES" sz="3200" dirty="0">
                <a:latin typeface="+mj-lt"/>
              </a:rPr>
              <a:t>el proceso de corregir los problemas relacionados al drenaje de la cama de cultivo mediante los sifones de campana requiere</a:t>
            </a:r>
            <a:r>
              <a:rPr lang="es-PR" sz="3200" dirty="0">
                <a:latin typeface="+mj-lt"/>
              </a:rPr>
              <a:t> el ajustar la entrada de agua a las camas de cultivo mediante las tres llaves que encontramos en el surtidor (</a:t>
            </a:r>
            <a:r>
              <a:rPr lang="es-PR" sz="3200" dirty="0" err="1">
                <a:latin typeface="+mj-lt"/>
              </a:rPr>
              <a:t>manifold</a:t>
            </a:r>
            <a:r>
              <a:rPr lang="es-PR" sz="3200" dirty="0">
                <a:latin typeface="+mj-lt"/>
              </a:rPr>
              <a:t>).</a:t>
            </a:r>
          </a:p>
          <a:p>
            <a:endParaRPr lang="es-PR" sz="3200" dirty="0">
              <a:latin typeface="+mj-lt"/>
            </a:endParaRPr>
          </a:p>
          <a:p>
            <a:r>
              <a:rPr lang="es-PR" sz="3200" dirty="0">
                <a:latin typeface="+mj-lt"/>
              </a:rPr>
              <a:t>Esto puede tomar algún tiempo y práctica.</a:t>
            </a:r>
          </a:p>
          <a:p>
            <a:endParaRPr lang="es-PR" sz="3200" dirty="0">
              <a:latin typeface="+mj-lt"/>
            </a:endParaRPr>
          </a:p>
          <a:p>
            <a:r>
              <a:rPr lang="es-PR" sz="3200" dirty="0">
                <a:latin typeface="+mj-lt"/>
              </a:rPr>
              <a:t>Una vez se logra afinar el drenaje automático se debe hacer una marca en la llave con un marcador indicando cuál es la apertura óptima en la llave para el flujo de agua.</a:t>
            </a:r>
          </a:p>
        </p:txBody>
      </p:sp>
      <p:sp>
        <p:nvSpPr>
          <p:cNvPr id="5" name="Slide Number Placeholder 4">
            <a:extLst>
              <a:ext uri="{FF2B5EF4-FFF2-40B4-BE49-F238E27FC236}">
                <a16:creationId xmlns:a16="http://schemas.microsoft.com/office/drawing/2014/main" id="{FA7485A5-D7F1-C8E5-A2F8-3D922F66FDA3}"/>
              </a:ext>
            </a:extLst>
          </p:cNvPr>
          <p:cNvSpPr>
            <a:spLocks noGrp="1"/>
          </p:cNvSpPr>
          <p:nvPr>
            <p:ph type="sldNum" sz="quarter" idx="12"/>
          </p:nvPr>
        </p:nvSpPr>
        <p:spPr>
          <a:xfrm>
            <a:off x="8522110" y="6195631"/>
            <a:ext cx="2743200" cy="365125"/>
          </a:xfrm>
        </p:spPr>
        <p:txBody>
          <a:bodyPr/>
          <a:lstStyle/>
          <a:p>
            <a:fld id="{01D3E096-6780-4036-8731-9B46FAD15085}" type="slidenum">
              <a:rPr lang="es-PR" smtClean="0"/>
              <a:t>30</a:t>
            </a:fld>
            <a:endParaRPr lang="es-PR"/>
          </a:p>
        </p:txBody>
      </p:sp>
      <p:pic>
        <p:nvPicPr>
          <p:cNvPr id="6" name="Imagen 6" descr="Logotipo&#10;&#10;Descripción generada automáticamente">
            <a:extLst>
              <a:ext uri="{FF2B5EF4-FFF2-40B4-BE49-F238E27FC236}">
                <a16:creationId xmlns:a16="http://schemas.microsoft.com/office/drawing/2014/main" id="{D02C28C2-D0FC-996A-5957-6A4D29612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spTree>
    <p:extLst>
      <p:ext uri="{BB962C8B-B14F-4D97-AF65-F5344CB8AC3E}">
        <p14:creationId xmlns:p14="http://schemas.microsoft.com/office/powerpoint/2010/main" val="1885861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6F5C7-98B1-E3A3-5EB8-E191BCF52F0F}"/>
              </a:ext>
            </a:extLst>
          </p:cNvPr>
          <p:cNvSpPr>
            <a:spLocks noGrp="1"/>
          </p:cNvSpPr>
          <p:nvPr>
            <p:ph type="title"/>
          </p:nvPr>
        </p:nvSpPr>
        <p:spPr>
          <a:xfrm>
            <a:off x="0" y="16603"/>
            <a:ext cx="12192001" cy="1325563"/>
          </a:xfrm>
        </p:spPr>
        <p:txBody>
          <a:bodyPr/>
          <a:lstStyle/>
          <a:p>
            <a:pPr algn="ctr"/>
            <a:r>
              <a:rPr lang="es-PR" b="1" dirty="0"/>
              <a:t>Localización del sifón de campana en la </a:t>
            </a:r>
            <a:br>
              <a:rPr lang="es-PR" b="1" dirty="0"/>
            </a:br>
            <a:r>
              <a:rPr lang="es-PR" b="1" dirty="0"/>
              <a:t>cama de cultivo</a:t>
            </a:r>
          </a:p>
        </p:txBody>
      </p:sp>
      <p:sp>
        <p:nvSpPr>
          <p:cNvPr id="3" name="Content Placeholder 2">
            <a:extLst>
              <a:ext uri="{FF2B5EF4-FFF2-40B4-BE49-F238E27FC236}">
                <a16:creationId xmlns:a16="http://schemas.microsoft.com/office/drawing/2014/main" id="{542E73BB-8897-03A3-E6C9-45289AF5EC5C}"/>
              </a:ext>
            </a:extLst>
          </p:cNvPr>
          <p:cNvSpPr>
            <a:spLocks noGrp="1"/>
          </p:cNvSpPr>
          <p:nvPr>
            <p:ph idx="1"/>
          </p:nvPr>
        </p:nvSpPr>
        <p:spPr>
          <a:xfrm>
            <a:off x="329985" y="1589431"/>
            <a:ext cx="11825811" cy="4351338"/>
          </a:xfrm>
        </p:spPr>
        <p:txBody>
          <a:bodyPr>
            <a:normAutofit/>
          </a:bodyPr>
          <a:lstStyle/>
          <a:p>
            <a:r>
              <a:rPr lang="es-PR" sz="3600" dirty="0">
                <a:latin typeface="+mj-lt"/>
              </a:rPr>
              <a:t>La ubicación del tubo vertical debe ser en el centro de la cama de cultivo para permitir un drenaje efectivo</a:t>
            </a:r>
          </a:p>
        </p:txBody>
      </p:sp>
      <p:sp>
        <p:nvSpPr>
          <p:cNvPr id="5" name="Slide Number Placeholder 4">
            <a:extLst>
              <a:ext uri="{FF2B5EF4-FFF2-40B4-BE49-F238E27FC236}">
                <a16:creationId xmlns:a16="http://schemas.microsoft.com/office/drawing/2014/main" id="{FB61DD95-5F90-AFC9-455E-498B1C0C1C2A}"/>
              </a:ext>
            </a:extLst>
          </p:cNvPr>
          <p:cNvSpPr>
            <a:spLocks noGrp="1"/>
          </p:cNvSpPr>
          <p:nvPr>
            <p:ph type="sldNum" sz="quarter" idx="12"/>
          </p:nvPr>
        </p:nvSpPr>
        <p:spPr>
          <a:xfrm>
            <a:off x="8492613" y="6228602"/>
            <a:ext cx="2743200" cy="365125"/>
          </a:xfrm>
        </p:spPr>
        <p:txBody>
          <a:bodyPr/>
          <a:lstStyle/>
          <a:p>
            <a:fld id="{01D3E096-6780-4036-8731-9B46FAD15085}" type="slidenum">
              <a:rPr lang="es-PR" smtClean="0"/>
              <a:t>31</a:t>
            </a:fld>
            <a:endParaRPr lang="es-PR"/>
          </a:p>
        </p:txBody>
      </p:sp>
      <p:pic>
        <p:nvPicPr>
          <p:cNvPr id="7" name="Picture 6">
            <a:extLst>
              <a:ext uri="{FF2B5EF4-FFF2-40B4-BE49-F238E27FC236}">
                <a16:creationId xmlns:a16="http://schemas.microsoft.com/office/drawing/2014/main" id="{16D523FA-EB70-F6F1-7FB4-17513BB67C18}"/>
              </a:ext>
            </a:extLst>
          </p:cNvPr>
          <p:cNvPicPr>
            <a:picLocks noChangeAspect="1"/>
          </p:cNvPicPr>
          <p:nvPr/>
        </p:nvPicPr>
        <p:blipFill>
          <a:blip r:embed="rId2"/>
          <a:stretch>
            <a:fillRect/>
          </a:stretch>
        </p:blipFill>
        <p:spPr>
          <a:xfrm>
            <a:off x="0" y="3079945"/>
            <a:ext cx="12155796" cy="3097018"/>
          </a:xfrm>
          <a:prstGeom prst="rect">
            <a:avLst/>
          </a:prstGeom>
        </p:spPr>
      </p:pic>
      <p:pic>
        <p:nvPicPr>
          <p:cNvPr id="8" name="Imagen 6" descr="Logotipo&#10;&#10;Descripción generada automáticamente">
            <a:extLst>
              <a:ext uri="{FF2B5EF4-FFF2-40B4-BE49-F238E27FC236}">
                <a16:creationId xmlns:a16="http://schemas.microsoft.com/office/drawing/2014/main" id="{34A10583-C117-7C03-976D-C6384CB85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spTree>
    <p:extLst>
      <p:ext uri="{BB962C8B-B14F-4D97-AF65-F5344CB8AC3E}">
        <p14:creationId xmlns:p14="http://schemas.microsoft.com/office/powerpoint/2010/main" val="1555072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DAE88-3173-9976-8113-36C5D73318FB}"/>
              </a:ext>
            </a:extLst>
          </p:cNvPr>
          <p:cNvSpPr>
            <a:spLocks noGrp="1"/>
          </p:cNvSpPr>
          <p:nvPr>
            <p:ph type="title"/>
          </p:nvPr>
        </p:nvSpPr>
        <p:spPr/>
        <p:txBody>
          <a:bodyPr/>
          <a:lstStyle/>
          <a:p>
            <a:endParaRPr lang="es-PR"/>
          </a:p>
        </p:txBody>
      </p:sp>
      <p:sp>
        <p:nvSpPr>
          <p:cNvPr id="3" name="Content Placeholder 2">
            <a:extLst>
              <a:ext uri="{FF2B5EF4-FFF2-40B4-BE49-F238E27FC236}">
                <a16:creationId xmlns:a16="http://schemas.microsoft.com/office/drawing/2014/main" id="{5B09A0D4-CB9E-EE8F-BE0B-2BD903C0AED8}"/>
              </a:ext>
            </a:extLst>
          </p:cNvPr>
          <p:cNvSpPr>
            <a:spLocks noGrp="1"/>
          </p:cNvSpPr>
          <p:nvPr>
            <p:ph idx="1"/>
          </p:nvPr>
        </p:nvSpPr>
        <p:spPr/>
        <p:txBody>
          <a:bodyPr/>
          <a:lstStyle/>
          <a:p>
            <a:endParaRPr lang="es-PR" dirty="0"/>
          </a:p>
        </p:txBody>
      </p:sp>
      <p:sp>
        <p:nvSpPr>
          <p:cNvPr id="5" name="Slide Number Placeholder 4">
            <a:extLst>
              <a:ext uri="{FF2B5EF4-FFF2-40B4-BE49-F238E27FC236}">
                <a16:creationId xmlns:a16="http://schemas.microsoft.com/office/drawing/2014/main" id="{5744FF81-8407-C8EB-30E9-526EC23424B3}"/>
              </a:ext>
            </a:extLst>
          </p:cNvPr>
          <p:cNvSpPr>
            <a:spLocks noGrp="1"/>
          </p:cNvSpPr>
          <p:nvPr>
            <p:ph type="sldNum" sz="quarter" idx="12"/>
          </p:nvPr>
        </p:nvSpPr>
        <p:spPr>
          <a:xfrm>
            <a:off x="8492613" y="6195631"/>
            <a:ext cx="2743200" cy="365125"/>
          </a:xfrm>
        </p:spPr>
        <p:txBody>
          <a:bodyPr/>
          <a:lstStyle/>
          <a:p>
            <a:fld id="{01D3E096-6780-4036-8731-9B46FAD15085}" type="slidenum">
              <a:rPr lang="es-PR" smtClean="0"/>
              <a:t>32</a:t>
            </a:fld>
            <a:endParaRPr lang="es-PR"/>
          </a:p>
        </p:txBody>
      </p:sp>
      <p:pic>
        <p:nvPicPr>
          <p:cNvPr id="9" name="Picture 8">
            <a:extLst>
              <a:ext uri="{FF2B5EF4-FFF2-40B4-BE49-F238E27FC236}">
                <a16:creationId xmlns:a16="http://schemas.microsoft.com/office/drawing/2014/main" id="{03F27D83-200E-07F9-9059-1D1EC0A5CA31}"/>
              </a:ext>
            </a:extLst>
          </p:cNvPr>
          <p:cNvPicPr>
            <a:picLocks noChangeAspect="1"/>
          </p:cNvPicPr>
          <p:nvPr/>
        </p:nvPicPr>
        <p:blipFill>
          <a:blip r:embed="rId2"/>
          <a:stretch>
            <a:fillRect/>
          </a:stretch>
        </p:blipFill>
        <p:spPr>
          <a:xfrm>
            <a:off x="0" y="-60596"/>
            <a:ext cx="12205135" cy="3100131"/>
          </a:xfrm>
          <a:prstGeom prst="rect">
            <a:avLst/>
          </a:prstGeom>
        </p:spPr>
      </p:pic>
      <p:pic>
        <p:nvPicPr>
          <p:cNvPr id="11" name="Picture 10">
            <a:extLst>
              <a:ext uri="{FF2B5EF4-FFF2-40B4-BE49-F238E27FC236}">
                <a16:creationId xmlns:a16="http://schemas.microsoft.com/office/drawing/2014/main" id="{C5933C48-7BB6-64D2-3EB4-9BC2A0B39BDE}"/>
              </a:ext>
            </a:extLst>
          </p:cNvPr>
          <p:cNvPicPr>
            <a:picLocks noChangeAspect="1"/>
          </p:cNvPicPr>
          <p:nvPr/>
        </p:nvPicPr>
        <p:blipFill>
          <a:blip r:embed="rId3"/>
          <a:stretch>
            <a:fillRect/>
          </a:stretch>
        </p:blipFill>
        <p:spPr>
          <a:xfrm>
            <a:off x="0" y="3039535"/>
            <a:ext cx="12211234" cy="3137428"/>
          </a:xfrm>
          <a:prstGeom prst="rect">
            <a:avLst/>
          </a:prstGeom>
        </p:spPr>
      </p:pic>
      <p:pic>
        <p:nvPicPr>
          <p:cNvPr id="8" name="Imagen 6" descr="Logotipo&#10;&#10;Descripción generada automáticamente">
            <a:extLst>
              <a:ext uri="{FF2B5EF4-FFF2-40B4-BE49-F238E27FC236}">
                <a16:creationId xmlns:a16="http://schemas.microsoft.com/office/drawing/2014/main" id="{CF3B23F6-620E-51A2-40DA-40767D433A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spTree>
    <p:extLst>
      <p:ext uri="{BB962C8B-B14F-4D97-AF65-F5344CB8AC3E}">
        <p14:creationId xmlns:p14="http://schemas.microsoft.com/office/powerpoint/2010/main" val="883184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5706CF-1CEB-46C2-A70B-7FC9D96225C7}"/>
              </a:ext>
            </a:extLst>
          </p:cNvPr>
          <p:cNvSpPr>
            <a:spLocks noGrp="1"/>
          </p:cNvSpPr>
          <p:nvPr>
            <p:ph type="title"/>
          </p:nvPr>
        </p:nvSpPr>
        <p:spPr>
          <a:xfrm>
            <a:off x="0" y="39346"/>
            <a:ext cx="12192000" cy="1325563"/>
          </a:xfrm>
        </p:spPr>
        <p:txBody>
          <a:bodyPr/>
          <a:lstStyle/>
          <a:p>
            <a:pPr algn="ctr"/>
            <a:r>
              <a:rPr lang="es-PR" b="1" dirty="0"/>
              <a:t>Referencias </a:t>
            </a:r>
          </a:p>
        </p:txBody>
      </p:sp>
      <p:sp>
        <p:nvSpPr>
          <p:cNvPr id="3" name="Marcador de contenido 2">
            <a:extLst>
              <a:ext uri="{FF2B5EF4-FFF2-40B4-BE49-F238E27FC236}">
                <a16:creationId xmlns:a16="http://schemas.microsoft.com/office/drawing/2014/main" id="{59963D1E-A627-4252-B7EF-6FB4A9304566}"/>
              </a:ext>
            </a:extLst>
          </p:cNvPr>
          <p:cNvSpPr>
            <a:spLocks noGrp="1"/>
          </p:cNvSpPr>
          <p:nvPr>
            <p:ph idx="1"/>
          </p:nvPr>
        </p:nvSpPr>
        <p:spPr>
          <a:xfrm>
            <a:off x="534629" y="805164"/>
            <a:ext cx="11122741" cy="5755591"/>
          </a:xfrm>
        </p:spPr>
        <p:txBody>
          <a:bodyPr>
            <a:noAutofit/>
          </a:bodyPr>
          <a:lstStyle/>
          <a:p>
            <a:endParaRPr lang="es-DO" sz="2600" i="1" dirty="0"/>
          </a:p>
          <a:p>
            <a:r>
              <a:rPr lang="en-US" sz="2600" dirty="0">
                <a:solidFill>
                  <a:srgbClr val="000000"/>
                </a:solidFill>
                <a:effectLst/>
                <a:ea typeface="Calibri" panose="020F0502020204030204" pitchFamily="34" charset="0"/>
              </a:rPr>
              <a:t>Fox, B. K., R. Howerton, and C. S. Tamaru. 2010. </a:t>
            </a:r>
            <a:r>
              <a:rPr lang="en-US" sz="2600" i="1" dirty="0">
                <a:solidFill>
                  <a:srgbClr val="000000"/>
                </a:solidFill>
                <a:effectLst/>
                <a:ea typeface="Calibri" panose="020F0502020204030204" pitchFamily="34" charset="0"/>
              </a:rPr>
              <a:t>Construction of Automatic Bell Siphons for Backyard Aquaponic Systems</a:t>
            </a:r>
            <a:r>
              <a:rPr lang="en-US" sz="2600" dirty="0">
                <a:solidFill>
                  <a:srgbClr val="000000"/>
                </a:solidFill>
                <a:effectLst/>
                <a:ea typeface="Calibri" panose="020F0502020204030204" pitchFamily="34" charset="0"/>
              </a:rPr>
              <a:t>. Biotechnology BIO-10. University of Hawaii at Manoa. Available: http://www.ctahr.hawaii.edu/oc/freepubs/pdf/bio-10.pdf (Accessed March 3, 2017) </a:t>
            </a:r>
          </a:p>
          <a:p>
            <a:endParaRPr lang="en-US" sz="2600" dirty="0">
              <a:solidFill>
                <a:srgbClr val="000000"/>
              </a:solidFill>
              <a:ea typeface="Calibri" panose="020F0502020204030204" pitchFamily="34" charset="0"/>
            </a:endParaRPr>
          </a:p>
          <a:p>
            <a:r>
              <a:rPr lang="fi-FI" sz="2600" i="0" u="none" strike="noStrike" baseline="0" dirty="0"/>
              <a:t>Somerville, C., Cohen, M., Pantanella, E., Stankus, A. and Lovatelli, A. </a:t>
            </a:r>
            <a:r>
              <a:rPr lang="fi-FI" sz="2600" b="0" i="0" u="none" strike="noStrike" baseline="0" dirty="0"/>
              <a:t>2014. </a:t>
            </a:r>
            <a:r>
              <a:rPr lang="en-US" sz="2600" b="0" i="1" u="none" strike="noStrike" baseline="0" dirty="0"/>
              <a:t>Small-scale aquaponic food production. Integrated fish and plant farming. </a:t>
            </a:r>
            <a:r>
              <a:rPr lang="en-US" sz="2600" b="0" i="0" u="none" strike="noStrike" baseline="0" dirty="0"/>
              <a:t>FAO Fisheries and Aquaculture Technical Paper No. 589. Rome, FAO. 262 pp.</a:t>
            </a:r>
            <a:endParaRPr lang="es-PR" sz="2600" dirty="0"/>
          </a:p>
          <a:p>
            <a:endParaRPr lang="en-US" sz="2600" dirty="0">
              <a:effectLst/>
              <a:ea typeface="Calibri" panose="020F0502020204030204" pitchFamily="34" charset="0"/>
            </a:endParaRPr>
          </a:p>
          <a:p>
            <a:pPr algn="l"/>
            <a:endParaRPr lang="es-PR" sz="2600" dirty="0"/>
          </a:p>
        </p:txBody>
      </p:sp>
      <p:sp>
        <p:nvSpPr>
          <p:cNvPr id="5" name="Marcador de número de diapositiva 4">
            <a:extLst>
              <a:ext uri="{FF2B5EF4-FFF2-40B4-BE49-F238E27FC236}">
                <a16:creationId xmlns:a16="http://schemas.microsoft.com/office/drawing/2014/main" id="{ECB8F5EE-E7E6-48E2-927C-9BCD5B3DD229}"/>
              </a:ext>
            </a:extLst>
          </p:cNvPr>
          <p:cNvSpPr>
            <a:spLocks noGrp="1"/>
          </p:cNvSpPr>
          <p:nvPr>
            <p:ph type="sldNum" sz="quarter" idx="12"/>
          </p:nvPr>
        </p:nvSpPr>
        <p:spPr>
          <a:xfrm>
            <a:off x="8507361" y="6195631"/>
            <a:ext cx="2743200" cy="365125"/>
          </a:xfrm>
        </p:spPr>
        <p:txBody>
          <a:bodyPr/>
          <a:lstStyle/>
          <a:p>
            <a:fld id="{01D3E096-6780-4036-8731-9B46FAD15085}" type="slidenum">
              <a:rPr lang="es-PR" smtClean="0"/>
              <a:t>33</a:t>
            </a:fld>
            <a:endParaRPr lang="es-PR"/>
          </a:p>
        </p:txBody>
      </p:sp>
      <p:pic>
        <p:nvPicPr>
          <p:cNvPr id="7" name="Imagen 6" descr="Logotipo&#10;&#10;Descripción generada automáticamente">
            <a:extLst>
              <a:ext uri="{FF2B5EF4-FFF2-40B4-BE49-F238E27FC236}">
                <a16:creationId xmlns:a16="http://schemas.microsoft.com/office/drawing/2014/main" id="{46EFA0EA-45D8-400A-BE13-F0D783DB26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spTree>
    <p:extLst>
      <p:ext uri="{BB962C8B-B14F-4D97-AF65-F5344CB8AC3E}">
        <p14:creationId xmlns:p14="http://schemas.microsoft.com/office/powerpoint/2010/main" val="305054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Freeform: Shape 23">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Imagen 15" descr="Logotipo&#10;&#10;Descripción generada automáticamente">
            <a:extLst>
              <a:ext uri="{FF2B5EF4-FFF2-40B4-BE49-F238E27FC236}">
                <a16:creationId xmlns:a16="http://schemas.microsoft.com/office/drawing/2014/main" id="{4EBC6701-9C87-4AB9-82DA-A4AFADD5AB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1493" y="5348176"/>
            <a:ext cx="1750631" cy="1750631"/>
          </a:xfrm>
          <a:prstGeom prst="rect">
            <a:avLst/>
          </a:prstGeom>
        </p:spPr>
      </p:pic>
      <p:sp>
        <p:nvSpPr>
          <p:cNvPr id="9" name="Content Placeholder 2">
            <a:extLst>
              <a:ext uri="{FF2B5EF4-FFF2-40B4-BE49-F238E27FC236}">
                <a16:creationId xmlns:a16="http://schemas.microsoft.com/office/drawing/2014/main" id="{20225949-06C3-191A-107C-F619459AA64B}"/>
              </a:ext>
            </a:extLst>
          </p:cNvPr>
          <p:cNvSpPr>
            <a:spLocks noGrp="1"/>
          </p:cNvSpPr>
          <p:nvPr>
            <p:ph type="title"/>
          </p:nvPr>
        </p:nvSpPr>
        <p:spPr>
          <a:xfrm>
            <a:off x="703008" y="1796383"/>
            <a:ext cx="11488992" cy="2763837"/>
          </a:xfrm>
        </p:spPr>
        <p:txBody>
          <a:bodyPr>
            <a:normAutofit fontScale="90000"/>
          </a:bodyPr>
          <a:lstStyle/>
          <a:p>
            <a:r>
              <a:rPr lang="es-ES" b="1" dirty="0"/>
              <a:t>¿Qué es un sifón de campana?</a:t>
            </a:r>
            <a:br>
              <a:rPr lang="es-ES" b="1" dirty="0"/>
            </a:br>
            <a:r>
              <a:rPr lang="es-ES" b="1" dirty="0"/>
              <a:t> </a:t>
            </a:r>
            <a:br>
              <a:rPr lang="es-ES" dirty="0"/>
            </a:br>
            <a:r>
              <a:rPr lang="es-ES" dirty="0"/>
              <a:t>Es un auto sifón que permite el llenado y vaciado de la cama de cultivo de forma automática y periódica sin componentes mecánicos, gasto de energía y sin temporizadores.</a:t>
            </a:r>
            <a:br>
              <a:rPr lang="es-DO" dirty="0"/>
            </a:br>
            <a:endParaRPr lang="es-PR" dirty="0">
              <a:latin typeface="+mj-lt"/>
            </a:endParaRPr>
          </a:p>
        </p:txBody>
      </p:sp>
      <p:sp>
        <p:nvSpPr>
          <p:cNvPr id="14" name="Title 1">
            <a:extLst>
              <a:ext uri="{FF2B5EF4-FFF2-40B4-BE49-F238E27FC236}">
                <a16:creationId xmlns:a16="http://schemas.microsoft.com/office/drawing/2014/main" id="{AD3C0D9D-DD51-D8AA-531A-95386CD4FD30}"/>
              </a:ext>
            </a:extLst>
          </p:cNvPr>
          <p:cNvSpPr txBox="1">
            <a:spLocks/>
          </p:cNvSpPr>
          <p:nvPr/>
        </p:nvSpPr>
        <p:spPr>
          <a:xfrm>
            <a:off x="17456" y="136525"/>
            <a:ext cx="12192000" cy="10485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R" b="1" dirty="0"/>
              <a:t>Sifón de campana</a:t>
            </a:r>
          </a:p>
        </p:txBody>
      </p:sp>
      <p:pic>
        <p:nvPicPr>
          <p:cNvPr id="10" name="Picture 3">
            <a:extLst>
              <a:ext uri="{FF2B5EF4-FFF2-40B4-BE49-F238E27FC236}">
                <a16:creationId xmlns:a16="http://schemas.microsoft.com/office/drawing/2014/main" id="{C5C2532A-8884-777D-5CD9-BA8A63587F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3223" y="4139581"/>
            <a:ext cx="1809284" cy="241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4">
            <a:extLst>
              <a:ext uri="{FF2B5EF4-FFF2-40B4-BE49-F238E27FC236}">
                <a16:creationId xmlns:a16="http://schemas.microsoft.com/office/drawing/2014/main" id="{9FA9F0CD-DA20-AB32-BA68-165806D33419}"/>
              </a:ext>
            </a:extLst>
          </p:cNvPr>
          <p:cNvSpPr txBox="1">
            <a:spLocks/>
          </p:cNvSpPr>
          <p:nvPr/>
        </p:nvSpPr>
        <p:spPr>
          <a:xfrm>
            <a:off x="8891588" y="6040928"/>
            <a:ext cx="2743200" cy="365125"/>
          </a:xfrm>
          <a:prstGeom prst="rect">
            <a:avLst/>
          </a:prstGeom>
        </p:spPr>
        <p:txBody>
          <a:bodyPr vert="horz" lIns="91440" tIns="45720" rIns="91440" bIns="45720" rtlCol="0" anchor="ctr"/>
          <a:lstStyle>
            <a:defPPr>
              <a:defRPr lang="es-P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D3E096-6780-4036-8731-9B46FAD15085}" type="slidenum">
              <a:rPr lang="es-PR" smtClean="0"/>
              <a:pPr/>
              <a:t>4</a:t>
            </a:fld>
            <a:endParaRPr lang="es-PR" dirty="0"/>
          </a:p>
        </p:txBody>
      </p:sp>
    </p:spTree>
    <p:extLst>
      <p:ext uri="{BB962C8B-B14F-4D97-AF65-F5344CB8AC3E}">
        <p14:creationId xmlns:p14="http://schemas.microsoft.com/office/powerpoint/2010/main" val="605209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D1052-ADE1-4166-9579-3F1704966ED4}"/>
              </a:ext>
            </a:extLst>
          </p:cNvPr>
          <p:cNvSpPr>
            <a:spLocks noGrp="1"/>
          </p:cNvSpPr>
          <p:nvPr>
            <p:ph type="title"/>
          </p:nvPr>
        </p:nvSpPr>
        <p:spPr>
          <a:xfrm>
            <a:off x="0" y="0"/>
            <a:ext cx="12192000" cy="1325563"/>
          </a:xfrm>
        </p:spPr>
        <p:txBody>
          <a:bodyPr/>
          <a:lstStyle/>
          <a:p>
            <a:pPr algn="ctr"/>
            <a:r>
              <a:rPr lang="es-PR" sz="4400" b="1" dirty="0"/>
              <a:t>Componentes de un sifón de campana </a:t>
            </a:r>
            <a:endParaRPr lang="es-PR" b="1" dirty="0"/>
          </a:p>
        </p:txBody>
      </p:sp>
      <p:sp>
        <p:nvSpPr>
          <p:cNvPr id="3" name="Marcador de contenido 2">
            <a:extLst>
              <a:ext uri="{FF2B5EF4-FFF2-40B4-BE49-F238E27FC236}">
                <a16:creationId xmlns:a16="http://schemas.microsoft.com/office/drawing/2014/main" id="{A5273432-D6A9-4729-87B8-DF71FDF06A9C}"/>
              </a:ext>
            </a:extLst>
          </p:cNvPr>
          <p:cNvSpPr>
            <a:spLocks noGrp="1"/>
          </p:cNvSpPr>
          <p:nvPr>
            <p:ph idx="1"/>
          </p:nvPr>
        </p:nvSpPr>
        <p:spPr>
          <a:xfrm>
            <a:off x="332082" y="1050898"/>
            <a:ext cx="11211232" cy="5087027"/>
          </a:xfrm>
        </p:spPr>
        <p:txBody>
          <a:bodyPr>
            <a:noAutofit/>
          </a:bodyPr>
          <a:lstStyle/>
          <a:p>
            <a:r>
              <a:rPr lang="es-ES" sz="3200" b="1" dirty="0">
                <a:latin typeface="+mj-lt"/>
              </a:rPr>
              <a:t>Tubo vertical: </a:t>
            </a:r>
            <a:r>
              <a:rPr lang="es-ES" sz="3200" dirty="0">
                <a:latin typeface="+mj-lt"/>
              </a:rPr>
              <a:t>es un tubo de PVC de 1 pulgada de diámetro interno, y 8 11/16 pulgadas de altura situado en el centro de la cama de cultivo.</a:t>
            </a:r>
          </a:p>
          <a:p>
            <a:pPr marL="0" indent="0">
              <a:buNone/>
            </a:pPr>
            <a:endParaRPr lang="es-ES" sz="3200" dirty="0">
              <a:latin typeface="+mj-lt"/>
            </a:endParaRPr>
          </a:p>
          <a:p>
            <a:r>
              <a:rPr lang="es-ES" sz="3200" b="1" dirty="0">
                <a:latin typeface="+mj-lt"/>
              </a:rPr>
              <a:t>Campana: </a:t>
            </a:r>
            <a:r>
              <a:rPr lang="es-ES" sz="3200" dirty="0">
                <a:latin typeface="+mj-lt"/>
              </a:rPr>
              <a:t>es un tubo de 2 pulgadas de diámetro interno y de una altura de 10 pulgadas que cubre el tubo vertical. </a:t>
            </a:r>
          </a:p>
          <a:p>
            <a:endParaRPr lang="es-ES" sz="3200" dirty="0">
              <a:latin typeface="+mj-lt"/>
            </a:endParaRPr>
          </a:p>
          <a:p>
            <a:r>
              <a:rPr lang="es-ES" sz="3200" b="1" dirty="0">
                <a:latin typeface="+mj-lt"/>
              </a:rPr>
              <a:t>La guardia o manga: </a:t>
            </a:r>
            <a:r>
              <a:rPr lang="es-ES" sz="3200" dirty="0">
                <a:latin typeface="+mj-lt"/>
              </a:rPr>
              <a:t>Tubo de 4 pulgadas diámetro y altura de 13 pulgadas con múltiples perforaciones o ranuras que permite el drene el sustrato el agua cuando la cama está llena de agua. </a:t>
            </a:r>
            <a:endParaRPr lang="es-DO" sz="3200" dirty="0">
              <a:latin typeface="+mj-lt"/>
            </a:endParaRPr>
          </a:p>
          <a:p>
            <a:pPr marL="0" indent="0">
              <a:buNone/>
            </a:pPr>
            <a:endParaRPr lang="es-PR" sz="3200" dirty="0">
              <a:latin typeface="+mj-lt"/>
            </a:endParaRPr>
          </a:p>
        </p:txBody>
      </p:sp>
      <p:sp>
        <p:nvSpPr>
          <p:cNvPr id="5" name="Marcador de número de diapositiva 4">
            <a:extLst>
              <a:ext uri="{FF2B5EF4-FFF2-40B4-BE49-F238E27FC236}">
                <a16:creationId xmlns:a16="http://schemas.microsoft.com/office/drawing/2014/main" id="{371739DE-0B5C-4D95-93D5-D29858F254A0}"/>
              </a:ext>
            </a:extLst>
          </p:cNvPr>
          <p:cNvSpPr>
            <a:spLocks noGrp="1"/>
          </p:cNvSpPr>
          <p:nvPr>
            <p:ph type="sldNum" sz="quarter" idx="12"/>
          </p:nvPr>
        </p:nvSpPr>
        <p:spPr/>
        <p:txBody>
          <a:bodyPr/>
          <a:lstStyle/>
          <a:p>
            <a:fld id="{01D3E096-6780-4036-8731-9B46FAD15085}" type="slidenum">
              <a:rPr lang="es-PR" smtClean="0"/>
              <a:t>5</a:t>
            </a:fld>
            <a:endParaRPr lang="es-PR"/>
          </a:p>
        </p:txBody>
      </p:sp>
      <p:pic>
        <p:nvPicPr>
          <p:cNvPr id="7" name="Imagen 6" descr="Logotipo&#10;&#10;Descripción generada automáticamente">
            <a:extLst>
              <a:ext uri="{FF2B5EF4-FFF2-40B4-BE49-F238E27FC236}">
                <a16:creationId xmlns:a16="http://schemas.microsoft.com/office/drawing/2014/main" id="{14F46956-F57A-4038-BEFF-5DA0D70D7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sp>
        <p:nvSpPr>
          <p:cNvPr id="6" name="Slide Number Placeholder 4">
            <a:extLst>
              <a:ext uri="{FF2B5EF4-FFF2-40B4-BE49-F238E27FC236}">
                <a16:creationId xmlns:a16="http://schemas.microsoft.com/office/drawing/2014/main" id="{34EC24F5-3CDB-0852-FCD6-41D3C122B4A1}"/>
              </a:ext>
            </a:extLst>
          </p:cNvPr>
          <p:cNvSpPr txBox="1">
            <a:spLocks/>
          </p:cNvSpPr>
          <p:nvPr/>
        </p:nvSpPr>
        <p:spPr>
          <a:xfrm>
            <a:off x="8492613" y="6167549"/>
            <a:ext cx="2743200" cy="365125"/>
          </a:xfrm>
          <a:prstGeom prst="rect">
            <a:avLst/>
          </a:prstGeom>
        </p:spPr>
        <p:txBody>
          <a:bodyPr vert="horz" lIns="91440" tIns="45720" rIns="91440" bIns="45720" rtlCol="0" anchor="ctr"/>
          <a:lstStyle>
            <a:defPPr>
              <a:defRPr lang="es-P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D3E096-6780-4036-8731-9B46FAD15085}" type="slidenum">
              <a:rPr lang="es-PR" smtClean="0"/>
              <a:pPr/>
              <a:t>5</a:t>
            </a:fld>
            <a:endParaRPr lang="es-PR" dirty="0"/>
          </a:p>
        </p:txBody>
      </p:sp>
    </p:spTree>
    <p:extLst>
      <p:ext uri="{BB962C8B-B14F-4D97-AF65-F5344CB8AC3E}">
        <p14:creationId xmlns:p14="http://schemas.microsoft.com/office/powerpoint/2010/main" val="2141604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66" y="0"/>
            <a:ext cx="11973233" cy="1143000"/>
          </a:xfrm>
        </p:spPr>
        <p:txBody>
          <a:bodyPr>
            <a:normAutofit/>
          </a:bodyPr>
          <a:lstStyle/>
          <a:p>
            <a:pPr algn="ctr"/>
            <a:r>
              <a:rPr lang="es-PR" sz="4000" b="1" dirty="0"/>
              <a:t>Componentes de un sifón de campana </a:t>
            </a:r>
          </a:p>
        </p:txBody>
      </p:sp>
      <p:sp>
        <p:nvSpPr>
          <p:cNvPr id="3" name="Content Placeholder 2"/>
          <p:cNvSpPr>
            <a:spLocks noGrp="1"/>
          </p:cNvSpPr>
          <p:nvPr>
            <p:ph idx="1"/>
          </p:nvPr>
        </p:nvSpPr>
        <p:spPr>
          <a:xfrm>
            <a:off x="218767" y="549879"/>
            <a:ext cx="11754465" cy="4953000"/>
          </a:xfrm>
        </p:spPr>
        <p:txBody>
          <a:bodyPr>
            <a:normAutofit/>
          </a:bodyPr>
          <a:lstStyle/>
          <a:p>
            <a:pPr marL="0" indent="0">
              <a:buNone/>
            </a:pPr>
            <a:endParaRPr lang="es-DO" sz="3600" dirty="0">
              <a:latin typeface="+mj-lt"/>
            </a:endParaRPr>
          </a:p>
          <a:p>
            <a:r>
              <a:rPr lang="es-ES" sz="3600" dirty="0">
                <a:latin typeface="+mj-lt"/>
              </a:rPr>
              <a:t>Tubo vertical: el tubo vertical está construido de un tubo de PVC de 1 pulgada de diámetro, y una altura de 8 3/4 pulgada. El tubo vertical pasa a través de la parte inferior de la cama de cultivo y conecta al sumidero y es la ruta por donde se drena el agua de la cama de cultivo.</a:t>
            </a:r>
          </a:p>
          <a:p>
            <a:pPr marL="0" indent="0">
              <a:buNone/>
            </a:pPr>
            <a:endParaRPr lang="es-ES" sz="3600" dirty="0">
              <a:latin typeface="+mj-lt"/>
            </a:endParaRPr>
          </a:p>
          <a:p>
            <a:endParaRPr lang="es-DO" sz="3600" dirty="0">
              <a:latin typeface="+mj-lt"/>
            </a:endParaRPr>
          </a:p>
          <a:p>
            <a:endParaRPr lang="es-DO" sz="3600" dirty="0">
              <a:latin typeface="+mj-lt"/>
            </a:endParaRPr>
          </a:p>
        </p:txBody>
      </p:sp>
      <p:pic>
        <p:nvPicPr>
          <p:cNvPr id="4" name="Imagen 6" descr="Logotipo&#10;&#10;Descripción generada automáticamente">
            <a:extLst>
              <a:ext uri="{FF2B5EF4-FFF2-40B4-BE49-F238E27FC236}">
                <a16:creationId xmlns:a16="http://schemas.microsoft.com/office/drawing/2014/main" id="{EE23114E-19D5-D697-F2ED-3D4BD76D5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pic>
        <p:nvPicPr>
          <p:cNvPr id="5" name="Picture 3">
            <a:extLst>
              <a:ext uri="{FF2B5EF4-FFF2-40B4-BE49-F238E27FC236}">
                <a16:creationId xmlns:a16="http://schemas.microsoft.com/office/drawing/2014/main" id="{6C811B51-93D6-BECE-CDAE-9E3756BA209C}"/>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8181670" y="3638171"/>
            <a:ext cx="2600631" cy="3219829"/>
          </a:xfrm>
          <a:prstGeom prst="rect">
            <a:avLst/>
          </a:prstGeom>
          <a:noFill/>
          <a:ln w="9525">
            <a:noFill/>
            <a:miter lim="800000"/>
            <a:headEnd/>
            <a:tailEnd/>
          </a:ln>
        </p:spPr>
      </p:pic>
      <p:sp>
        <p:nvSpPr>
          <p:cNvPr id="6" name="Slide Number Placeholder 4">
            <a:extLst>
              <a:ext uri="{FF2B5EF4-FFF2-40B4-BE49-F238E27FC236}">
                <a16:creationId xmlns:a16="http://schemas.microsoft.com/office/drawing/2014/main" id="{2848BF2E-F40A-559C-91C0-FE86D2DADEB4}"/>
              </a:ext>
            </a:extLst>
          </p:cNvPr>
          <p:cNvSpPr>
            <a:spLocks noGrp="1"/>
          </p:cNvSpPr>
          <p:nvPr>
            <p:ph type="sldNum" sz="quarter" idx="12"/>
          </p:nvPr>
        </p:nvSpPr>
        <p:spPr>
          <a:xfrm>
            <a:off x="8492613" y="6167549"/>
            <a:ext cx="2743200" cy="365125"/>
          </a:xfrm>
        </p:spPr>
        <p:txBody>
          <a:bodyPr/>
          <a:lstStyle/>
          <a:p>
            <a:fld id="{01D3E096-6780-4036-8731-9B46FAD15085}" type="slidenum">
              <a:rPr lang="es-PR" smtClean="0"/>
              <a:t>6</a:t>
            </a:fld>
            <a:endParaRPr lang="es-PR" dirty="0"/>
          </a:p>
        </p:txBody>
      </p:sp>
      <p:sp>
        <p:nvSpPr>
          <p:cNvPr id="7" name="TextBox 6">
            <a:extLst>
              <a:ext uri="{FF2B5EF4-FFF2-40B4-BE49-F238E27FC236}">
                <a16:creationId xmlns:a16="http://schemas.microsoft.com/office/drawing/2014/main" id="{C4CEBA5E-86E9-4DBD-A876-502A4E80E21B}"/>
              </a:ext>
            </a:extLst>
          </p:cNvPr>
          <p:cNvSpPr txBox="1"/>
          <p:nvPr/>
        </p:nvSpPr>
        <p:spPr>
          <a:xfrm>
            <a:off x="6061034" y="6301841"/>
            <a:ext cx="2065887" cy="461665"/>
          </a:xfrm>
          <a:prstGeom prst="rect">
            <a:avLst/>
          </a:prstGeom>
          <a:noFill/>
        </p:spPr>
        <p:txBody>
          <a:bodyPr wrap="none" rtlCol="0">
            <a:spAutoFit/>
          </a:bodyPr>
          <a:lstStyle/>
          <a:p>
            <a:r>
              <a:rPr lang="es-DO" sz="2400" dirty="0"/>
              <a:t>Fox et al., 2010</a:t>
            </a:r>
          </a:p>
        </p:txBody>
      </p:sp>
    </p:spTree>
    <p:extLst>
      <p:ext uri="{BB962C8B-B14F-4D97-AF65-F5344CB8AC3E}">
        <p14:creationId xmlns:p14="http://schemas.microsoft.com/office/powerpoint/2010/main" val="3799543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normAutofit/>
          </a:bodyPr>
          <a:lstStyle/>
          <a:p>
            <a:pPr algn="ctr"/>
            <a:r>
              <a:rPr lang="es-PR" sz="4000" b="1" dirty="0"/>
              <a:t>Componentes de un sifón de campana </a:t>
            </a:r>
          </a:p>
        </p:txBody>
      </p:sp>
      <p:sp>
        <p:nvSpPr>
          <p:cNvPr id="3" name="Content Placeholder 2"/>
          <p:cNvSpPr>
            <a:spLocks noGrp="1"/>
          </p:cNvSpPr>
          <p:nvPr>
            <p:ph idx="1"/>
          </p:nvPr>
        </p:nvSpPr>
        <p:spPr>
          <a:xfrm>
            <a:off x="218767" y="571500"/>
            <a:ext cx="11754465" cy="6286500"/>
          </a:xfrm>
        </p:spPr>
        <p:txBody>
          <a:bodyPr>
            <a:normAutofit fontScale="92500" lnSpcReduction="20000"/>
          </a:bodyPr>
          <a:lstStyle/>
          <a:p>
            <a:pPr marL="0" indent="0">
              <a:buNone/>
            </a:pPr>
            <a:endParaRPr lang="es-ES" dirty="0">
              <a:latin typeface="+mj-lt"/>
            </a:endParaRPr>
          </a:p>
          <a:p>
            <a:r>
              <a:rPr lang="es-ES" sz="3600" dirty="0">
                <a:latin typeface="+mj-lt"/>
              </a:rPr>
              <a:t>Campana: la campana es un tubo de PVC de 2 pulgadas de diámetro, y de 10 pulgadas de altura.</a:t>
            </a:r>
            <a:r>
              <a:rPr lang="es-ES" sz="3600" b="1" dirty="0">
                <a:latin typeface="+mj-lt"/>
              </a:rPr>
              <a:t> </a:t>
            </a:r>
            <a:r>
              <a:rPr lang="es-ES" sz="3600" dirty="0">
                <a:latin typeface="+mj-lt"/>
              </a:rPr>
              <a:t>El sifón se tapa con un tapón y está abierto en la parte inferior; este se coloca sobre el tubo vertical. </a:t>
            </a:r>
          </a:p>
          <a:p>
            <a:endParaRPr lang="es-ES" sz="3600" dirty="0">
              <a:latin typeface="+mj-lt"/>
            </a:endParaRPr>
          </a:p>
          <a:p>
            <a:r>
              <a:rPr lang="es-ES" sz="3600" dirty="0">
                <a:latin typeface="+mj-lt"/>
              </a:rPr>
              <a:t>En la parte inferior de la campana encontramos cuatro ranuras rectangulares (dientes), de ½ pulgada de ancho × 1.0 pulgada de altura que se encuentran a lados opuestos. Los dientes permiten la entrada de agua a la cámara que se forma entre la campana y el tubo vertical. </a:t>
            </a:r>
          </a:p>
          <a:p>
            <a:endParaRPr lang="es-ES" sz="3600" dirty="0">
              <a:latin typeface="+mj-lt"/>
            </a:endParaRPr>
          </a:p>
          <a:p>
            <a:r>
              <a:rPr lang="es-ES" sz="3600" dirty="0">
                <a:latin typeface="+mj-lt"/>
              </a:rPr>
              <a:t>Un agujero de 3/8 de pulgada es perforado a 1 pulgada desde la parte superior para ayudar a romper el sifón (entrada de aire), y se coloca un tubo plástico “snorkel” desde la tapa hasta donde se desee que se mantenga el nivel de agua en la cama de cultivo.</a:t>
            </a:r>
          </a:p>
          <a:p>
            <a:endParaRPr lang="es-ES" dirty="0">
              <a:latin typeface="+mj-lt"/>
            </a:endParaRPr>
          </a:p>
          <a:p>
            <a:endParaRPr lang="es-DO" dirty="0">
              <a:latin typeface="+mj-lt"/>
            </a:endParaRPr>
          </a:p>
          <a:p>
            <a:endParaRPr lang="es-DO" dirty="0">
              <a:latin typeface="+mj-lt"/>
            </a:endParaRPr>
          </a:p>
        </p:txBody>
      </p:sp>
      <p:pic>
        <p:nvPicPr>
          <p:cNvPr id="4" name="Imagen 6" descr="Logotipo&#10;&#10;Descripción generada automáticamente">
            <a:extLst>
              <a:ext uri="{FF2B5EF4-FFF2-40B4-BE49-F238E27FC236}">
                <a16:creationId xmlns:a16="http://schemas.microsoft.com/office/drawing/2014/main" id="{EE23114E-19D5-D697-F2ED-3D4BD76D5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sp>
        <p:nvSpPr>
          <p:cNvPr id="5" name="Slide Number Placeholder 4">
            <a:extLst>
              <a:ext uri="{FF2B5EF4-FFF2-40B4-BE49-F238E27FC236}">
                <a16:creationId xmlns:a16="http://schemas.microsoft.com/office/drawing/2014/main" id="{430F7B05-25F4-A854-02DA-024E317154BC}"/>
              </a:ext>
            </a:extLst>
          </p:cNvPr>
          <p:cNvSpPr>
            <a:spLocks noGrp="1"/>
          </p:cNvSpPr>
          <p:nvPr>
            <p:ph type="sldNum" sz="quarter" idx="12"/>
          </p:nvPr>
        </p:nvSpPr>
        <p:spPr>
          <a:xfrm>
            <a:off x="8492613" y="6167549"/>
            <a:ext cx="2743200" cy="365125"/>
          </a:xfrm>
        </p:spPr>
        <p:txBody>
          <a:bodyPr/>
          <a:lstStyle/>
          <a:p>
            <a:fld id="{01D3E096-6780-4036-8731-9B46FAD15085}" type="slidenum">
              <a:rPr lang="es-PR" smtClean="0"/>
              <a:t>7</a:t>
            </a:fld>
            <a:endParaRPr lang="es-PR" dirty="0"/>
          </a:p>
        </p:txBody>
      </p:sp>
    </p:spTree>
    <p:extLst>
      <p:ext uri="{BB962C8B-B14F-4D97-AF65-F5344CB8AC3E}">
        <p14:creationId xmlns:p14="http://schemas.microsoft.com/office/powerpoint/2010/main" val="390787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p:spPr>
        <p:txBody>
          <a:bodyPr>
            <a:normAutofit/>
          </a:bodyPr>
          <a:lstStyle/>
          <a:p>
            <a:pPr algn="ctr"/>
            <a:r>
              <a:rPr lang="es-PR" sz="4000" b="1" dirty="0"/>
              <a:t>Componentes de un sifón de campana </a:t>
            </a:r>
          </a:p>
        </p:txBody>
      </p:sp>
      <p:sp>
        <p:nvSpPr>
          <p:cNvPr id="3" name="Content Placeholder 2"/>
          <p:cNvSpPr>
            <a:spLocks noGrp="1"/>
          </p:cNvSpPr>
          <p:nvPr>
            <p:ph idx="1"/>
          </p:nvPr>
        </p:nvSpPr>
        <p:spPr>
          <a:xfrm>
            <a:off x="322006" y="762000"/>
            <a:ext cx="11754465" cy="4953000"/>
          </a:xfrm>
        </p:spPr>
        <p:txBody>
          <a:bodyPr>
            <a:normAutofit/>
          </a:bodyPr>
          <a:lstStyle/>
          <a:p>
            <a:pPr marL="0" indent="0">
              <a:buNone/>
            </a:pPr>
            <a:endParaRPr lang="es-ES" sz="3600" dirty="0">
              <a:latin typeface="+mj-lt"/>
            </a:endParaRPr>
          </a:p>
          <a:p>
            <a:r>
              <a:rPr lang="es-ES" sz="3600" dirty="0">
                <a:latin typeface="+mj-lt"/>
              </a:rPr>
              <a:t>La guardia o manga: Es un tubo de PVC, de 4 pulgadas de diámetro y una altura de 13 pulgadas con muchas ranuras o perforaciones. </a:t>
            </a:r>
          </a:p>
          <a:p>
            <a:endParaRPr lang="es-ES" sz="3600" dirty="0">
              <a:latin typeface="+mj-lt"/>
            </a:endParaRPr>
          </a:p>
          <a:p>
            <a:r>
              <a:rPr lang="es-ES" sz="3600" dirty="0">
                <a:latin typeface="+mj-lt"/>
              </a:rPr>
              <a:t>La guardia impide que el sustrato en la cama de cultivo entre y se obstruya el espacio entre  tubo vertical y la campana y permite el flujo de agua para que la cama de cultivo drene fácilmente.</a:t>
            </a:r>
            <a:endParaRPr lang="es-DO" sz="3600" dirty="0">
              <a:latin typeface="+mj-lt"/>
            </a:endParaRPr>
          </a:p>
          <a:p>
            <a:endParaRPr lang="es-DO" sz="3600" dirty="0">
              <a:latin typeface="+mj-lt"/>
            </a:endParaRPr>
          </a:p>
          <a:p>
            <a:endParaRPr lang="es-DO" sz="3600" dirty="0">
              <a:latin typeface="+mj-lt"/>
            </a:endParaRPr>
          </a:p>
        </p:txBody>
      </p:sp>
      <p:pic>
        <p:nvPicPr>
          <p:cNvPr id="4" name="Imagen 6" descr="Logotipo&#10;&#10;Descripción generada automáticamente">
            <a:extLst>
              <a:ext uri="{FF2B5EF4-FFF2-40B4-BE49-F238E27FC236}">
                <a16:creationId xmlns:a16="http://schemas.microsoft.com/office/drawing/2014/main" id="{EE23114E-19D5-D697-F2ED-3D4BD76D50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sp>
        <p:nvSpPr>
          <p:cNvPr id="5" name="Slide Number Placeholder 4">
            <a:extLst>
              <a:ext uri="{FF2B5EF4-FFF2-40B4-BE49-F238E27FC236}">
                <a16:creationId xmlns:a16="http://schemas.microsoft.com/office/drawing/2014/main" id="{685E57F0-1C78-7FDC-74EB-52A6DD7A89BD}"/>
              </a:ext>
            </a:extLst>
          </p:cNvPr>
          <p:cNvSpPr>
            <a:spLocks noGrp="1"/>
          </p:cNvSpPr>
          <p:nvPr>
            <p:ph type="sldNum" sz="quarter" idx="12"/>
          </p:nvPr>
        </p:nvSpPr>
        <p:spPr>
          <a:xfrm>
            <a:off x="8492613" y="6167549"/>
            <a:ext cx="2743200" cy="365125"/>
          </a:xfrm>
        </p:spPr>
        <p:txBody>
          <a:bodyPr/>
          <a:lstStyle/>
          <a:p>
            <a:fld id="{01D3E096-6780-4036-8731-9B46FAD15085}" type="slidenum">
              <a:rPr lang="es-PR" smtClean="0"/>
              <a:t>8</a:t>
            </a:fld>
            <a:endParaRPr lang="es-PR" dirty="0"/>
          </a:p>
        </p:txBody>
      </p:sp>
    </p:spTree>
    <p:extLst>
      <p:ext uri="{BB962C8B-B14F-4D97-AF65-F5344CB8AC3E}">
        <p14:creationId xmlns:p14="http://schemas.microsoft.com/office/powerpoint/2010/main" val="3364691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a:extLst>
              <a:ext uri="{FF2B5EF4-FFF2-40B4-BE49-F238E27FC236}">
                <a16:creationId xmlns:a16="http://schemas.microsoft.com/office/drawing/2014/main" id="{371739DE-0B5C-4D95-93D5-D29858F254A0}"/>
              </a:ext>
            </a:extLst>
          </p:cNvPr>
          <p:cNvSpPr>
            <a:spLocks noGrp="1"/>
          </p:cNvSpPr>
          <p:nvPr>
            <p:ph type="sldNum" sz="quarter" idx="12"/>
          </p:nvPr>
        </p:nvSpPr>
        <p:spPr/>
        <p:txBody>
          <a:bodyPr/>
          <a:lstStyle/>
          <a:p>
            <a:fld id="{01D3E096-6780-4036-8731-9B46FAD15085}" type="slidenum">
              <a:rPr lang="es-PR" smtClean="0"/>
              <a:t>9</a:t>
            </a:fld>
            <a:endParaRPr lang="es-PR"/>
          </a:p>
        </p:txBody>
      </p:sp>
      <p:pic>
        <p:nvPicPr>
          <p:cNvPr id="7" name="Imagen 6" descr="Logotipo&#10;&#10;Descripción generada automáticamente">
            <a:extLst>
              <a:ext uri="{FF2B5EF4-FFF2-40B4-BE49-F238E27FC236}">
                <a16:creationId xmlns:a16="http://schemas.microsoft.com/office/drawing/2014/main" id="{14F46956-F57A-4038-BEFF-5DA0D70D7C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9" y="5502879"/>
            <a:ext cx="1750631" cy="1750631"/>
          </a:xfrm>
          <a:prstGeom prst="rect">
            <a:avLst/>
          </a:prstGeom>
        </p:spPr>
      </p:pic>
      <p:pic>
        <p:nvPicPr>
          <p:cNvPr id="6" name="Picture 3">
            <a:extLst>
              <a:ext uri="{FF2B5EF4-FFF2-40B4-BE49-F238E27FC236}">
                <a16:creationId xmlns:a16="http://schemas.microsoft.com/office/drawing/2014/main" id="{5A0E35A7-80D8-C6F0-A157-64C0B4277DA0}"/>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rcRect/>
          <a:stretch>
            <a:fillRect/>
          </a:stretch>
        </p:blipFill>
        <p:spPr bwMode="auto">
          <a:xfrm>
            <a:off x="5013660" y="-76034"/>
            <a:ext cx="5578139" cy="6906268"/>
          </a:xfrm>
          <a:prstGeom prst="rect">
            <a:avLst/>
          </a:prstGeom>
          <a:noFill/>
          <a:ln w="9525">
            <a:noFill/>
            <a:miter lim="800000"/>
            <a:headEnd/>
            <a:tailEnd/>
          </a:ln>
        </p:spPr>
      </p:pic>
      <p:sp>
        <p:nvSpPr>
          <p:cNvPr id="8" name="TextBox 7">
            <a:extLst>
              <a:ext uri="{FF2B5EF4-FFF2-40B4-BE49-F238E27FC236}">
                <a16:creationId xmlns:a16="http://schemas.microsoft.com/office/drawing/2014/main" id="{5574448C-34ED-0A45-1AB9-7DA67FAAFE98}"/>
              </a:ext>
            </a:extLst>
          </p:cNvPr>
          <p:cNvSpPr txBox="1"/>
          <p:nvPr/>
        </p:nvSpPr>
        <p:spPr>
          <a:xfrm>
            <a:off x="2583977" y="6245062"/>
            <a:ext cx="2065887" cy="461665"/>
          </a:xfrm>
          <a:prstGeom prst="rect">
            <a:avLst/>
          </a:prstGeom>
          <a:noFill/>
        </p:spPr>
        <p:txBody>
          <a:bodyPr wrap="none" rtlCol="0">
            <a:spAutoFit/>
          </a:bodyPr>
          <a:lstStyle/>
          <a:p>
            <a:r>
              <a:rPr lang="es-DO" sz="2400" dirty="0"/>
              <a:t>Fox et al., 2010</a:t>
            </a:r>
          </a:p>
        </p:txBody>
      </p:sp>
      <p:sp>
        <p:nvSpPr>
          <p:cNvPr id="9" name="Title 1">
            <a:extLst>
              <a:ext uri="{FF2B5EF4-FFF2-40B4-BE49-F238E27FC236}">
                <a16:creationId xmlns:a16="http://schemas.microsoft.com/office/drawing/2014/main" id="{F8AC9841-F0F5-4ADE-DE80-BE3D4E6A5C00}"/>
              </a:ext>
            </a:extLst>
          </p:cNvPr>
          <p:cNvSpPr txBox="1">
            <a:spLocks/>
          </p:cNvSpPr>
          <p:nvPr/>
        </p:nvSpPr>
        <p:spPr>
          <a:xfrm>
            <a:off x="-320001" y="390758"/>
            <a:ext cx="5578139" cy="1048512"/>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R" b="1" dirty="0"/>
              <a:t>Partes del sifón </a:t>
            </a:r>
          </a:p>
          <a:p>
            <a:pPr algn="ctr"/>
            <a:r>
              <a:rPr lang="es-PR" b="1" dirty="0"/>
              <a:t>de campana</a:t>
            </a:r>
          </a:p>
        </p:txBody>
      </p:sp>
      <p:sp>
        <p:nvSpPr>
          <p:cNvPr id="10" name="Slide Number Placeholder 4">
            <a:extLst>
              <a:ext uri="{FF2B5EF4-FFF2-40B4-BE49-F238E27FC236}">
                <a16:creationId xmlns:a16="http://schemas.microsoft.com/office/drawing/2014/main" id="{DDC017E9-9A41-D39A-B442-270104A63C2B}"/>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es-P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D3E096-6780-4036-8731-9B46FAD15085}" type="slidenum">
              <a:rPr lang="es-PR" smtClean="0"/>
              <a:pPr/>
              <a:t>9</a:t>
            </a:fld>
            <a:endParaRPr lang="es-PR" dirty="0"/>
          </a:p>
        </p:txBody>
      </p:sp>
      <p:sp>
        <p:nvSpPr>
          <p:cNvPr id="11" name="Slide Number Placeholder 4">
            <a:extLst>
              <a:ext uri="{FF2B5EF4-FFF2-40B4-BE49-F238E27FC236}">
                <a16:creationId xmlns:a16="http://schemas.microsoft.com/office/drawing/2014/main" id="{ABF534CF-594F-E610-5A74-0ABF5EA7D373}"/>
              </a:ext>
            </a:extLst>
          </p:cNvPr>
          <p:cNvSpPr txBox="1">
            <a:spLocks/>
          </p:cNvSpPr>
          <p:nvPr/>
        </p:nvSpPr>
        <p:spPr>
          <a:xfrm>
            <a:off x="8492613" y="6167549"/>
            <a:ext cx="2743200" cy="365125"/>
          </a:xfrm>
          <a:prstGeom prst="rect">
            <a:avLst/>
          </a:prstGeom>
        </p:spPr>
        <p:txBody>
          <a:bodyPr vert="horz" lIns="91440" tIns="45720" rIns="91440" bIns="45720" rtlCol="0" anchor="ctr"/>
          <a:lstStyle>
            <a:defPPr>
              <a:defRPr lang="es-P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D3E096-6780-4036-8731-9B46FAD15085}" type="slidenum">
              <a:rPr lang="es-PR" smtClean="0"/>
              <a:pPr/>
              <a:t>9</a:t>
            </a:fld>
            <a:endParaRPr lang="es-PR" dirty="0"/>
          </a:p>
        </p:txBody>
      </p:sp>
    </p:spTree>
    <p:extLst>
      <p:ext uri="{BB962C8B-B14F-4D97-AF65-F5344CB8AC3E}">
        <p14:creationId xmlns:p14="http://schemas.microsoft.com/office/powerpoint/2010/main" val="24030848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6738</TotalTime>
  <Words>1918</Words>
  <Application>Microsoft Office PowerPoint</Application>
  <PresentationFormat>Panorámica</PresentationFormat>
  <Paragraphs>207</Paragraphs>
  <Slides>33</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33</vt:i4>
      </vt:variant>
    </vt:vector>
  </HeadingPairs>
  <TitlesOfParts>
    <vt:vector size="37" baseType="lpstr">
      <vt:lpstr>Arial</vt:lpstr>
      <vt:lpstr>Calibri</vt:lpstr>
      <vt:lpstr>Calibri Light</vt:lpstr>
      <vt:lpstr>Tema de Office</vt:lpstr>
      <vt:lpstr>Construcción: Sifón de campana </vt:lpstr>
      <vt:lpstr>Objetivos de la lección: </vt:lpstr>
      <vt:lpstr> Sifón de campana </vt:lpstr>
      <vt:lpstr>¿Qué es un sifón de campana?   Es un auto sifón que permite el llenado y vaciado de la cama de cultivo de forma automática y periódica sin componentes mecánicos, gasto de energía y sin temporizadores. </vt:lpstr>
      <vt:lpstr>Componentes de un sifón de campana </vt:lpstr>
      <vt:lpstr>Componentes de un sifón de campana </vt:lpstr>
      <vt:lpstr>Componentes de un sifón de campana </vt:lpstr>
      <vt:lpstr>Componentes de un sifón de campana </vt:lpstr>
      <vt:lpstr>Presentación de PowerPoint</vt:lpstr>
      <vt:lpstr>Dientes en el sifón de campana</vt:lpstr>
      <vt:lpstr>Posibles diseños para la guardia</vt:lpstr>
      <vt:lpstr>Preparación de la guardia o manga con la esmeriladora </vt:lpstr>
      <vt:lpstr>¿Por qué es necesario el sifón?</vt:lpstr>
      <vt:lpstr>Presentación de PowerPoint</vt:lpstr>
      <vt:lpstr>Presentación de PowerPoint</vt:lpstr>
      <vt:lpstr>Diagrama del sifón de campana</vt:lpstr>
      <vt:lpstr>¿Cómo funciona el sifón de campana?</vt:lpstr>
      <vt:lpstr>¿Cómo funciona el sifón de campana?</vt:lpstr>
      <vt:lpstr>Zonas en la cama de cultivo</vt:lpstr>
      <vt:lpstr>Funcionamiento</vt:lpstr>
      <vt:lpstr>Funcionamiento</vt:lpstr>
      <vt:lpstr>Importante</vt:lpstr>
      <vt:lpstr>Importante</vt:lpstr>
      <vt:lpstr>Recomendaciones</vt:lpstr>
      <vt:lpstr>Diferentes sifones de campana para diversas  camas de cultivo</vt:lpstr>
      <vt:lpstr>Posibles problemas</vt:lpstr>
      <vt:lpstr>Sifones de campana en funcionamiento</vt:lpstr>
      <vt:lpstr>Fallas comunes en el drenaje del sifón</vt:lpstr>
      <vt:lpstr>Fallas comunes en el drenaje del sifón</vt:lpstr>
      <vt:lpstr>Fallas más comunes en el drenaje</vt:lpstr>
      <vt:lpstr>Localización del sifón de campana en la  cama de cultivo</vt:lpstr>
      <vt:lpstr>Presentación de PowerPoint</vt:lpstr>
      <vt:lpstr>Referencias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lección</dc:title>
  <dc:creator>serrano.neishaly@outlook.com</dc:creator>
  <cp:lastModifiedBy>Maria Del C Rodriguez Rodriguez</cp:lastModifiedBy>
  <cp:revision>52</cp:revision>
  <dcterms:created xsi:type="dcterms:W3CDTF">2022-02-22T15:03:34Z</dcterms:created>
  <dcterms:modified xsi:type="dcterms:W3CDTF">2024-05-10T15:10:00Z</dcterms:modified>
</cp:coreProperties>
</file>