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3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4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" y="403860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Figures with Captions</a:t>
            </a:r>
          </a:p>
          <a:p>
            <a:pPr algn="r">
              <a:defRPr/>
            </a:pPr>
            <a:endParaRPr lang="en-US" sz="200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>
              <a:defRPr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INTRODUCTION TO EMBEDDED SYSTEMS</a:t>
            </a:r>
            <a:b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Using Microcontrollers and the MSP430</a:t>
            </a:r>
          </a:p>
          <a:p>
            <a:pPr algn="r"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r"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by</a:t>
            </a:r>
          </a:p>
          <a:p>
            <a:pPr algn="r">
              <a:defRPr/>
            </a:pPr>
            <a:endParaRPr lang="en-US" sz="120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Manuel Jiménez, Rogelio </a:t>
            </a:r>
            <a:r>
              <a:rPr lang="en-US" sz="1200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Palomera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&amp; </a:t>
            </a:r>
            <a:r>
              <a:rPr lang="en-US" sz="1200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Isidoro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Couvertier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r"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Electrical &amp; Computer Engineering Department</a:t>
            </a:r>
            <a:b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University of Puerto Rico at Mayaguez</a:t>
            </a:r>
          </a:p>
          <a:p>
            <a:pPr algn="r"/>
            <a:endParaRPr lang="en-US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62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032EE4B3-3B06-48CF-991E-9248EECE36A6}" type="datetimeFigureOut">
              <a:rPr lang="en-US" smtClean="0"/>
              <a:t>11/30/2013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C5B2BE75-A1ED-4B20-B56C-617DC34CB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62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032EE4B3-3B06-48CF-991E-9248EECE36A6}" type="datetimeFigureOut">
              <a:rPr lang="en-US" smtClean="0"/>
              <a:t>11/30/2013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C5B2BE75-A1ED-4B20-B56C-617DC34CB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2EE4B3-3B06-48CF-991E-9248EECE36A6}" type="datetimeFigureOut">
              <a:rPr lang="en-US" smtClean="0"/>
              <a:t>11/30/2013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2BE75-A1ED-4B20-B56C-617DC34CB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7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962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032EE4B3-3B06-48CF-991E-9248EECE36A6}" type="datetimeFigureOut">
              <a:rPr lang="en-US" smtClean="0"/>
              <a:t>11/30/2013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C5B2BE75-A1ED-4B20-B56C-617DC34CB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962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032EE4B3-3B06-48CF-991E-9248EECE36A6}" type="datetimeFigureOut">
              <a:rPr lang="en-US" smtClean="0"/>
              <a:t>11/30/2013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C5B2BE75-A1ED-4B20-B56C-617DC34CB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457200"/>
            <a:ext cx="822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62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032EE4B3-3B06-48CF-991E-9248EECE36A6}" type="datetimeFigureOut">
              <a:rPr lang="en-US" smtClean="0"/>
              <a:t>11/30/2013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C5B2BE75-A1ED-4B20-B56C-617DC34CB7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962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032EE4B3-3B06-48CF-991E-9248EECE36A6}" type="datetimeFigureOut">
              <a:rPr lang="en-US" smtClean="0"/>
              <a:t>11/30/2013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2860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C5B2BE75-A1ED-4B20-B56C-617DC34CB7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393" y="6550223"/>
            <a:ext cx="8818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© 2014 by M. Jiménez, R. </a:t>
            </a:r>
            <a:r>
              <a:rPr lang="en-US" sz="1200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Palomera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,</a:t>
            </a:r>
            <a:r>
              <a:rPr lang="en-US" sz="12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&amp; I. </a:t>
            </a:r>
            <a:r>
              <a:rPr lang="en-US" sz="1200" baseline="0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Couvertier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153" y="52185"/>
            <a:ext cx="8507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229600" algn="r"/>
              </a:tabLst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INTRODUCTION TO EMBEDDED SYSTEMS: Using</a:t>
            </a:r>
            <a:r>
              <a:rPr lang="en-US" sz="12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Microcontrollers and the MSP430	Chapter </a:t>
            </a:r>
            <a:r>
              <a:rPr lang="en-US" sz="1200" baseline="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8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376" y="1717344"/>
            <a:ext cx="77724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8:</a:t>
            </a:r>
            <a:br>
              <a:rPr lang="en-US" dirty="0" smtClean="0"/>
            </a:br>
            <a:r>
              <a:rPr lang="en-US" dirty="0" smtClean="0"/>
              <a:t>External World 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31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76" y="1295400"/>
            <a:ext cx="7308848" cy="1371598"/>
          </a:xfrm>
          <a:prstGeom prst="rect">
            <a:avLst/>
          </a:prstGeom>
        </p:spPr>
      </p:pic>
      <p:pic>
        <p:nvPicPr>
          <p:cNvPr id="4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534104"/>
            <a:ext cx="7234720" cy="22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9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1524000"/>
            <a:ext cx="7478110" cy="38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304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29" y="457200"/>
            <a:ext cx="794834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82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49571"/>
            <a:ext cx="8229600" cy="435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800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35036"/>
            <a:ext cx="8229600" cy="498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885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21326"/>
            <a:ext cx="7772400" cy="301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94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09" y="2133599"/>
            <a:ext cx="7597182" cy="259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370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126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043562"/>
            <a:ext cx="7530662" cy="9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45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013664"/>
            <a:ext cx="8229600" cy="283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81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87855"/>
            <a:ext cx="8229600" cy="428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64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71600"/>
            <a:ext cx="7640682" cy="34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1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20" y="1219200"/>
            <a:ext cx="763596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147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50677"/>
            <a:ext cx="8229600" cy="41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57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67740"/>
            <a:ext cx="8229600" cy="392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532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58457"/>
            <a:ext cx="5334000" cy="59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55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822714"/>
            <a:ext cx="6248400" cy="321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564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805160"/>
            <a:ext cx="8229600" cy="322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962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078541"/>
            <a:ext cx="6096000" cy="470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187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227" y="457200"/>
            <a:ext cx="385754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082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426"/>
          <a:stretch/>
        </p:blipFill>
        <p:spPr>
          <a:xfrm>
            <a:off x="1752600" y="685800"/>
            <a:ext cx="5943600" cy="300107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9200" y="4419600"/>
            <a:ext cx="6705600" cy="167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764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625" y="1295400"/>
            <a:ext cx="62807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47800"/>
            <a:ext cx="7029180" cy="41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55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1981200"/>
            <a:ext cx="7864584" cy="289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626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1600200"/>
            <a:ext cx="7410942" cy="376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746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83765"/>
            <a:ext cx="7467600" cy="50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117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338" y="457200"/>
            <a:ext cx="575132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585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514" y="1676400"/>
            <a:ext cx="643497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041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632370"/>
            <a:ext cx="7924800" cy="359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273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950248"/>
            <a:ext cx="7924800" cy="295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078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36251"/>
            <a:ext cx="8229600" cy="458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939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807827"/>
            <a:ext cx="7924800" cy="324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14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217" y="457200"/>
            <a:ext cx="384356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2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9" y="1041000"/>
            <a:ext cx="5486402" cy="47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23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642583"/>
            <a:ext cx="7924800" cy="357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835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56030"/>
            <a:ext cx="8229600" cy="534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746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581" y="826759"/>
            <a:ext cx="7636420" cy="507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93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705600" cy="270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373" y="3962400"/>
            <a:ext cx="5242034" cy="221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786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400800" cy="40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117" y="4800600"/>
            <a:ext cx="6906884" cy="157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354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74068"/>
            <a:ext cx="7467600" cy="550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088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190134"/>
            <a:ext cx="7620000" cy="44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551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270143"/>
            <a:ext cx="7620000" cy="431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824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154373"/>
            <a:ext cx="7620000" cy="454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779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05517"/>
            <a:ext cx="8229600" cy="424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21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Imagen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49242"/>
            <a:ext cx="8229600" cy="35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8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364586"/>
            <a:ext cx="7620000" cy="412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430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696" y="1676400"/>
            <a:ext cx="6895008" cy="3945392"/>
          </a:xfrm>
        </p:spPr>
      </p:pic>
      <p:sp>
        <p:nvSpPr>
          <p:cNvPr id="4" name="TextBox 3"/>
          <p:cNvSpPr txBox="1"/>
          <p:nvPr/>
        </p:nvSpPr>
        <p:spPr>
          <a:xfrm>
            <a:off x="1524000" y="5801287"/>
            <a:ext cx="6487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Fig. 8.55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Electromechanical relay with SPST NC/NO contacts,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 Structure,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 Symbol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94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21306"/>
            <a:ext cx="8229600" cy="401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6201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434057"/>
            <a:ext cx="7772400" cy="398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9763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978897"/>
            <a:ext cx="7162800" cy="290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956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06847"/>
            <a:ext cx="8229600" cy="404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1429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524000"/>
            <a:ext cx="4933508" cy="2743200"/>
          </a:xfrm>
        </p:spPr>
      </p:pic>
      <p:sp>
        <p:nvSpPr>
          <p:cNvPr id="4" name="TextBox 3"/>
          <p:cNvSpPr txBox="1"/>
          <p:nvPr/>
        </p:nvSpPr>
        <p:spPr>
          <a:xfrm>
            <a:off x="1752600" y="4648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Fig. 8.60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Pictorial view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internals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a small servomotor</a:t>
            </a:r>
          </a:p>
        </p:txBody>
      </p:sp>
    </p:spTree>
    <p:extLst>
      <p:ext uri="{BB962C8B-B14F-4D97-AF65-F5344CB8AC3E}">
        <p14:creationId xmlns:p14="http://schemas.microsoft.com/office/powerpoint/2010/main" val="33340618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50" y="1524001"/>
            <a:ext cx="7553500" cy="380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248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682" y="457200"/>
            <a:ext cx="553463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100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300911"/>
            <a:ext cx="7620000" cy="425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1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927487"/>
            <a:ext cx="6705600" cy="500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968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51569"/>
            <a:ext cx="7620000" cy="53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464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0680"/>
            <a:ext cx="7772400" cy="427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7392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Imagen"/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539" y="457199"/>
            <a:ext cx="5332922" cy="59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218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39" y="1524000"/>
            <a:ext cx="802972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928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32" y="457200"/>
            <a:ext cx="745753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964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339447"/>
            <a:ext cx="7620000" cy="417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485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599" y="659274"/>
            <a:ext cx="6400802" cy="553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509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14525"/>
            <a:ext cx="77724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7566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7766" y="54864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Fig. 8.72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Rotor arrangement in a hybrid stepper motor, illustrating components and frontal view.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Rotor components,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Rotor front view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30" y="1600200"/>
            <a:ext cx="7071740" cy="3505198"/>
          </a:xfrm>
        </p:spPr>
      </p:pic>
    </p:spTree>
    <p:extLst>
      <p:ext uri="{BB962C8B-B14F-4D97-AF65-F5344CB8AC3E}">
        <p14:creationId xmlns:p14="http://schemas.microsoft.com/office/powerpoint/2010/main" val="31308610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063364"/>
            <a:ext cx="6705600" cy="473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588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3" y="457200"/>
            <a:ext cx="778933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8386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906" y="457200"/>
            <a:ext cx="5070187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4449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024024"/>
            <a:ext cx="7620000" cy="280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7535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91788"/>
            <a:ext cx="7620000" cy="487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9197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239" y="457200"/>
            <a:ext cx="529952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6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92624"/>
            <a:ext cx="8229600" cy="427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651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683" y="1371600"/>
            <a:ext cx="705463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6145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gures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Figures</Template>
  <TotalTime>121</TotalTime>
  <Words>61</Words>
  <Application>Microsoft Office PowerPoint</Application>
  <PresentationFormat>On-screen Show (4:3)</PresentationFormat>
  <Paragraphs>4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Figures</vt:lpstr>
      <vt:lpstr>Chapter 8: External World Interfaces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8: External World Interfaces</dc:title>
  <dc:creator>Mjimenez</dc:creator>
  <cp:lastModifiedBy>Mjimenez</cp:lastModifiedBy>
  <cp:revision>12</cp:revision>
  <dcterms:created xsi:type="dcterms:W3CDTF">2013-11-30T16:23:28Z</dcterms:created>
  <dcterms:modified xsi:type="dcterms:W3CDTF">2013-11-30T18:24:55Z</dcterms:modified>
</cp:coreProperties>
</file>