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6" r:id="rId35"/>
    <p:sldId id="29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02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40386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Figures with Captions</a:t>
            </a:r>
          </a:p>
          <a:p>
            <a:pPr algn="r">
              <a:defRPr/>
            </a:pPr>
            <a:endParaRPr lang="en-US" sz="20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r">
              <a:defRPr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INTRODUCTION TO EMBEDDED SYSTEMS</a:t>
            </a:r>
            <a:b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Using Microcontrollers and the MSP430</a:t>
            </a:r>
          </a:p>
          <a:p>
            <a:pPr algn="r"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</a:p>
          <a:p>
            <a:pPr algn="r"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by</a:t>
            </a:r>
          </a:p>
          <a:p>
            <a:pPr algn="r">
              <a:defRPr/>
            </a:pPr>
            <a:endParaRPr lang="en-US" sz="12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r"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Manuel Jiménez, Rogelio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Palomera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&amp;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Isidoro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Couvertier</a:t>
            </a:r>
            <a:endParaRPr lang="en-US" sz="1200" dirty="0" smtClean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r">
              <a:defRPr/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Electrical &amp; Computer Engineering Department</a:t>
            </a:r>
            <a:b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University of Puerto Rico at Mayaguez</a:t>
            </a:r>
          </a:p>
          <a:p>
            <a:pPr algn="r"/>
            <a:endParaRPr lang="en-US" sz="1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62400" y="6477000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DAAB8336-517A-45D4-9ECB-1E6FDB5AD086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7000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2A5675-8740-4F36-AF17-A7E1BA85C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62400" y="6477000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DAAB8336-517A-45D4-9ECB-1E6FDB5AD086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7000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2A5675-8740-4F36-AF17-A7E1BA85C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AB8336-517A-45D4-9ECB-1E6FDB5AD086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2A5675-8740-4F36-AF17-A7E1BA85C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9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962400" y="6477000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DAAB8336-517A-45D4-9ECB-1E6FDB5AD086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477000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2A5675-8740-4F36-AF17-A7E1BA85C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62400" y="6477000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DAAB8336-517A-45D4-9ECB-1E6FDB5AD086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477000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2A5675-8740-4F36-AF17-A7E1BA85C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62400" y="6477000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DAAB8336-517A-45D4-9ECB-1E6FDB5AD086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477000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2A5675-8740-4F36-AF17-A7E1BA85C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62400" y="6477000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DAAB8336-517A-45D4-9ECB-1E6FDB5AD086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477000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82A5675-8740-4F36-AF17-A7E1BA85CCD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393" y="6550223"/>
            <a:ext cx="8818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© 2014 by M. Jiménez, R.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Palomera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,</a:t>
            </a:r>
            <a:r>
              <a:rPr lang="en-US" sz="12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&amp; I. </a:t>
            </a:r>
            <a:r>
              <a:rPr lang="en-US" sz="1200" baseline="0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Couvertier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153" y="52185"/>
            <a:ext cx="8507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229600" algn="r"/>
              </a:tabLst>
            </a:pP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INTRODUCTION TO EMBEDDED SYSTEMS: Using</a:t>
            </a:r>
            <a:r>
              <a:rPr lang="en-US" sz="12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Microcontrollers and the MSP430	Chapter </a:t>
            </a:r>
            <a:r>
              <a:rPr lang="en-US" sz="1200" baseline="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9</a:t>
            </a:r>
            <a:endParaRPr lang="en-US" sz="1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2376" y="1713876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9:</a:t>
            </a:r>
            <a:br>
              <a:rPr lang="en-US" dirty="0" smtClean="0"/>
            </a:br>
            <a:r>
              <a:rPr lang="en-US" dirty="0" smtClean="0"/>
              <a:t>Principles of Serial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99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02" y="895911"/>
            <a:ext cx="6356424" cy="51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4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6" y="1743741"/>
            <a:ext cx="7689826" cy="3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66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8" y="2169043"/>
            <a:ext cx="7568216" cy="31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2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85" y="2437215"/>
            <a:ext cx="6951637" cy="26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30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7" y="1722474"/>
            <a:ext cx="7644840" cy="315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20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5" y="1327339"/>
            <a:ext cx="6637662" cy="42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23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00" y="2743201"/>
            <a:ext cx="7397632" cy="210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06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06" y="2275368"/>
            <a:ext cx="7088264" cy="26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69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05" y="1541721"/>
            <a:ext cx="7310244" cy="40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8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716" y="782201"/>
            <a:ext cx="6296070" cy="511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3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26" y="999460"/>
            <a:ext cx="7063442" cy="4767006"/>
          </a:xfrm>
        </p:spPr>
      </p:pic>
    </p:spTree>
    <p:extLst>
      <p:ext uri="{BB962C8B-B14F-4D97-AF65-F5344CB8AC3E}">
        <p14:creationId xmlns:p14="http://schemas.microsoft.com/office/powerpoint/2010/main" val="3333778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51" y="1775945"/>
            <a:ext cx="5546017" cy="345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31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3" y="2417047"/>
            <a:ext cx="7915054" cy="171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660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6" y="2482526"/>
            <a:ext cx="7098582" cy="22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34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7" y="1913860"/>
            <a:ext cx="7451262" cy="306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1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38" y="1935127"/>
            <a:ext cx="7280948" cy="30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95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24" y="2073349"/>
            <a:ext cx="7603730" cy="27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12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09" y="934110"/>
            <a:ext cx="5143608" cy="524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25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5" y="2307265"/>
            <a:ext cx="8063964" cy="229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36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0" y="2796364"/>
            <a:ext cx="8078638" cy="19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48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17" y="2371061"/>
            <a:ext cx="7462718" cy="243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5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9" y="2551816"/>
            <a:ext cx="7427799" cy="2067220"/>
          </a:xfrm>
        </p:spPr>
      </p:pic>
    </p:spTree>
    <p:extLst>
      <p:ext uri="{BB962C8B-B14F-4D97-AF65-F5344CB8AC3E}">
        <p14:creationId xmlns:p14="http://schemas.microsoft.com/office/powerpoint/2010/main" val="1959987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3" y="2402958"/>
            <a:ext cx="8071434" cy="285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22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3" y="1828800"/>
            <a:ext cx="7307538" cy="367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76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4" y="2282187"/>
            <a:ext cx="7601008" cy="24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17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43" y="1414130"/>
            <a:ext cx="7247212" cy="39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88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6" y="1350579"/>
            <a:ext cx="7981396" cy="392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562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6" y="1672856"/>
            <a:ext cx="7921072" cy="36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308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77" y="566306"/>
            <a:ext cx="5553014" cy="580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48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37" y="2317898"/>
            <a:ext cx="7467430" cy="22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84" y="1254643"/>
            <a:ext cx="7033688" cy="46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01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8" y="1935126"/>
            <a:ext cx="7552442" cy="291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9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0" y="2756823"/>
            <a:ext cx="7196138" cy="2093912"/>
          </a:xfrm>
        </p:spPr>
      </p:pic>
    </p:spTree>
    <p:extLst>
      <p:ext uri="{BB962C8B-B14F-4D97-AF65-F5344CB8AC3E}">
        <p14:creationId xmlns:p14="http://schemas.microsoft.com/office/powerpoint/2010/main" val="3505606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60" y="1371601"/>
            <a:ext cx="7126970" cy="436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39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76" y="563527"/>
            <a:ext cx="4415648" cy="57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11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68" y="464387"/>
            <a:ext cx="5619116" cy="59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7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4" y="2786358"/>
            <a:ext cx="6807200" cy="1685925"/>
          </a:xfrm>
        </p:spPr>
      </p:pic>
    </p:spTree>
    <p:extLst>
      <p:ext uri="{BB962C8B-B14F-4D97-AF65-F5344CB8AC3E}">
        <p14:creationId xmlns:p14="http://schemas.microsoft.com/office/powerpoint/2010/main" val="144481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25" y="2849526"/>
            <a:ext cx="7091784" cy="1756513"/>
          </a:xfrm>
        </p:spPr>
      </p:pic>
    </p:spTree>
    <p:extLst>
      <p:ext uri="{BB962C8B-B14F-4D97-AF65-F5344CB8AC3E}">
        <p14:creationId xmlns:p14="http://schemas.microsoft.com/office/powerpoint/2010/main" val="388708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1" y="2602444"/>
            <a:ext cx="7292525" cy="198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7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89" y="2594344"/>
            <a:ext cx="7406160" cy="22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8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34" y="2456121"/>
            <a:ext cx="7481330" cy="25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28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gure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Figures</Template>
  <TotalTime>109</TotalTime>
  <Words>3</Words>
  <Application>Microsoft Office PowerPoint</Application>
  <PresentationFormat>On-screen Show (4:3)</PresentationFormat>
  <Paragraphs>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Figures</vt:lpstr>
      <vt:lpstr>Chapter 9: Principles of Serial Communications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Figures Chapter 9</dc:title>
  <dc:creator>Felipe Minotta Zapata</dc:creator>
  <cp:lastModifiedBy>Mjimenez</cp:lastModifiedBy>
  <cp:revision>7</cp:revision>
  <dcterms:created xsi:type="dcterms:W3CDTF">2013-11-24T13:33:00Z</dcterms:created>
  <dcterms:modified xsi:type="dcterms:W3CDTF">2013-11-30T16:02:30Z</dcterms:modified>
</cp:coreProperties>
</file>