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51206400" cy="32918400"/>
  <p:notesSz cx="7086600" cy="9428163"/>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0" d="100"/>
          <a:sy n="50" d="100"/>
        </p:scale>
        <p:origin x="-78" y="4362"/>
      </p:cViewPr>
      <p:guideLst>
        <p:guide orient="horz" pos="10368"/>
        <p:guide pos="16128"/>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3070224" cy="471487"/>
          </a:xfrm>
          <a:prstGeom prst="rect">
            <a:avLst/>
          </a:prstGeom>
          <a:noFill/>
          <a:ln>
            <a:noFill/>
          </a:ln>
        </p:spPr>
        <p:txBody>
          <a:bodyPr lIns="91425" tIns="91425" rIns="91425" bIns="91425" anchor="t" anchorCtr="0"/>
          <a:lstStyle>
            <a:lvl1pPr marL="0" marR="0" indent="0" algn="l" rtl="0">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3" name="Shape 3"/>
          <p:cNvSpPr txBox="1">
            <a:spLocks noGrp="1"/>
          </p:cNvSpPr>
          <p:nvPr>
            <p:ph type="dt" idx="10"/>
          </p:nvPr>
        </p:nvSpPr>
        <p:spPr>
          <a:xfrm>
            <a:off x="4014787" y="0"/>
            <a:ext cx="3070224" cy="471487"/>
          </a:xfrm>
          <a:prstGeom prst="rect">
            <a:avLst/>
          </a:prstGeom>
          <a:noFill/>
          <a:ln>
            <a:noFill/>
          </a:ln>
        </p:spPr>
        <p:txBody>
          <a:bodyPr lIns="91425" tIns="91425" rIns="91425" bIns="91425" anchor="t" anchorCtr="0"/>
          <a:lstStyle>
            <a:lvl1pPr marL="0" marR="0" indent="0" algn="r" rtl="0">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4" name="Shape 4"/>
          <p:cNvSpPr>
            <a:spLocks noGrp="1" noRot="1" noChangeAspect="1"/>
          </p:cNvSpPr>
          <p:nvPr>
            <p:ph type="sldImg" idx="3"/>
          </p:nvPr>
        </p:nvSpPr>
        <p:spPr>
          <a:xfrm>
            <a:off x="793750" y="706437"/>
            <a:ext cx="5499099" cy="3536949"/>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708025" y="4478337"/>
            <a:ext cx="5670549" cy="4243386"/>
          </a:xfrm>
          <a:prstGeom prst="rect">
            <a:avLst/>
          </a:prstGeom>
          <a:noFill/>
          <a:ln>
            <a:noFill/>
          </a:ln>
        </p:spPr>
        <p:txBody>
          <a:bodyPr lIns="91425" tIns="91425" rIns="91425" bIns="91425" anchor="ctr" anchorCtr="0"/>
          <a:lstStyle>
            <a:lvl1pPr>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6" name="Shape 6"/>
          <p:cNvSpPr txBox="1">
            <a:spLocks noGrp="1"/>
          </p:cNvSpPr>
          <p:nvPr>
            <p:ph type="ftr" idx="11"/>
          </p:nvPr>
        </p:nvSpPr>
        <p:spPr>
          <a:xfrm>
            <a:off x="0" y="8955088"/>
            <a:ext cx="3070224" cy="471487"/>
          </a:xfrm>
          <a:prstGeom prst="rect">
            <a:avLst/>
          </a:prstGeom>
          <a:noFill/>
          <a:ln>
            <a:noFill/>
          </a:ln>
        </p:spPr>
        <p:txBody>
          <a:bodyPr lIns="91425" tIns="91425" rIns="91425" bIns="91425" anchor="b" anchorCtr="0"/>
          <a:lstStyle>
            <a:lvl1pPr marL="0" marR="0" indent="0" algn="l" rtl="0">
              <a:defRPr/>
            </a:lvl1pPr>
            <a:lvl2pPr>
              <a:defRPr/>
            </a:lvl2pPr>
            <a:lvl3pPr>
              <a:defRPr/>
            </a:lvl3pPr>
            <a:lvl4pPr>
              <a:defRPr/>
            </a:lvl4pPr>
            <a:lvl5pPr>
              <a:defRPr/>
            </a:lvl5pPr>
            <a:lvl6pPr>
              <a:defRPr/>
            </a:lvl6pPr>
            <a:lvl7pPr>
              <a:defRPr/>
            </a:lvl7pPr>
            <a:lvl8pPr>
              <a:defRPr/>
            </a:lvl8pPr>
            <a:lvl9pPr>
              <a:defRPr/>
            </a:lvl9pPr>
          </a:lstStyle>
          <a:p>
            <a:endParaRPr/>
          </a:p>
        </p:txBody>
      </p:sp>
      <p:sp>
        <p:nvSpPr>
          <p:cNvPr id="7" name="Shape 7"/>
          <p:cNvSpPr txBox="1">
            <a:spLocks noGrp="1"/>
          </p:cNvSpPr>
          <p:nvPr>
            <p:ph type="sldNum" idx="12"/>
          </p:nvPr>
        </p:nvSpPr>
        <p:spPr>
          <a:xfrm>
            <a:off x="4014787" y="8955088"/>
            <a:ext cx="3070224" cy="471487"/>
          </a:xfrm>
          <a:prstGeom prst="rect">
            <a:avLst/>
          </a:prstGeom>
          <a:noFill/>
          <a:ln>
            <a:noFill/>
          </a:ln>
        </p:spPr>
        <p:txBody>
          <a:bodyPr lIns="91425" tIns="91425" rIns="91425" bIns="91425" anchor="b" anchorCtr="0"/>
          <a:lstStyle>
            <a:lvl1pPr marL="0" marR="0" indent="0" algn="r" rtl="0">
              <a:defRPr/>
            </a:lvl1pPr>
            <a:lvl2pPr marL="0" marR="0" indent="0" algn="l" rtl="0">
              <a:defRPr/>
            </a:lvl2pPr>
            <a:lvl3pPr marL="0" marR="0" indent="0" algn="l" rtl="0">
              <a:defRPr/>
            </a:lvl3pPr>
            <a:lvl4pPr marL="0" marR="0" indent="0" algn="l" rtl="0">
              <a:defRPr/>
            </a:lvl4pPr>
            <a:lvl5pPr marL="0" marR="0" indent="0" algn="l" rtl="0">
              <a:defRPr/>
            </a:lvl5pPr>
            <a:lvl6pPr marL="0" marR="0" indent="0" algn="l" rtl="0">
              <a:defRPr/>
            </a:lvl6pPr>
            <a:lvl7pPr marL="0" marR="0" indent="0" algn="l" rtl="0">
              <a:defRPr/>
            </a:lvl7pPr>
            <a:lvl8pPr marL="0" marR="0" indent="0" algn="l" rtl="0">
              <a:defRPr/>
            </a:lvl8pPr>
            <a:lvl9pPr marL="0" marR="0" indent="0" algn="l" rtl="0">
              <a:defRPr/>
            </a:lvl9pPr>
          </a:lstStyle>
          <a:p>
            <a:endParaRPr/>
          </a:p>
        </p:txBody>
      </p:sp>
    </p:spTree>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793750" y="706438"/>
            <a:ext cx="5499100" cy="353695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191" name="Shape 191"/>
          <p:cNvSpPr txBox="1">
            <a:spLocks noGrp="1"/>
          </p:cNvSpPr>
          <p:nvPr>
            <p:ph type="body" idx="1"/>
          </p:nvPr>
        </p:nvSpPr>
        <p:spPr>
          <a:xfrm>
            <a:off x="708025" y="4478337"/>
            <a:ext cx="5670549" cy="4243386"/>
          </a:xfrm>
          <a:prstGeom prst="rect">
            <a:avLst/>
          </a:prstGeom>
          <a:noFill/>
          <a:ln>
            <a:noFill/>
          </a:ln>
        </p:spPr>
        <p:txBody>
          <a:bodyPr lIns="91425" tIns="45700" rIns="91425" bIns="45700" anchor="t" anchorCtr="0">
            <a:noAutofit/>
          </a:bodyPr>
          <a:lstStyle/>
          <a:p>
            <a:endParaRPr/>
          </a:p>
        </p:txBody>
      </p:sp>
      <p:sp>
        <p:nvSpPr>
          <p:cNvPr id="192" name="Shape 192"/>
          <p:cNvSpPr txBox="1">
            <a:spLocks noGrp="1"/>
          </p:cNvSpPr>
          <p:nvPr>
            <p:ph type="sldNum" idx="12"/>
          </p:nvPr>
        </p:nvSpPr>
        <p:spPr>
          <a:xfrm>
            <a:off x="4014787" y="8955088"/>
            <a:ext cx="3070224" cy="471487"/>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r>
              <a:rPr lang="en-US"/>
              <a:t>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bg>
      <p:bgPr>
        <a:solidFill>
          <a:schemeClr val="lt2"/>
        </a:solidFill>
        <a:effectLst/>
      </p:bgPr>
    </p:bg>
    <p:spTree>
      <p:nvGrpSpPr>
        <p:cNvPr id="1" name="Shape 23"/>
        <p:cNvGrpSpPr/>
        <p:nvPr/>
      </p:nvGrpSpPr>
      <p:grpSpPr>
        <a:xfrm>
          <a:off x="0" y="0"/>
          <a:ext cx="0" cy="0"/>
          <a:chOff x="0" y="0"/>
          <a:chExt cx="0" cy="0"/>
        </a:xfrm>
      </p:grpSpPr>
      <p:sp>
        <p:nvSpPr>
          <p:cNvPr id="24" name="Shape 24"/>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25" name="Shape 25"/>
          <p:cNvSpPr/>
          <p:nvPr/>
        </p:nvSpPr>
        <p:spPr>
          <a:xfrm>
            <a:off x="50352959" y="1463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26" name="Shape 26"/>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27" name="Shape 27"/>
          <p:cNvSpPr/>
          <p:nvPr/>
        </p:nvSpPr>
        <p:spPr>
          <a:xfrm>
            <a:off x="0" y="0"/>
            <a:ext cx="51206399" cy="12070079"/>
          </a:xfrm>
          <a:prstGeom prst="rect">
            <a:avLst/>
          </a:prstGeom>
          <a:solidFill>
            <a:srgbClr val="FFFFFF"/>
          </a:solidFill>
          <a:ln>
            <a:noFill/>
          </a:ln>
        </p:spPr>
        <p:txBody>
          <a:bodyPr lIns="480700" tIns="240350" rIns="480700" bIns="240350" anchor="ctr" anchorCtr="0">
            <a:noAutofit/>
          </a:bodyPr>
          <a:lstStyle/>
          <a:p>
            <a:endParaRPr/>
          </a:p>
        </p:txBody>
      </p:sp>
      <p:sp>
        <p:nvSpPr>
          <p:cNvPr id="28" name="Shape 28"/>
          <p:cNvSpPr/>
          <p:nvPr/>
        </p:nvSpPr>
        <p:spPr>
          <a:xfrm>
            <a:off x="819303" y="306799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29" name="Shape 29"/>
          <p:cNvSpPr txBox="1">
            <a:spLocks noGrp="1"/>
          </p:cNvSpPr>
          <p:nvPr>
            <p:ph type="subTitle" idx="1"/>
          </p:nvPr>
        </p:nvSpPr>
        <p:spPr>
          <a:xfrm>
            <a:off x="7680960" y="13533120"/>
            <a:ext cx="35844480" cy="8412480"/>
          </a:xfrm>
          <a:prstGeom prst="rect">
            <a:avLst/>
          </a:prstGeom>
          <a:noFill/>
          <a:ln>
            <a:noFill/>
          </a:ln>
        </p:spPr>
        <p:txBody>
          <a:bodyPr lIns="91425" tIns="91425" rIns="91425" bIns="91425" anchor="t" anchorCtr="0"/>
          <a:lstStyle>
            <a:lvl1pPr marL="0" marR="0" indent="0" algn="ctr" rtl="0">
              <a:spcBef>
                <a:spcPts val="1680"/>
              </a:spcBef>
              <a:buClr>
                <a:schemeClr val="accent1"/>
              </a:buClr>
              <a:buFont typeface="Georgia"/>
              <a:buNone/>
              <a:defRPr/>
            </a:lvl1pPr>
            <a:lvl2pPr marL="2403546" marR="0" indent="-3245" algn="ctr" rtl="0">
              <a:spcBef>
                <a:spcPts val="2320"/>
              </a:spcBef>
              <a:buClr>
                <a:schemeClr val="accent2"/>
              </a:buClr>
              <a:buFont typeface="Georgia"/>
              <a:buNone/>
              <a:defRPr/>
            </a:lvl2pPr>
            <a:lvl3pPr marL="4807092" marR="0" indent="-6491" algn="ctr" rtl="0">
              <a:spcBef>
                <a:spcPts val="2100"/>
              </a:spcBef>
              <a:buClr>
                <a:schemeClr val="accent3"/>
              </a:buClr>
              <a:buFont typeface="Georgia"/>
              <a:buNone/>
              <a:defRPr/>
            </a:lvl3pPr>
            <a:lvl4pPr marL="7210638" marR="0" indent="-9738" algn="ctr" rtl="0">
              <a:spcBef>
                <a:spcPts val="2100"/>
              </a:spcBef>
              <a:buClr>
                <a:schemeClr val="accent4"/>
              </a:buClr>
              <a:buFont typeface="Georgia"/>
              <a:buNone/>
              <a:defRPr/>
            </a:lvl4pPr>
            <a:lvl5pPr marL="9614184" marR="0" indent="-283" algn="ctr" rtl="0">
              <a:spcBef>
                <a:spcPts val="1900"/>
              </a:spcBef>
              <a:buClr>
                <a:schemeClr val="accent5"/>
              </a:buClr>
              <a:buFont typeface="Georgia"/>
              <a:buNone/>
              <a:defRPr/>
            </a:lvl5pPr>
            <a:lvl6pPr marL="12017731" marR="0" indent="-3530" algn="ctr" rtl="0">
              <a:spcBef>
                <a:spcPts val="1900"/>
              </a:spcBef>
              <a:buClr>
                <a:schemeClr val="accent6"/>
              </a:buClr>
              <a:buFont typeface="Georgia"/>
              <a:buNone/>
              <a:defRPr/>
            </a:lvl6pPr>
            <a:lvl7pPr marL="14421276" marR="0" indent="-6776" algn="ctr" rtl="0">
              <a:spcBef>
                <a:spcPts val="1680"/>
              </a:spcBef>
              <a:buClr>
                <a:srgbClr val="B85740"/>
              </a:buClr>
              <a:buFont typeface="Georgia"/>
              <a:buNone/>
              <a:defRPr/>
            </a:lvl7pPr>
            <a:lvl8pPr marL="16824824" marR="0" indent="-10024" algn="ctr" rtl="0">
              <a:spcBef>
                <a:spcPts val="1680"/>
              </a:spcBef>
              <a:buClr>
                <a:srgbClr val="7B6C62"/>
              </a:buClr>
              <a:buFont typeface="Georgia"/>
              <a:buNone/>
              <a:defRPr/>
            </a:lvl8pPr>
            <a:lvl9pPr marL="19228368" marR="0" indent="-567" algn="ctr" rtl="0">
              <a:spcBef>
                <a:spcPts val="1480"/>
              </a:spcBef>
              <a:buClr>
                <a:srgbClr val="B49E02"/>
              </a:buClr>
              <a:buFont typeface="Georgia"/>
              <a:buNone/>
              <a:defRPr/>
            </a:lvl9pPr>
          </a:lstStyle>
          <a:p>
            <a:endParaRPr/>
          </a:p>
        </p:txBody>
      </p:sp>
      <p:sp>
        <p:nvSpPr>
          <p:cNvPr id="30" name="Shape 30"/>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31" name="Shape 31"/>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cxnSp>
        <p:nvCxnSpPr>
          <p:cNvPr id="32" name="Shape 32"/>
          <p:cNvCxnSpPr/>
          <p:nvPr/>
        </p:nvCxnSpPr>
        <p:spPr>
          <a:xfrm>
            <a:off x="870508" y="11616538"/>
            <a:ext cx="49465381" cy="0"/>
          </a:xfrm>
          <a:prstGeom prst="straightConnector1">
            <a:avLst/>
          </a:prstGeom>
          <a:noFill/>
          <a:ln w="11425" cap="flat">
            <a:solidFill>
              <a:srgbClr val="7B9899"/>
            </a:solidFill>
            <a:prstDash val="dash"/>
            <a:round/>
            <a:headEnd type="none" w="med" len="med"/>
            <a:tailEnd type="none" w="med" len="med"/>
          </a:ln>
        </p:spPr>
      </p:cxnSp>
      <p:sp>
        <p:nvSpPr>
          <p:cNvPr id="33" name="Shape 33"/>
          <p:cNvSpPr/>
          <p:nvPr/>
        </p:nvSpPr>
        <p:spPr>
          <a:xfrm>
            <a:off x="853440" y="73152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sp>
        <p:nvSpPr>
          <p:cNvPr id="34" name="Shape 34"/>
          <p:cNvSpPr/>
          <p:nvPr/>
        </p:nvSpPr>
        <p:spPr>
          <a:xfrm>
            <a:off x="23896320" y="10153497"/>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35" name="Shape 35"/>
          <p:cNvSpPr/>
          <p:nvPr/>
        </p:nvSpPr>
        <p:spPr>
          <a:xfrm>
            <a:off x="24425453" y="10607039"/>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36" name="Shape 36"/>
          <p:cNvSpPr txBox="1">
            <a:spLocks noGrp="1"/>
          </p:cNvSpPr>
          <p:nvPr>
            <p:ph type="sldNum" idx="12"/>
          </p:nvPr>
        </p:nvSpPr>
        <p:spPr>
          <a:xfrm>
            <a:off x="24323040" y="10557361"/>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37" name="Shape 37"/>
          <p:cNvSpPr txBox="1">
            <a:spLocks noGrp="1"/>
          </p:cNvSpPr>
          <p:nvPr>
            <p:ph type="ctrTitle"/>
          </p:nvPr>
        </p:nvSpPr>
        <p:spPr>
          <a:xfrm>
            <a:off x="3840480" y="1828800"/>
            <a:ext cx="43525440" cy="8412480"/>
          </a:xfrm>
          <a:prstGeom prst="rect">
            <a:avLst/>
          </a:prstGeom>
          <a:noFill/>
          <a:ln>
            <a:noFill/>
          </a:ln>
        </p:spPr>
        <p:txBody>
          <a:bodyPr lIns="91425" tIns="91425" rIns="91425" bIns="91425" anchor="b" anchorCtr="0"/>
          <a:lstStyle>
            <a:lvl1pPr marL="0" marR="0" indent="0" algn="ctr" rtl="0">
              <a:spcBef>
                <a:spcPts val="0"/>
              </a:spcBef>
              <a:buClr>
                <a:schemeClr val="accent1"/>
              </a:buClr>
              <a:buFont typeface="Georgia"/>
              <a:buNone/>
              <a:defRPr/>
            </a:lvl1pPr>
            <a:lvl2pPr marL="0" marR="0" indent="0" algn="l" rtl="0">
              <a:defRPr/>
            </a:lvl2pPr>
            <a:lvl3pPr marL="0" marR="0" indent="0" algn="l" rtl="0">
              <a:defRPr/>
            </a:lvl3pPr>
            <a:lvl4pPr marL="0" marR="0" indent="0" algn="l" rtl="0">
              <a:defRPr/>
            </a:lvl4pPr>
            <a:lvl5pPr marL="0" marR="0" indent="0" algn="l" rtl="0">
              <a:defRPr/>
            </a:lvl5pPr>
            <a:lvl6pPr marL="0" marR="0" indent="0" algn="l" rtl="0">
              <a:defRPr/>
            </a:lvl6pPr>
            <a:lvl7pPr marL="0" marR="0" indent="0" algn="l" rtl="0">
              <a:defRPr/>
            </a:lvl7pPr>
            <a:lvl8pPr marL="0" marR="0" indent="0" algn="l" rtl="0">
              <a:defRPr/>
            </a:lvl8pPr>
            <a:lvl9pPr marL="0" marR="0" indent="0" algn="l" rtl="0">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bg>
      <p:bgPr>
        <a:solidFill>
          <a:schemeClr val="lt2"/>
        </a:solidFill>
        <a:effectLst/>
      </p:bgPr>
    </p:bg>
    <p:spTree>
      <p:nvGrpSpPr>
        <p:cNvPr id="1" name="Shape 38"/>
        <p:cNvGrpSpPr/>
        <p:nvPr/>
      </p:nvGrpSpPr>
      <p:grpSpPr>
        <a:xfrm>
          <a:off x="0" y="0"/>
          <a:ext cx="0" cy="0"/>
          <a:chOff x="0" y="0"/>
          <a:chExt cx="0" cy="0"/>
        </a:xfrm>
      </p:grpSpPr>
      <p:sp>
        <p:nvSpPr>
          <p:cNvPr id="39" name="Shape 39"/>
          <p:cNvSpPr txBox="1">
            <a:spLocks noGrp="1"/>
          </p:cNvSpPr>
          <p:nvPr>
            <p:ph type="title"/>
          </p:nvPr>
        </p:nvSpPr>
        <p:spPr>
          <a:xfrm>
            <a:off x="1689810" y="1097279"/>
            <a:ext cx="47792638" cy="3642969"/>
          </a:xfrm>
          <a:prstGeom prst="rect">
            <a:avLst/>
          </a:prstGeom>
          <a:noFill/>
          <a:ln>
            <a:noFill/>
          </a:ln>
        </p:spPr>
        <p:txBody>
          <a:bodyPr lIns="91425" tIns="91425" rIns="91425" bIns="91425" anchor="b" anchorCtr="0"/>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40" name="Shape 40"/>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41" name="Shape 41"/>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42" name="Shape 42"/>
          <p:cNvSpPr txBox="1">
            <a:spLocks noGrp="1"/>
          </p:cNvSpPr>
          <p:nvPr>
            <p:ph type="sldNum" idx="12"/>
          </p:nvPr>
        </p:nvSpPr>
        <p:spPr>
          <a:xfrm>
            <a:off x="24425453" y="4926587"/>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43" name="Shape 43"/>
          <p:cNvSpPr txBox="1">
            <a:spLocks noGrp="1"/>
          </p:cNvSpPr>
          <p:nvPr>
            <p:ph type="body" idx="1"/>
          </p:nvPr>
        </p:nvSpPr>
        <p:spPr>
          <a:xfrm>
            <a:off x="1689810" y="7329829"/>
            <a:ext cx="47621953" cy="21945599"/>
          </a:xfrm>
          <a:prstGeom prst="rect">
            <a:avLst/>
          </a:prstGeom>
          <a:noFill/>
          <a:ln>
            <a:noFill/>
          </a:ln>
        </p:spPr>
        <p:txBody>
          <a:bodyPr lIns="91425" tIns="91425" rIns="91425" bIns="91425" anchor="t" anchorCtr="0"/>
          <a:lstStyle>
            <a:lvl1pPr marL="1442128" indent="-675683" algn="l" rtl="0">
              <a:spcBef>
                <a:spcPts val="2840"/>
              </a:spcBef>
              <a:buClr>
                <a:schemeClr val="accent1"/>
              </a:buClr>
              <a:buFont typeface="Georgia"/>
              <a:buChar char="●"/>
              <a:defRPr/>
            </a:lvl1pPr>
            <a:lvl2pPr marL="2884255" indent="-933534" algn="l" rtl="0">
              <a:spcBef>
                <a:spcPts val="2320"/>
              </a:spcBef>
              <a:buClr>
                <a:schemeClr val="accent2"/>
              </a:buClr>
              <a:buFont typeface="Georgia"/>
              <a:buChar char="○"/>
              <a:defRPr/>
            </a:lvl2pPr>
            <a:lvl3pPr marL="4326383" indent="-702120" algn="l" rtl="0">
              <a:spcBef>
                <a:spcPts val="2100"/>
              </a:spcBef>
              <a:buClr>
                <a:schemeClr val="accent3"/>
              </a:buClr>
              <a:buFont typeface="Georgia"/>
              <a:buChar char="•"/>
              <a:defRPr/>
            </a:lvl3pPr>
            <a:lvl4pPr marL="5768511" indent="-742486" algn="l" rtl="0">
              <a:spcBef>
                <a:spcPts val="2100"/>
              </a:spcBef>
              <a:buClr>
                <a:schemeClr val="accent4"/>
              </a:buClr>
              <a:buFont typeface="Georgia"/>
              <a:buChar char="•"/>
              <a:defRPr/>
            </a:lvl4pPr>
            <a:lvl5pPr marL="7210638" indent="-600288" algn="l" rtl="0">
              <a:spcBef>
                <a:spcPts val="1900"/>
              </a:spcBef>
              <a:buClr>
                <a:schemeClr val="accent5"/>
              </a:buClr>
              <a:buFont typeface="Georgia"/>
              <a:buChar char="•"/>
              <a:defRPr/>
            </a:lvl5pPr>
            <a:lvl6pPr marL="8652766" indent="-486665" algn="l" rtl="0">
              <a:spcBef>
                <a:spcPts val="1900"/>
              </a:spcBef>
              <a:buClr>
                <a:schemeClr val="accent6"/>
              </a:buClr>
              <a:buFont typeface="Georgia"/>
              <a:buChar char="●"/>
              <a:defRPr/>
            </a:lvl6pPr>
            <a:lvl7pPr marL="10094894" indent="-483534" algn="l" rtl="0">
              <a:spcBef>
                <a:spcPts val="1680"/>
              </a:spcBef>
              <a:buClr>
                <a:srgbClr val="B85740"/>
              </a:buClr>
              <a:buFont typeface="Georgia"/>
              <a:buChar char="•"/>
              <a:defRPr/>
            </a:lvl7pPr>
            <a:lvl8pPr marL="11056312" indent="-439111" algn="l" rtl="0">
              <a:spcBef>
                <a:spcPts val="1680"/>
              </a:spcBef>
              <a:buClr>
                <a:srgbClr val="7B6C62"/>
              </a:buClr>
              <a:buFont typeface="Georgia"/>
              <a:buChar char="•"/>
              <a:defRPr/>
            </a:lvl8pPr>
            <a:lvl9pPr marL="12498440" indent="-543930" algn="l" rtl="0">
              <a:spcBef>
                <a:spcPts val="1480"/>
              </a:spcBef>
              <a:buClr>
                <a:srgbClr val="B49E02"/>
              </a:buClr>
              <a:buFont typeface="Georgia"/>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cSld name="Section Header">
    <p:bg>
      <p:bgPr>
        <a:solidFill>
          <a:schemeClr val="lt1"/>
        </a:solidFill>
        <a:effectLst/>
      </p:bgPr>
    </p:bg>
    <p:spTree>
      <p:nvGrpSpPr>
        <p:cNvPr id="1" name="Shape 44"/>
        <p:cNvGrpSpPr/>
        <p:nvPr/>
      </p:nvGrpSpPr>
      <p:grpSpPr>
        <a:xfrm>
          <a:off x="0" y="0"/>
          <a:ext cx="0" cy="0"/>
          <a:chOff x="0" y="0"/>
          <a:chExt cx="0" cy="0"/>
        </a:xfrm>
      </p:grpSpPr>
      <p:sp>
        <p:nvSpPr>
          <p:cNvPr id="45" name="Shape 45"/>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46" name="Shape 46"/>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47" name="Shape 47"/>
          <p:cNvSpPr/>
          <p:nvPr/>
        </p:nvSpPr>
        <p:spPr>
          <a:xfrm>
            <a:off x="0" y="0"/>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48" name="Shape 48"/>
          <p:cNvSpPr/>
          <p:nvPr/>
        </p:nvSpPr>
        <p:spPr>
          <a:xfrm>
            <a:off x="50352959" y="9144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49" name="Shape 49"/>
          <p:cNvSpPr/>
          <p:nvPr/>
        </p:nvSpPr>
        <p:spPr>
          <a:xfrm>
            <a:off x="853440" y="10972800"/>
            <a:ext cx="49465381" cy="1463039"/>
          </a:xfrm>
          <a:prstGeom prst="rect">
            <a:avLst/>
          </a:prstGeom>
          <a:solidFill>
            <a:srgbClr val="FFFFFF"/>
          </a:solidFill>
          <a:ln>
            <a:noFill/>
          </a:ln>
        </p:spPr>
        <p:txBody>
          <a:bodyPr lIns="480700" tIns="240350" rIns="480700" bIns="240350" anchor="ctr" anchorCtr="0">
            <a:noAutofit/>
          </a:bodyPr>
          <a:lstStyle/>
          <a:p>
            <a:endParaRPr/>
          </a:p>
        </p:txBody>
      </p:sp>
      <p:sp>
        <p:nvSpPr>
          <p:cNvPr id="50" name="Shape 50"/>
          <p:cNvSpPr/>
          <p:nvPr/>
        </p:nvSpPr>
        <p:spPr>
          <a:xfrm>
            <a:off x="870508" y="683289"/>
            <a:ext cx="49465381" cy="10270540"/>
          </a:xfrm>
          <a:prstGeom prst="rect">
            <a:avLst/>
          </a:prstGeom>
          <a:solidFill>
            <a:schemeClr val="accent1"/>
          </a:solidFill>
          <a:ln>
            <a:noFill/>
          </a:ln>
        </p:spPr>
        <p:txBody>
          <a:bodyPr lIns="480700" tIns="240350" rIns="480700" bIns="240350" anchor="ctr" anchorCtr="0">
            <a:noAutofit/>
          </a:bodyPr>
          <a:lstStyle/>
          <a:p>
            <a:endParaRPr/>
          </a:p>
        </p:txBody>
      </p:sp>
      <p:sp>
        <p:nvSpPr>
          <p:cNvPr id="51" name="Shape 51"/>
          <p:cNvSpPr txBox="1">
            <a:spLocks noGrp="1"/>
          </p:cNvSpPr>
          <p:nvPr>
            <p:ph type="body" idx="1"/>
          </p:nvPr>
        </p:nvSpPr>
        <p:spPr>
          <a:xfrm>
            <a:off x="7663185" y="13167362"/>
            <a:ext cx="36288974" cy="8031480"/>
          </a:xfrm>
          <a:prstGeom prst="rect">
            <a:avLst/>
          </a:prstGeom>
          <a:noFill/>
          <a:ln>
            <a:noFill/>
          </a:ln>
        </p:spPr>
        <p:txBody>
          <a:bodyPr lIns="91425" tIns="91425" rIns="91425" bIns="91425" anchor="t" anchorCtr="0"/>
          <a:lstStyle>
            <a:lvl1pPr marL="0" indent="0" algn="ctr" rtl="0">
              <a:buClr>
                <a:schemeClr val="dk2"/>
              </a:buClr>
              <a:buFont typeface="Georgia"/>
              <a:buNone/>
              <a:defRPr/>
            </a:lvl1pPr>
            <a:lvl2pPr rtl="0">
              <a:buClr>
                <a:srgbClr val="888888"/>
              </a:buClr>
              <a:buFont typeface="Georgia"/>
              <a:buNone/>
              <a:defRPr/>
            </a:lvl2pPr>
            <a:lvl3pPr rtl="0">
              <a:buClr>
                <a:srgbClr val="888888"/>
              </a:buClr>
              <a:buFont typeface="Georgia"/>
              <a:buNone/>
              <a:defRPr/>
            </a:lvl3pPr>
            <a:lvl4pPr rtl="0">
              <a:buClr>
                <a:srgbClr val="888888"/>
              </a:buClr>
              <a:buFont typeface="Georgia"/>
              <a:buNone/>
              <a:defRPr/>
            </a:lvl4pPr>
            <a:lvl5pPr rtl="0">
              <a:buClr>
                <a:srgbClr val="888888"/>
              </a:buClr>
              <a:buFont typeface="Georgia"/>
              <a:buNone/>
              <a:defRPr/>
            </a:lvl5pPr>
            <a:lvl6pPr rtl="0">
              <a:defRPr/>
            </a:lvl6pPr>
            <a:lvl7pPr rtl="0">
              <a:defRPr/>
            </a:lvl7pPr>
            <a:lvl8pPr rtl="0">
              <a:defRPr/>
            </a:lvl8pPr>
            <a:lvl9pPr rtl="0">
              <a:defRPr/>
            </a:lvl9pPr>
          </a:lstStyle>
          <a:p>
            <a:endParaRPr/>
          </a:p>
        </p:txBody>
      </p:sp>
      <p:sp>
        <p:nvSpPr>
          <p:cNvPr id="52" name="Shape 52"/>
          <p:cNvSpPr/>
          <p:nvPr/>
        </p:nvSpPr>
        <p:spPr>
          <a:xfrm>
            <a:off x="819303" y="306799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53" name="Shape 53"/>
          <p:cNvSpPr/>
          <p:nvPr/>
        </p:nvSpPr>
        <p:spPr>
          <a:xfrm>
            <a:off x="853440" y="73152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sp>
        <p:nvSpPr>
          <p:cNvPr id="54" name="Shape 54"/>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55" name="Shape 55"/>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cxnSp>
        <p:nvCxnSpPr>
          <p:cNvPr id="56" name="Shape 56"/>
          <p:cNvCxnSpPr/>
          <p:nvPr/>
        </p:nvCxnSpPr>
        <p:spPr>
          <a:xfrm>
            <a:off x="853440" y="11704320"/>
            <a:ext cx="49465381" cy="0"/>
          </a:xfrm>
          <a:prstGeom prst="straightConnector1">
            <a:avLst/>
          </a:prstGeom>
          <a:noFill/>
          <a:ln w="11425" cap="flat">
            <a:solidFill>
              <a:srgbClr val="7B9899"/>
            </a:solidFill>
            <a:prstDash val="dash"/>
            <a:round/>
            <a:headEnd type="none" w="med" len="med"/>
            <a:tailEnd type="none" w="med" len="med"/>
          </a:ln>
        </p:spPr>
      </p:cxnSp>
      <p:sp>
        <p:nvSpPr>
          <p:cNvPr id="57" name="Shape 57"/>
          <p:cNvSpPr/>
          <p:nvPr/>
        </p:nvSpPr>
        <p:spPr>
          <a:xfrm>
            <a:off x="23896320" y="10153497"/>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58" name="Shape 58"/>
          <p:cNvSpPr/>
          <p:nvPr/>
        </p:nvSpPr>
        <p:spPr>
          <a:xfrm>
            <a:off x="24425453" y="10607039"/>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59" name="Shape 59"/>
          <p:cNvSpPr txBox="1">
            <a:spLocks noGrp="1"/>
          </p:cNvSpPr>
          <p:nvPr>
            <p:ph type="sldNum" idx="12"/>
          </p:nvPr>
        </p:nvSpPr>
        <p:spPr>
          <a:xfrm>
            <a:off x="24323040" y="10557361"/>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60" name="Shape 60"/>
          <p:cNvSpPr txBox="1">
            <a:spLocks noGrp="1"/>
          </p:cNvSpPr>
          <p:nvPr>
            <p:ph type="title"/>
          </p:nvPr>
        </p:nvSpPr>
        <p:spPr>
          <a:xfrm>
            <a:off x="4044953" y="2560319"/>
            <a:ext cx="43525440" cy="7315200"/>
          </a:xfrm>
          <a:prstGeom prst="rect">
            <a:avLst/>
          </a:prstGeom>
          <a:noFill/>
          <a:ln>
            <a:noFill/>
          </a:ln>
        </p:spPr>
        <p:txBody>
          <a:bodyPr lIns="91425" tIns="91425" rIns="91425" bIns="91425" anchor="b" anchorCtr="0"/>
          <a:lstStyle>
            <a:lvl1pPr algn="ctr" rtl="0">
              <a:buClr>
                <a:srgbClr val="FFFFFF"/>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cSld name="Two Content">
    <p:bg>
      <p:bgPr>
        <a:solidFill>
          <a:schemeClr val="lt2"/>
        </a:solidFill>
        <a:effectLst/>
      </p:bgPr>
    </p:bg>
    <p:spTree>
      <p:nvGrpSpPr>
        <p:cNvPr id="1" name="Shape 61"/>
        <p:cNvGrpSpPr/>
        <p:nvPr/>
      </p:nvGrpSpPr>
      <p:grpSpPr>
        <a:xfrm>
          <a:off x="0" y="0"/>
          <a:ext cx="0" cy="0"/>
          <a:chOff x="0" y="0"/>
          <a:chExt cx="0" cy="0"/>
        </a:xfrm>
      </p:grpSpPr>
      <p:sp>
        <p:nvSpPr>
          <p:cNvPr id="62" name="Shape 62"/>
          <p:cNvSpPr txBox="1">
            <a:spLocks noGrp="1"/>
          </p:cNvSpPr>
          <p:nvPr>
            <p:ph type="title"/>
          </p:nvPr>
        </p:nvSpPr>
        <p:spPr>
          <a:xfrm>
            <a:off x="1689810" y="1097279"/>
            <a:ext cx="47792638" cy="3642969"/>
          </a:xfrm>
          <a:prstGeom prst="rect">
            <a:avLst/>
          </a:prstGeom>
          <a:noFill/>
          <a:ln>
            <a:noFill/>
          </a:ln>
        </p:spPr>
        <p:txBody>
          <a:bodyPr lIns="91425" tIns="91425" rIns="91425" bIns="91425" anchor="b" anchorCtr="0"/>
          <a:lstStyle>
            <a:lvl1pPr algn="ctr" rtl="0">
              <a:spcBef>
                <a:spcPts val="0"/>
              </a:spcBef>
              <a:buClr>
                <a:srgbClr val="7B9899"/>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63" name="Shape 63"/>
          <p:cNvSpPr txBox="1">
            <a:spLocks noGrp="1"/>
          </p:cNvSpPr>
          <p:nvPr>
            <p:ph type="dt" idx="10"/>
          </p:nvPr>
        </p:nvSpPr>
        <p:spPr>
          <a:xfrm>
            <a:off x="32430718" y="3076773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64" name="Shape 64"/>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65" name="Shape 65"/>
          <p:cNvSpPr txBox="1">
            <a:spLocks noGrp="1"/>
          </p:cNvSpPr>
          <p:nvPr>
            <p:ph type="sldNum" idx="12"/>
          </p:nvPr>
        </p:nvSpPr>
        <p:spPr>
          <a:xfrm>
            <a:off x="24323040" y="4992837"/>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cxnSp>
        <p:nvCxnSpPr>
          <p:cNvPr id="66" name="Shape 66"/>
          <p:cNvCxnSpPr/>
          <p:nvPr/>
        </p:nvCxnSpPr>
        <p:spPr>
          <a:xfrm rot="10800000" flipH="1">
            <a:off x="25553251" y="7563132"/>
            <a:ext cx="49957" cy="23133873"/>
          </a:xfrm>
          <a:prstGeom prst="straightConnector1">
            <a:avLst/>
          </a:prstGeom>
          <a:noFill/>
          <a:ln w="9525" cap="flat">
            <a:solidFill>
              <a:schemeClr val="dk2"/>
            </a:solidFill>
            <a:prstDash val="dash"/>
            <a:round/>
            <a:headEnd type="none" w="med" len="med"/>
            <a:tailEnd type="none" w="med" len="med"/>
          </a:ln>
        </p:spPr>
      </p:cxnSp>
      <p:sp>
        <p:nvSpPr>
          <p:cNvPr id="67" name="Shape 67"/>
          <p:cNvSpPr txBox="1">
            <a:spLocks noGrp="1"/>
          </p:cNvSpPr>
          <p:nvPr>
            <p:ph type="body" idx="1"/>
          </p:nvPr>
        </p:nvSpPr>
        <p:spPr>
          <a:xfrm>
            <a:off x="1689810" y="6583679"/>
            <a:ext cx="22616160" cy="22472293"/>
          </a:xfrm>
          <a:prstGeom prst="rect">
            <a:avLst/>
          </a:prstGeom>
          <a:noFill/>
          <a:ln>
            <a:noFill/>
          </a:ln>
        </p:spPr>
        <p:txBody>
          <a:bodyPr lIns="91425" tIns="91425" rIns="91425" bIns="91425" anchor="t" anchorCtr="0"/>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68" name="Shape 68"/>
          <p:cNvSpPr txBox="1">
            <a:spLocks noGrp="1"/>
          </p:cNvSpPr>
          <p:nvPr>
            <p:ph type="body" idx="2"/>
          </p:nvPr>
        </p:nvSpPr>
        <p:spPr>
          <a:xfrm>
            <a:off x="26883359" y="6583679"/>
            <a:ext cx="22616160" cy="22472293"/>
          </a:xfrm>
          <a:prstGeom prst="rect">
            <a:avLst/>
          </a:prstGeom>
          <a:noFill/>
          <a:ln>
            <a:noFill/>
          </a:ln>
        </p:spPr>
        <p:txBody>
          <a:bodyPr lIns="91425" tIns="91425" rIns="91425" bIns="91425" anchor="t" anchorCtr="0"/>
          <a:lstStyle>
            <a:lvl1pPr rtl="0">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bg>
      <p:bgPr>
        <a:solidFill>
          <a:schemeClr val="lt2"/>
        </a:solidFill>
        <a:effectLst/>
      </p:bgPr>
    </p:bg>
    <p:spTree>
      <p:nvGrpSpPr>
        <p:cNvPr id="1" name="Shape 69"/>
        <p:cNvGrpSpPr/>
        <p:nvPr/>
      </p:nvGrpSpPr>
      <p:grpSpPr>
        <a:xfrm>
          <a:off x="0" y="0"/>
          <a:ext cx="0" cy="0"/>
          <a:chOff x="0" y="0"/>
          <a:chExt cx="0" cy="0"/>
        </a:xfrm>
      </p:grpSpPr>
      <p:cxnSp>
        <p:nvCxnSpPr>
          <p:cNvPr id="70" name="Shape 70"/>
          <p:cNvCxnSpPr/>
          <p:nvPr/>
        </p:nvCxnSpPr>
        <p:spPr>
          <a:xfrm>
            <a:off x="25603200" y="10561321"/>
            <a:ext cx="0" cy="20102169"/>
          </a:xfrm>
          <a:prstGeom prst="straightConnector1">
            <a:avLst/>
          </a:prstGeom>
          <a:noFill/>
          <a:ln w="9525" cap="flat">
            <a:solidFill>
              <a:schemeClr val="dk2"/>
            </a:solidFill>
            <a:prstDash val="dash"/>
            <a:round/>
            <a:headEnd type="none" w="med" len="med"/>
            <a:tailEnd type="none" w="med" len="med"/>
          </a:ln>
        </p:spPr>
      </p:cxnSp>
      <p:sp>
        <p:nvSpPr>
          <p:cNvPr id="71" name="Shape 71"/>
          <p:cNvSpPr/>
          <p:nvPr/>
        </p:nvSpPr>
        <p:spPr>
          <a:xfrm>
            <a:off x="0" y="0"/>
            <a:ext cx="51206399" cy="6949439"/>
          </a:xfrm>
          <a:prstGeom prst="rect">
            <a:avLst/>
          </a:prstGeom>
          <a:solidFill>
            <a:srgbClr val="FFFFFF"/>
          </a:solidFill>
          <a:ln>
            <a:noFill/>
          </a:ln>
        </p:spPr>
        <p:txBody>
          <a:bodyPr lIns="480700" tIns="240350" rIns="480700" bIns="240350" anchor="ctr" anchorCtr="0">
            <a:noAutofit/>
          </a:bodyPr>
          <a:lstStyle/>
          <a:p>
            <a:endParaRPr/>
          </a:p>
        </p:txBody>
      </p:sp>
      <p:sp>
        <p:nvSpPr>
          <p:cNvPr id="72" name="Shape 72"/>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73" name="Shape 73"/>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74" name="Shape 74"/>
          <p:cNvSpPr/>
          <p:nvPr/>
        </p:nvSpPr>
        <p:spPr>
          <a:xfrm>
            <a:off x="50352959"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75" name="Shape 75"/>
          <p:cNvSpPr/>
          <p:nvPr/>
        </p:nvSpPr>
        <p:spPr>
          <a:xfrm>
            <a:off x="853440" y="6583679"/>
            <a:ext cx="49465381" cy="4389119"/>
          </a:xfrm>
          <a:prstGeom prst="rect">
            <a:avLst/>
          </a:prstGeom>
          <a:solidFill>
            <a:schemeClr val="accent1"/>
          </a:solidFill>
          <a:ln>
            <a:noFill/>
          </a:ln>
        </p:spPr>
        <p:txBody>
          <a:bodyPr lIns="480700" tIns="240350" rIns="480700" bIns="240350" anchor="ctr" anchorCtr="0">
            <a:noAutofit/>
          </a:bodyPr>
          <a:lstStyle/>
          <a:p>
            <a:endParaRPr/>
          </a:p>
        </p:txBody>
      </p:sp>
      <p:sp>
        <p:nvSpPr>
          <p:cNvPr id="76" name="Shape 76"/>
          <p:cNvSpPr/>
          <p:nvPr/>
        </p:nvSpPr>
        <p:spPr>
          <a:xfrm>
            <a:off x="817168" y="30679950"/>
            <a:ext cx="49465381" cy="1492300"/>
          </a:xfrm>
          <a:prstGeom prst="rect">
            <a:avLst/>
          </a:prstGeom>
          <a:solidFill>
            <a:schemeClr val="accent3"/>
          </a:solidFill>
          <a:ln>
            <a:noFill/>
          </a:ln>
        </p:spPr>
        <p:txBody>
          <a:bodyPr lIns="480700" tIns="240350" rIns="480700" bIns="240350" anchor="ctr" anchorCtr="0">
            <a:noAutofit/>
          </a:bodyPr>
          <a:lstStyle/>
          <a:p>
            <a:endParaRPr/>
          </a:p>
        </p:txBody>
      </p:sp>
      <p:sp>
        <p:nvSpPr>
          <p:cNvPr id="77" name="Shape 77"/>
          <p:cNvSpPr txBox="1">
            <a:spLocks noGrp="1"/>
          </p:cNvSpPr>
          <p:nvPr>
            <p:ph type="body" idx="1"/>
          </p:nvPr>
        </p:nvSpPr>
        <p:spPr>
          <a:xfrm>
            <a:off x="1689810" y="7315200"/>
            <a:ext cx="22625052" cy="3518275"/>
          </a:xfrm>
          <a:prstGeom prst="rect">
            <a:avLst/>
          </a:prstGeom>
          <a:noFill/>
          <a:ln>
            <a:noFill/>
          </a:ln>
        </p:spPr>
        <p:txBody>
          <a:bodyPr lIns="91425" tIns="91425" rIns="91425" bIns="91425" anchor="ctr" anchorCtr="0"/>
          <a:lstStyle>
            <a:lvl1pPr marL="0" indent="0" rtl="0">
              <a:buClr>
                <a:srgbClr val="FFFFFF"/>
              </a:buClr>
              <a:buFont typeface="Georgia"/>
              <a:buNone/>
              <a:defRPr/>
            </a:lvl1pPr>
            <a:lvl2pPr rtl="0">
              <a:buFont typeface="Georgia"/>
              <a:buNone/>
              <a:defRPr/>
            </a:lvl2pPr>
            <a:lvl3pPr rtl="0">
              <a:buFont typeface="Georgia"/>
              <a:buNone/>
              <a:defRPr/>
            </a:lvl3pPr>
            <a:lvl4pPr rtl="0">
              <a:buFont typeface="Georgia"/>
              <a:buNone/>
              <a:defRPr/>
            </a:lvl4pPr>
            <a:lvl5pPr rtl="0">
              <a:buFont typeface="Georgia"/>
              <a:buNone/>
              <a:defRPr/>
            </a:lvl5pPr>
            <a:lvl6pPr rtl="0">
              <a:defRPr/>
            </a:lvl6pPr>
            <a:lvl7pPr rtl="0">
              <a:defRPr/>
            </a:lvl7pPr>
            <a:lvl8pPr rtl="0">
              <a:defRPr/>
            </a:lvl8pPr>
            <a:lvl9pPr rtl="0">
              <a:defRPr/>
            </a:lvl9pPr>
          </a:lstStyle>
          <a:p>
            <a:endParaRPr/>
          </a:p>
        </p:txBody>
      </p:sp>
      <p:sp>
        <p:nvSpPr>
          <p:cNvPr id="78" name="Shape 78"/>
          <p:cNvSpPr txBox="1">
            <a:spLocks noGrp="1"/>
          </p:cNvSpPr>
          <p:nvPr>
            <p:ph type="body" idx="2"/>
          </p:nvPr>
        </p:nvSpPr>
        <p:spPr>
          <a:xfrm>
            <a:off x="26831450" y="7315200"/>
            <a:ext cx="22633940" cy="3511295"/>
          </a:xfrm>
          <a:prstGeom prst="rect">
            <a:avLst/>
          </a:prstGeom>
          <a:noFill/>
          <a:ln>
            <a:noFill/>
          </a:ln>
        </p:spPr>
        <p:txBody>
          <a:bodyPr lIns="91425" tIns="91425" rIns="91425" bIns="91425" anchor="ctr" anchorCtr="0"/>
          <a:lstStyle>
            <a:lvl1pPr marL="0" indent="0" rtl="0">
              <a:buFont typeface="Georgia"/>
              <a:buNone/>
              <a:defRPr/>
            </a:lvl1pPr>
            <a:lvl2pPr rtl="0">
              <a:buFont typeface="Georgia"/>
              <a:buNone/>
              <a:defRPr/>
            </a:lvl2pPr>
            <a:lvl3pPr rtl="0">
              <a:buFont typeface="Georgia"/>
              <a:buNone/>
              <a:defRPr/>
            </a:lvl3pPr>
            <a:lvl4pPr rtl="0">
              <a:buFont typeface="Georgia"/>
              <a:buNone/>
              <a:defRPr/>
            </a:lvl4pPr>
            <a:lvl5pPr rtl="0">
              <a:buFont typeface="Georgia"/>
              <a:buNone/>
              <a:defRPr/>
            </a:lvl5pPr>
            <a:lvl6pPr rtl="0">
              <a:defRPr/>
            </a:lvl6pPr>
            <a:lvl7pPr rtl="0">
              <a:defRPr/>
            </a:lvl7pPr>
            <a:lvl8pPr rtl="0">
              <a:defRPr/>
            </a:lvl8pPr>
            <a:lvl9pPr rtl="0">
              <a:defRPr/>
            </a:lvl9pPr>
          </a:lstStyle>
          <a:p>
            <a:endParaRPr/>
          </a:p>
        </p:txBody>
      </p:sp>
      <p:sp>
        <p:nvSpPr>
          <p:cNvPr id="79" name="Shape 79"/>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80" name="Shape 80"/>
          <p:cNvSpPr txBox="1">
            <a:spLocks noGrp="1"/>
          </p:cNvSpPr>
          <p:nvPr>
            <p:ph type="ftr" idx="11"/>
          </p:nvPr>
        </p:nvSpPr>
        <p:spPr>
          <a:xfrm>
            <a:off x="1706880" y="30767731"/>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cxnSp>
        <p:nvCxnSpPr>
          <p:cNvPr id="81" name="Shape 81"/>
          <p:cNvCxnSpPr/>
          <p:nvPr/>
        </p:nvCxnSpPr>
        <p:spPr>
          <a:xfrm>
            <a:off x="853440" y="6144767"/>
            <a:ext cx="49465381" cy="0"/>
          </a:xfrm>
          <a:prstGeom prst="straightConnector1">
            <a:avLst/>
          </a:prstGeom>
          <a:noFill/>
          <a:ln w="11425" cap="flat">
            <a:solidFill>
              <a:srgbClr val="7B9899"/>
            </a:solidFill>
            <a:prstDash val="dash"/>
            <a:round/>
            <a:headEnd type="none" w="med" len="med"/>
            <a:tailEnd type="none" w="med" len="med"/>
          </a:ln>
        </p:spPr>
      </p:cxnSp>
      <p:sp>
        <p:nvSpPr>
          <p:cNvPr id="82" name="Shape 82"/>
          <p:cNvSpPr/>
          <p:nvPr/>
        </p:nvSpPr>
        <p:spPr>
          <a:xfrm>
            <a:off x="853440" y="74615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sp>
        <p:nvSpPr>
          <p:cNvPr id="83" name="Shape 83"/>
          <p:cNvSpPr txBox="1">
            <a:spLocks noGrp="1"/>
          </p:cNvSpPr>
          <p:nvPr>
            <p:ph type="body" idx="3"/>
          </p:nvPr>
        </p:nvSpPr>
        <p:spPr>
          <a:xfrm>
            <a:off x="1689810" y="11862638"/>
            <a:ext cx="22633229" cy="18328339"/>
          </a:xfrm>
          <a:prstGeom prst="rect">
            <a:avLst/>
          </a:prstGeom>
          <a:noFill/>
          <a:ln>
            <a:noFill/>
          </a:ln>
        </p:spPr>
        <p:txBody>
          <a:bodyPr lIns="91425" tIns="91425" rIns="91425" bIns="91425" anchor="t" anchorCtr="0"/>
          <a:lstStyle>
            <a:lvl1pPr marL="1442128" indent="-675683" algn="l" rtl="0">
              <a:spcBef>
                <a:spcPts val="2840"/>
              </a:spcBef>
              <a:buClr>
                <a:schemeClr val="accent1"/>
              </a:buClr>
              <a:buFont typeface="Georgia"/>
              <a:buChar char="●"/>
              <a:defRPr/>
            </a:lvl1pPr>
            <a:lvl2pPr marL="2884255" indent="-933534" algn="l" rtl="0">
              <a:spcBef>
                <a:spcPts val="2320"/>
              </a:spcBef>
              <a:buClr>
                <a:schemeClr val="accent2"/>
              </a:buClr>
              <a:buFont typeface="Georgia"/>
              <a:buChar char="○"/>
              <a:defRPr/>
            </a:lvl2pPr>
            <a:lvl3pPr marL="4326383" indent="-702120" algn="l" rtl="0">
              <a:spcBef>
                <a:spcPts val="2100"/>
              </a:spcBef>
              <a:buClr>
                <a:schemeClr val="accent3"/>
              </a:buClr>
              <a:buFont typeface="Georgia"/>
              <a:buChar char="•"/>
              <a:defRPr/>
            </a:lvl3pPr>
            <a:lvl4pPr marL="5768511" indent="-742486" algn="l" rtl="0">
              <a:spcBef>
                <a:spcPts val="2100"/>
              </a:spcBef>
              <a:buClr>
                <a:schemeClr val="accent4"/>
              </a:buClr>
              <a:buFont typeface="Georgia"/>
              <a:buChar char="•"/>
              <a:defRPr/>
            </a:lvl4pPr>
            <a:lvl5pPr marL="7210638" indent="-600288" algn="l" rtl="0">
              <a:spcBef>
                <a:spcPts val="1900"/>
              </a:spcBef>
              <a:buClr>
                <a:schemeClr val="accent5"/>
              </a:buClr>
              <a:buFont typeface="Georgia"/>
              <a:buChar char="•"/>
              <a:defRPr/>
            </a:lvl5pPr>
            <a:lvl6pPr marL="8652766" indent="-486665" algn="l" rtl="0">
              <a:spcBef>
                <a:spcPts val="1900"/>
              </a:spcBef>
              <a:buClr>
                <a:schemeClr val="accent6"/>
              </a:buClr>
              <a:buFont typeface="Georgia"/>
              <a:buChar char="●"/>
              <a:defRPr/>
            </a:lvl6pPr>
            <a:lvl7pPr marL="10094894" indent="-483534" algn="l" rtl="0">
              <a:spcBef>
                <a:spcPts val="1680"/>
              </a:spcBef>
              <a:buClr>
                <a:srgbClr val="B85740"/>
              </a:buClr>
              <a:buFont typeface="Georgia"/>
              <a:buChar char="•"/>
              <a:defRPr/>
            </a:lvl7pPr>
            <a:lvl8pPr marL="11056312" indent="-439111" algn="l" rtl="0">
              <a:spcBef>
                <a:spcPts val="1680"/>
              </a:spcBef>
              <a:buClr>
                <a:srgbClr val="7B6C62"/>
              </a:buClr>
              <a:buFont typeface="Georgia"/>
              <a:buChar char="•"/>
              <a:defRPr/>
            </a:lvl8pPr>
            <a:lvl9pPr marL="12498440" indent="-543930" algn="l" rtl="0">
              <a:spcBef>
                <a:spcPts val="1480"/>
              </a:spcBef>
              <a:buClr>
                <a:srgbClr val="B49E02"/>
              </a:buClr>
              <a:buFont typeface="Georgia"/>
              <a:buChar char="•"/>
              <a:defRPr/>
            </a:lvl9pPr>
          </a:lstStyle>
          <a:p>
            <a:endParaRPr/>
          </a:p>
        </p:txBody>
      </p:sp>
      <p:sp>
        <p:nvSpPr>
          <p:cNvPr id="84" name="Shape 84"/>
          <p:cNvSpPr txBox="1">
            <a:spLocks noGrp="1"/>
          </p:cNvSpPr>
          <p:nvPr>
            <p:ph type="body" idx="4"/>
          </p:nvPr>
        </p:nvSpPr>
        <p:spPr>
          <a:xfrm>
            <a:off x="26883359" y="11862638"/>
            <a:ext cx="22616160" cy="18346521"/>
          </a:xfrm>
          <a:prstGeom prst="rect">
            <a:avLst/>
          </a:prstGeom>
          <a:noFill/>
          <a:ln>
            <a:noFill/>
          </a:ln>
        </p:spPr>
        <p:txBody>
          <a:bodyPr lIns="91425" tIns="91425" rIns="91425" bIns="91425" anchor="t" anchorCtr="0"/>
          <a:lstStyle>
            <a:lvl1pPr marL="1442128" indent="-675683" algn="l" rtl="0">
              <a:spcBef>
                <a:spcPts val="2840"/>
              </a:spcBef>
              <a:buClr>
                <a:schemeClr val="accent1"/>
              </a:buClr>
              <a:buFont typeface="Georgia"/>
              <a:buChar char="●"/>
              <a:defRPr/>
            </a:lvl1pPr>
            <a:lvl2pPr marL="2884255" indent="-933534" algn="l" rtl="0">
              <a:spcBef>
                <a:spcPts val="2320"/>
              </a:spcBef>
              <a:buClr>
                <a:schemeClr val="accent2"/>
              </a:buClr>
              <a:buFont typeface="Georgia"/>
              <a:buChar char="○"/>
              <a:defRPr/>
            </a:lvl2pPr>
            <a:lvl3pPr marL="4326383" indent="-702120" algn="l" rtl="0">
              <a:spcBef>
                <a:spcPts val="2100"/>
              </a:spcBef>
              <a:buClr>
                <a:schemeClr val="accent3"/>
              </a:buClr>
              <a:buFont typeface="Georgia"/>
              <a:buChar char="•"/>
              <a:defRPr/>
            </a:lvl3pPr>
            <a:lvl4pPr marL="5768511" indent="-742486" algn="l" rtl="0">
              <a:spcBef>
                <a:spcPts val="2100"/>
              </a:spcBef>
              <a:buClr>
                <a:schemeClr val="accent4"/>
              </a:buClr>
              <a:buFont typeface="Georgia"/>
              <a:buChar char="•"/>
              <a:defRPr/>
            </a:lvl4pPr>
            <a:lvl5pPr marL="7210638" indent="-600288" algn="l" rtl="0">
              <a:spcBef>
                <a:spcPts val="1900"/>
              </a:spcBef>
              <a:buClr>
                <a:schemeClr val="accent5"/>
              </a:buClr>
              <a:buFont typeface="Georgia"/>
              <a:buChar char="•"/>
              <a:defRPr/>
            </a:lvl5pPr>
            <a:lvl6pPr marL="8652766" indent="-486665" algn="l" rtl="0">
              <a:spcBef>
                <a:spcPts val="1900"/>
              </a:spcBef>
              <a:buClr>
                <a:schemeClr val="accent6"/>
              </a:buClr>
              <a:buFont typeface="Georgia"/>
              <a:buChar char="●"/>
              <a:defRPr/>
            </a:lvl6pPr>
            <a:lvl7pPr marL="10094894" indent="-483534" algn="l" rtl="0">
              <a:spcBef>
                <a:spcPts val="1680"/>
              </a:spcBef>
              <a:buClr>
                <a:srgbClr val="B85740"/>
              </a:buClr>
              <a:buFont typeface="Georgia"/>
              <a:buChar char="•"/>
              <a:defRPr/>
            </a:lvl7pPr>
            <a:lvl8pPr marL="11056312" indent="-439111" algn="l" rtl="0">
              <a:spcBef>
                <a:spcPts val="1680"/>
              </a:spcBef>
              <a:buClr>
                <a:srgbClr val="7B6C62"/>
              </a:buClr>
              <a:buFont typeface="Georgia"/>
              <a:buChar char="•"/>
              <a:defRPr/>
            </a:lvl8pPr>
            <a:lvl9pPr marL="12498440" indent="-543930" algn="l" rtl="0">
              <a:spcBef>
                <a:spcPts val="1480"/>
              </a:spcBef>
              <a:buClr>
                <a:srgbClr val="B49E02"/>
              </a:buClr>
              <a:buFont typeface="Georgia"/>
              <a:buChar char="•"/>
              <a:defRPr/>
            </a:lvl9pPr>
          </a:lstStyle>
          <a:p>
            <a:endParaRPr/>
          </a:p>
        </p:txBody>
      </p:sp>
      <p:sp>
        <p:nvSpPr>
          <p:cNvPr id="85" name="Shape 85"/>
          <p:cNvSpPr/>
          <p:nvPr/>
        </p:nvSpPr>
        <p:spPr>
          <a:xfrm>
            <a:off x="23896320" y="4588973"/>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86" name="Shape 86"/>
          <p:cNvSpPr/>
          <p:nvPr/>
        </p:nvSpPr>
        <p:spPr>
          <a:xfrm>
            <a:off x="24425453" y="5042514"/>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87" name="Shape 87"/>
          <p:cNvSpPr txBox="1">
            <a:spLocks noGrp="1"/>
          </p:cNvSpPr>
          <p:nvPr>
            <p:ph type="sldNum" idx="12"/>
          </p:nvPr>
        </p:nvSpPr>
        <p:spPr>
          <a:xfrm>
            <a:off x="24323040" y="5003598"/>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88" name="Shape 88"/>
          <p:cNvSpPr txBox="1">
            <a:spLocks noGrp="1"/>
          </p:cNvSpPr>
          <p:nvPr>
            <p:ph type="title"/>
          </p:nvPr>
        </p:nvSpPr>
        <p:spPr>
          <a:xfrm>
            <a:off x="1689810" y="1097279"/>
            <a:ext cx="47792638" cy="3642969"/>
          </a:xfrm>
          <a:prstGeom prst="rect">
            <a:avLst/>
          </a:prstGeom>
          <a:noFill/>
          <a:ln>
            <a:noFill/>
          </a:ln>
        </p:spPr>
        <p:txBody>
          <a:bodyPr lIns="91425" tIns="91425" rIns="91425" bIns="91425" anchor="b" anchorCtr="0"/>
          <a:lstStyle>
            <a:lvl1pPr algn="ctr" rtl="0">
              <a:spcBef>
                <a:spcPts val="0"/>
              </a:spcBef>
              <a:buClr>
                <a:srgbClr val="7B9899"/>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89"/>
        <p:cNvGrpSpPr/>
        <p:nvPr/>
      </p:nvGrpSpPr>
      <p:grpSpPr>
        <a:xfrm>
          <a:off x="0" y="0"/>
          <a:ext cx="0" cy="0"/>
          <a:chOff x="0" y="0"/>
          <a:chExt cx="0" cy="0"/>
        </a:xfrm>
      </p:grpSpPr>
      <p:sp>
        <p:nvSpPr>
          <p:cNvPr id="90" name="Shape 90"/>
          <p:cNvSpPr txBox="1">
            <a:spLocks noGrp="1"/>
          </p:cNvSpPr>
          <p:nvPr>
            <p:ph type="title"/>
          </p:nvPr>
        </p:nvSpPr>
        <p:spPr>
          <a:xfrm>
            <a:off x="1689810" y="1097279"/>
            <a:ext cx="47792638" cy="3642969"/>
          </a:xfrm>
          <a:prstGeom prst="rect">
            <a:avLst/>
          </a:prstGeom>
          <a:noFill/>
          <a:ln>
            <a:noFill/>
          </a:ln>
        </p:spPr>
        <p:txBody>
          <a:bodyPr lIns="91425" tIns="91425" rIns="91425" bIns="91425" anchor="b" anchorCtr="0"/>
          <a:lstStyle>
            <a:lvl1pPr algn="ctr" rtl="0">
              <a:spcBef>
                <a:spcPts val="0"/>
              </a:spcBef>
              <a:buClr>
                <a:srgbClr val="7B9899"/>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91" name="Shape 91"/>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92" name="Shape 92"/>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93" name="Shape 93"/>
          <p:cNvSpPr txBox="1">
            <a:spLocks noGrp="1"/>
          </p:cNvSpPr>
          <p:nvPr>
            <p:ph type="sldNum" idx="12"/>
          </p:nvPr>
        </p:nvSpPr>
        <p:spPr>
          <a:xfrm>
            <a:off x="24323040" y="4972898"/>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94"/>
        <p:cNvGrpSpPr/>
        <p:nvPr/>
      </p:nvGrpSpPr>
      <p:grpSpPr>
        <a:xfrm>
          <a:off x="0" y="0"/>
          <a:ext cx="0" cy="0"/>
          <a:chOff x="0" y="0"/>
          <a:chExt cx="0" cy="0"/>
        </a:xfrm>
      </p:grpSpPr>
      <p:sp>
        <p:nvSpPr>
          <p:cNvPr id="95" name="Shape 95"/>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96" name="Shape 96"/>
          <p:cNvSpPr/>
          <p:nvPr/>
        </p:nvSpPr>
        <p:spPr>
          <a:xfrm>
            <a:off x="0" y="0"/>
            <a:ext cx="51206399" cy="746150"/>
          </a:xfrm>
          <a:prstGeom prst="rect">
            <a:avLst/>
          </a:prstGeom>
          <a:solidFill>
            <a:srgbClr val="FFFFFF"/>
          </a:solidFill>
          <a:ln>
            <a:noFill/>
          </a:ln>
        </p:spPr>
        <p:txBody>
          <a:bodyPr lIns="480700" tIns="240350" rIns="480700" bIns="240350" anchor="ctr" anchorCtr="0">
            <a:noAutofit/>
          </a:bodyPr>
          <a:lstStyle/>
          <a:p>
            <a:endParaRPr/>
          </a:p>
        </p:txBody>
      </p:sp>
      <p:sp>
        <p:nvSpPr>
          <p:cNvPr id="97" name="Shape 97"/>
          <p:cNvSpPr/>
          <p:nvPr/>
        </p:nvSpPr>
        <p:spPr>
          <a:xfrm>
            <a:off x="50352959"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98" name="Shape 98"/>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99" name="Shape 99"/>
          <p:cNvSpPr/>
          <p:nvPr/>
        </p:nvSpPr>
        <p:spPr>
          <a:xfrm>
            <a:off x="819303" y="306799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100" name="Shape 100"/>
          <p:cNvSpPr/>
          <p:nvPr/>
        </p:nvSpPr>
        <p:spPr>
          <a:xfrm>
            <a:off x="853440" y="760781"/>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sp>
        <p:nvSpPr>
          <p:cNvPr id="101" name="Shape 101"/>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02" name="Shape 102"/>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03" name="Shape 103"/>
          <p:cNvSpPr txBox="1">
            <a:spLocks noGrp="1"/>
          </p:cNvSpPr>
          <p:nvPr>
            <p:ph type="sldNum" idx="12"/>
          </p:nvPr>
        </p:nvSpPr>
        <p:spPr>
          <a:xfrm>
            <a:off x="23896320" y="30358081"/>
            <a:ext cx="3413760" cy="2118355"/>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cSld name="Content with Caption">
    <p:bg>
      <p:bgPr>
        <a:solidFill>
          <a:schemeClr val="lt1"/>
        </a:solidFill>
        <a:effectLst/>
      </p:bgPr>
    </p:bg>
    <p:spTree>
      <p:nvGrpSpPr>
        <p:cNvPr id="1" name="Shape 104"/>
        <p:cNvGrpSpPr/>
        <p:nvPr/>
      </p:nvGrpSpPr>
      <p:grpSpPr>
        <a:xfrm>
          <a:off x="0" y="0"/>
          <a:ext cx="0" cy="0"/>
          <a:chOff x="0" y="0"/>
          <a:chExt cx="0" cy="0"/>
        </a:xfrm>
      </p:grpSpPr>
      <p:sp>
        <p:nvSpPr>
          <p:cNvPr id="105" name="Shape 105"/>
          <p:cNvSpPr/>
          <p:nvPr/>
        </p:nvSpPr>
        <p:spPr>
          <a:xfrm>
            <a:off x="853440" y="731520"/>
            <a:ext cx="49465381" cy="1463039"/>
          </a:xfrm>
          <a:prstGeom prst="rect">
            <a:avLst/>
          </a:prstGeom>
          <a:solidFill>
            <a:schemeClr val="accent3"/>
          </a:solidFill>
          <a:ln>
            <a:noFill/>
          </a:ln>
        </p:spPr>
        <p:txBody>
          <a:bodyPr lIns="480700" tIns="240350" rIns="480700" bIns="240350" anchor="ctr" anchorCtr="0">
            <a:noAutofit/>
          </a:bodyPr>
          <a:lstStyle/>
          <a:p>
            <a:endParaRPr/>
          </a:p>
        </p:txBody>
      </p:sp>
      <p:sp>
        <p:nvSpPr>
          <p:cNvPr id="106" name="Shape 106"/>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107" name="Shape 107"/>
          <p:cNvSpPr/>
          <p:nvPr/>
        </p:nvSpPr>
        <p:spPr>
          <a:xfrm>
            <a:off x="50352959"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08" name="Shape 108"/>
          <p:cNvSpPr/>
          <p:nvPr/>
        </p:nvSpPr>
        <p:spPr>
          <a:xfrm>
            <a:off x="0" y="0"/>
            <a:ext cx="51206399" cy="570586"/>
          </a:xfrm>
          <a:prstGeom prst="rect">
            <a:avLst/>
          </a:prstGeom>
          <a:solidFill>
            <a:srgbClr val="FFFFFF"/>
          </a:solidFill>
          <a:ln>
            <a:noFill/>
          </a:ln>
        </p:spPr>
        <p:txBody>
          <a:bodyPr lIns="480700" tIns="240350" rIns="480700" bIns="240350" anchor="ctr" anchorCtr="0">
            <a:noAutofit/>
          </a:bodyPr>
          <a:lstStyle/>
          <a:p>
            <a:endParaRPr/>
          </a:p>
        </p:txBody>
      </p:sp>
      <p:sp>
        <p:nvSpPr>
          <p:cNvPr id="109" name="Shape 109"/>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10" name="Shape 110"/>
          <p:cNvSpPr/>
          <p:nvPr/>
        </p:nvSpPr>
        <p:spPr>
          <a:xfrm>
            <a:off x="853440" y="2926080"/>
            <a:ext cx="15361919" cy="28163520"/>
          </a:xfrm>
          <a:prstGeom prst="rect">
            <a:avLst/>
          </a:prstGeom>
          <a:solidFill>
            <a:schemeClr val="accent1"/>
          </a:solidFill>
          <a:ln>
            <a:noFill/>
          </a:ln>
        </p:spPr>
        <p:txBody>
          <a:bodyPr lIns="480700" tIns="240350" rIns="480700" bIns="240350" anchor="ctr" anchorCtr="0">
            <a:noAutofit/>
          </a:bodyPr>
          <a:lstStyle/>
          <a:p>
            <a:endParaRPr/>
          </a:p>
        </p:txBody>
      </p:sp>
      <p:sp>
        <p:nvSpPr>
          <p:cNvPr id="111" name="Shape 111"/>
          <p:cNvSpPr txBox="1">
            <a:spLocks noGrp="1"/>
          </p:cNvSpPr>
          <p:nvPr>
            <p:ph type="title"/>
          </p:nvPr>
        </p:nvSpPr>
        <p:spPr>
          <a:xfrm>
            <a:off x="2133600" y="4389119"/>
            <a:ext cx="13228320" cy="4754879"/>
          </a:xfrm>
          <a:prstGeom prst="rect">
            <a:avLst/>
          </a:prstGeom>
          <a:noFill/>
          <a:ln>
            <a:noFill/>
          </a:ln>
        </p:spPr>
        <p:txBody>
          <a:bodyPr lIns="91425" tIns="91425" rIns="91425" bIns="91425" anchor="b" anchorCtr="0"/>
          <a:lstStyle>
            <a:lvl1pPr algn="l" rtl="0">
              <a:buClr>
                <a:srgbClr val="FFFFFF"/>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112" name="Shape 112"/>
          <p:cNvSpPr txBox="1">
            <a:spLocks noGrp="1"/>
          </p:cNvSpPr>
          <p:nvPr>
            <p:ph type="body" idx="1"/>
          </p:nvPr>
        </p:nvSpPr>
        <p:spPr>
          <a:xfrm>
            <a:off x="2133600" y="9509763"/>
            <a:ext cx="13228320" cy="19895822"/>
          </a:xfrm>
          <a:prstGeom prst="rect">
            <a:avLst/>
          </a:prstGeom>
          <a:noFill/>
          <a:ln>
            <a:noFill/>
          </a:ln>
        </p:spPr>
        <p:txBody>
          <a:bodyPr lIns="91425" tIns="91425" rIns="91425" bIns="91425" anchor="t" anchorCtr="0"/>
          <a:lstStyle>
            <a:lvl1pPr marL="0" indent="0" rtl="0">
              <a:spcAft>
                <a:spcPts val="5257"/>
              </a:spcAft>
              <a:buClr>
                <a:srgbClr val="FFFFFF"/>
              </a:buClr>
              <a:buFont typeface="Georgia"/>
              <a:buNone/>
              <a:defRPr/>
            </a:lvl1pPr>
            <a:lvl2pPr rtl="0">
              <a:buFont typeface="Georgia"/>
              <a:buNone/>
              <a:defRPr/>
            </a:lvl2pPr>
            <a:lvl3pPr rtl="0">
              <a:buFont typeface="Georgia"/>
              <a:buNone/>
              <a:defRPr/>
            </a:lvl3pPr>
            <a:lvl4pPr rtl="0">
              <a:buFont typeface="Georgia"/>
              <a:buNone/>
              <a:defRPr/>
            </a:lvl4pPr>
            <a:lvl5pPr rtl="0">
              <a:buFont typeface="Georgia"/>
              <a:buNone/>
              <a:defRPr/>
            </a:lvl5pPr>
            <a:lvl6pPr rtl="0">
              <a:defRPr/>
            </a:lvl6pPr>
            <a:lvl7pPr rtl="0">
              <a:defRPr/>
            </a:lvl7pPr>
            <a:lvl8pPr rtl="0">
              <a:defRPr/>
            </a:lvl8pPr>
            <a:lvl9pPr rtl="0">
              <a:defRPr/>
            </a:lvl9pPr>
          </a:lstStyle>
          <a:p>
            <a:endParaRPr/>
          </a:p>
        </p:txBody>
      </p:sp>
      <p:sp>
        <p:nvSpPr>
          <p:cNvPr id="113" name="Shape 113"/>
          <p:cNvSpPr/>
          <p:nvPr/>
        </p:nvSpPr>
        <p:spPr>
          <a:xfrm>
            <a:off x="853440" y="73152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cxnSp>
        <p:nvCxnSpPr>
          <p:cNvPr id="114" name="Shape 114"/>
          <p:cNvCxnSpPr/>
          <p:nvPr/>
        </p:nvCxnSpPr>
        <p:spPr>
          <a:xfrm>
            <a:off x="853440" y="2560319"/>
            <a:ext cx="49465381" cy="0"/>
          </a:xfrm>
          <a:prstGeom prst="straightConnector1">
            <a:avLst/>
          </a:prstGeom>
          <a:noFill/>
          <a:ln w="11425" cap="flat">
            <a:solidFill>
              <a:srgbClr val="7B9899"/>
            </a:solidFill>
            <a:prstDash val="dash"/>
            <a:round/>
            <a:headEnd type="none" w="med" len="med"/>
            <a:tailEnd type="none" w="med" len="med"/>
          </a:ln>
        </p:spPr>
      </p:cxnSp>
      <p:sp>
        <p:nvSpPr>
          <p:cNvPr id="115" name="Shape 115"/>
          <p:cNvSpPr txBox="1">
            <a:spLocks noGrp="1"/>
          </p:cNvSpPr>
          <p:nvPr>
            <p:ph type="body" idx="2"/>
          </p:nvPr>
        </p:nvSpPr>
        <p:spPr>
          <a:xfrm>
            <a:off x="17495520" y="3291839"/>
            <a:ext cx="31577279" cy="25968958"/>
          </a:xfrm>
          <a:prstGeom prst="rect">
            <a:avLst/>
          </a:prstGeom>
          <a:noFill/>
          <a:ln>
            <a:noFill/>
          </a:ln>
        </p:spPr>
        <p:txBody>
          <a:bodyPr lIns="91425" tIns="91425" rIns="91425" bIns="91425" anchor="t" anchorCtr="0"/>
          <a:lstStyle>
            <a:lvl1pPr marL="1442128" indent="-675683" algn="l" rtl="0">
              <a:spcBef>
                <a:spcPts val="2840"/>
              </a:spcBef>
              <a:buClr>
                <a:schemeClr val="accent1"/>
              </a:buClr>
              <a:buFont typeface="Georgia"/>
              <a:buChar char="●"/>
              <a:defRPr/>
            </a:lvl1pPr>
            <a:lvl2pPr marL="2884255" indent="-933534" algn="l" rtl="0">
              <a:spcBef>
                <a:spcPts val="2320"/>
              </a:spcBef>
              <a:buClr>
                <a:schemeClr val="accent2"/>
              </a:buClr>
              <a:buFont typeface="Georgia"/>
              <a:buChar char="○"/>
              <a:defRPr/>
            </a:lvl2pPr>
            <a:lvl3pPr marL="4326383" indent="-702120" algn="l" rtl="0">
              <a:spcBef>
                <a:spcPts val="2100"/>
              </a:spcBef>
              <a:buClr>
                <a:schemeClr val="accent3"/>
              </a:buClr>
              <a:buFont typeface="Georgia"/>
              <a:buChar char="•"/>
              <a:defRPr/>
            </a:lvl3pPr>
            <a:lvl4pPr marL="5768511" indent="-742486" algn="l" rtl="0">
              <a:spcBef>
                <a:spcPts val="2100"/>
              </a:spcBef>
              <a:buClr>
                <a:schemeClr val="accent4"/>
              </a:buClr>
              <a:buFont typeface="Georgia"/>
              <a:buChar char="•"/>
              <a:defRPr/>
            </a:lvl4pPr>
            <a:lvl5pPr marL="7210638" indent="-600288" algn="l" rtl="0">
              <a:spcBef>
                <a:spcPts val="1900"/>
              </a:spcBef>
              <a:buClr>
                <a:schemeClr val="accent5"/>
              </a:buClr>
              <a:buFont typeface="Georgia"/>
              <a:buChar char="•"/>
              <a:defRPr/>
            </a:lvl5pPr>
            <a:lvl6pPr marL="8652766" indent="-486665" algn="l" rtl="0">
              <a:spcBef>
                <a:spcPts val="1900"/>
              </a:spcBef>
              <a:buClr>
                <a:schemeClr val="accent6"/>
              </a:buClr>
              <a:buFont typeface="Georgia"/>
              <a:buChar char="●"/>
              <a:defRPr/>
            </a:lvl6pPr>
            <a:lvl7pPr marL="10094894" indent="-483534" algn="l" rtl="0">
              <a:spcBef>
                <a:spcPts val="1680"/>
              </a:spcBef>
              <a:buClr>
                <a:srgbClr val="B85740"/>
              </a:buClr>
              <a:buFont typeface="Georgia"/>
              <a:buChar char="•"/>
              <a:defRPr/>
            </a:lvl7pPr>
            <a:lvl8pPr marL="11056312" indent="-439111" algn="l" rtl="0">
              <a:spcBef>
                <a:spcPts val="1680"/>
              </a:spcBef>
              <a:buClr>
                <a:srgbClr val="7B6C62"/>
              </a:buClr>
              <a:buFont typeface="Georgia"/>
              <a:buChar char="•"/>
              <a:defRPr/>
            </a:lvl8pPr>
            <a:lvl9pPr marL="12498440" indent="-543930" algn="l" rtl="0">
              <a:spcBef>
                <a:spcPts val="1480"/>
              </a:spcBef>
              <a:buClr>
                <a:srgbClr val="B49E02"/>
              </a:buClr>
              <a:buFont typeface="Georgia"/>
              <a:buChar char="•"/>
              <a:defRPr/>
            </a:lvl9pPr>
          </a:lstStyle>
          <a:p>
            <a:endParaRPr/>
          </a:p>
        </p:txBody>
      </p:sp>
      <p:sp>
        <p:nvSpPr>
          <p:cNvPr id="116" name="Shape 116"/>
          <p:cNvSpPr/>
          <p:nvPr/>
        </p:nvSpPr>
        <p:spPr>
          <a:xfrm>
            <a:off x="7254239" y="1097279"/>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117" name="Shape 117"/>
          <p:cNvSpPr/>
          <p:nvPr/>
        </p:nvSpPr>
        <p:spPr>
          <a:xfrm>
            <a:off x="7783372" y="1550823"/>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118" name="Shape 118"/>
          <p:cNvSpPr txBox="1">
            <a:spLocks noGrp="1"/>
          </p:cNvSpPr>
          <p:nvPr>
            <p:ph type="sldNum" idx="12"/>
          </p:nvPr>
        </p:nvSpPr>
        <p:spPr>
          <a:xfrm>
            <a:off x="7680960" y="1501145"/>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19" name="Shape 119"/>
          <p:cNvSpPr/>
          <p:nvPr/>
        </p:nvSpPr>
        <p:spPr>
          <a:xfrm>
            <a:off x="836370" y="306642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120" name="Shape 120"/>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21" name="Shape 121"/>
          <p:cNvSpPr txBox="1">
            <a:spLocks noGrp="1"/>
          </p:cNvSpPr>
          <p:nvPr>
            <p:ph type="ftr" idx="11"/>
          </p:nvPr>
        </p:nvSpPr>
        <p:spPr>
          <a:xfrm>
            <a:off x="1689810" y="30772068"/>
            <a:ext cx="18946367"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cSld name="Picture with Caption">
    <p:spTree>
      <p:nvGrpSpPr>
        <p:cNvPr id="1" name="Shape 122"/>
        <p:cNvGrpSpPr/>
        <p:nvPr/>
      </p:nvGrpSpPr>
      <p:grpSpPr>
        <a:xfrm>
          <a:off x="0" y="0"/>
          <a:ext cx="0" cy="0"/>
          <a:chOff x="0" y="0"/>
          <a:chExt cx="0" cy="0"/>
        </a:xfrm>
      </p:grpSpPr>
      <p:cxnSp>
        <p:nvCxnSpPr>
          <p:cNvPr id="123" name="Shape 123"/>
          <p:cNvCxnSpPr/>
          <p:nvPr/>
        </p:nvCxnSpPr>
        <p:spPr>
          <a:xfrm>
            <a:off x="853440" y="2560319"/>
            <a:ext cx="49465381" cy="0"/>
          </a:xfrm>
          <a:prstGeom prst="straightConnector1">
            <a:avLst/>
          </a:prstGeom>
          <a:noFill/>
          <a:ln w="11425" cap="flat">
            <a:solidFill>
              <a:srgbClr val="7B9899"/>
            </a:solidFill>
            <a:prstDash val="dash"/>
            <a:round/>
            <a:headEnd type="none" w="med" len="med"/>
            <a:tailEnd type="none" w="med" len="med"/>
          </a:ln>
        </p:spPr>
      </p:cxnSp>
      <p:sp>
        <p:nvSpPr>
          <p:cNvPr id="124" name="Shape 124"/>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125" name="Shape 125"/>
          <p:cNvSpPr/>
          <p:nvPr/>
        </p:nvSpPr>
        <p:spPr>
          <a:xfrm>
            <a:off x="50352959"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26" name="Shape 126"/>
          <p:cNvSpPr/>
          <p:nvPr/>
        </p:nvSpPr>
        <p:spPr>
          <a:xfrm>
            <a:off x="0" y="0"/>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127" name="Shape 127"/>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28" name="Shape 128"/>
          <p:cNvSpPr/>
          <p:nvPr/>
        </p:nvSpPr>
        <p:spPr>
          <a:xfrm>
            <a:off x="853440" y="731520"/>
            <a:ext cx="49465381" cy="1448410"/>
          </a:xfrm>
          <a:prstGeom prst="rect">
            <a:avLst/>
          </a:prstGeom>
          <a:solidFill>
            <a:schemeClr val="accent3"/>
          </a:solidFill>
          <a:ln>
            <a:noFill/>
          </a:ln>
        </p:spPr>
        <p:txBody>
          <a:bodyPr lIns="480700" tIns="240350" rIns="480700" bIns="240350" anchor="ctr" anchorCtr="0">
            <a:noAutofit/>
          </a:bodyPr>
          <a:lstStyle/>
          <a:p>
            <a:endParaRPr/>
          </a:p>
        </p:txBody>
      </p:sp>
      <p:sp>
        <p:nvSpPr>
          <p:cNvPr id="129" name="Shape 129"/>
          <p:cNvSpPr/>
          <p:nvPr/>
        </p:nvSpPr>
        <p:spPr>
          <a:xfrm>
            <a:off x="853440" y="2926080"/>
            <a:ext cx="15361919" cy="28163520"/>
          </a:xfrm>
          <a:prstGeom prst="rect">
            <a:avLst/>
          </a:prstGeom>
          <a:solidFill>
            <a:schemeClr val="accent1"/>
          </a:solidFill>
          <a:ln>
            <a:noFill/>
          </a:ln>
        </p:spPr>
        <p:txBody>
          <a:bodyPr lIns="480700" tIns="240350" rIns="480700" bIns="240350" anchor="ctr" anchorCtr="0">
            <a:noAutofit/>
          </a:bodyPr>
          <a:lstStyle/>
          <a:p>
            <a:endParaRPr/>
          </a:p>
        </p:txBody>
      </p:sp>
      <p:sp>
        <p:nvSpPr>
          <p:cNvPr id="130" name="Shape 130"/>
          <p:cNvSpPr/>
          <p:nvPr/>
        </p:nvSpPr>
        <p:spPr>
          <a:xfrm>
            <a:off x="853440" y="74615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sp>
        <p:nvSpPr>
          <p:cNvPr id="131" name="Shape 131"/>
          <p:cNvSpPr/>
          <p:nvPr/>
        </p:nvSpPr>
        <p:spPr>
          <a:xfrm>
            <a:off x="7254239" y="1097279"/>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132" name="Shape 132"/>
          <p:cNvSpPr/>
          <p:nvPr/>
        </p:nvSpPr>
        <p:spPr>
          <a:xfrm>
            <a:off x="7783372" y="1550823"/>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133" name="Shape 133"/>
          <p:cNvSpPr txBox="1">
            <a:spLocks noGrp="1"/>
          </p:cNvSpPr>
          <p:nvPr>
            <p:ph type="sldNum" idx="12"/>
          </p:nvPr>
        </p:nvSpPr>
        <p:spPr>
          <a:xfrm>
            <a:off x="7680960" y="1501145"/>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34" name="Shape 134"/>
          <p:cNvSpPr txBox="1">
            <a:spLocks noGrp="1"/>
          </p:cNvSpPr>
          <p:nvPr>
            <p:ph type="title"/>
          </p:nvPr>
        </p:nvSpPr>
        <p:spPr>
          <a:xfrm>
            <a:off x="16802100" y="24140159"/>
            <a:ext cx="32857440" cy="5852159"/>
          </a:xfrm>
          <a:prstGeom prst="rect">
            <a:avLst/>
          </a:prstGeom>
          <a:noFill/>
          <a:ln>
            <a:noFill/>
          </a:ln>
        </p:spPr>
        <p:txBody>
          <a:bodyPr lIns="91425" tIns="91425" rIns="91425" bIns="91425" anchor="t" anchorCtr="0"/>
          <a:lstStyle>
            <a:lvl1pPr algn="l" rtl="0">
              <a:buClr>
                <a:schemeClr val="dk2"/>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135" name="Shape 135"/>
          <p:cNvSpPr>
            <a:spLocks noGrp="1"/>
          </p:cNvSpPr>
          <p:nvPr>
            <p:ph type="pic" idx="2"/>
          </p:nvPr>
        </p:nvSpPr>
        <p:spPr>
          <a:xfrm>
            <a:off x="16802100" y="2926080"/>
            <a:ext cx="32857440" cy="20482559"/>
          </a:xfrm>
          <a:prstGeom prst="rect">
            <a:avLst/>
          </a:prstGeom>
          <a:noFill/>
          <a:ln>
            <a:noFill/>
          </a:ln>
        </p:spPr>
      </p:sp>
      <p:sp>
        <p:nvSpPr>
          <p:cNvPr id="136" name="Shape 136"/>
          <p:cNvSpPr txBox="1">
            <a:spLocks noGrp="1"/>
          </p:cNvSpPr>
          <p:nvPr>
            <p:ph type="body" idx="1"/>
          </p:nvPr>
        </p:nvSpPr>
        <p:spPr>
          <a:xfrm>
            <a:off x="2133600" y="4754880"/>
            <a:ext cx="13655040" cy="25237441"/>
          </a:xfrm>
          <a:prstGeom prst="rect">
            <a:avLst/>
          </a:prstGeom>
          <a:noFill/>
          <a:ln>
            <a:noFill/>
          </a:ln>
        </p:spPr>
        <p:txBody>
          <a:bodyPr lIns="91425" tIns="91425" rIns="91425" bIns="91425" anchor="t" anchorCtr="0"/>
          <a:lstStyle>
            <a:lvl1pPr marL="0" indent="0" rtl="0">
              <a:spcAft>
                <a:spcPts val="5257"/>
              </a:spcAft>
              <a:buClr>
                <a:srgbClr val="FFFFFF"/>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137" name="Shape 137"/>
          <p:cNvSpPr/>
          <p:nvPr/>
        </p:nvSpPr>
        <p:spPr>
          <a:xfrm>
            <a:off x="836370" y="306642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138" name="Shape 138"/>
          <p:cNvSpPr txBox="1">
            <a:spLocks noGrp="1"/>
          </p:cNvSpPr>
          <p:nvPr>
            <p:ph type="dt" idx="10"/>
          </p:nvPr>
        </p:nvSpPr>
        <p:spPr>
          <a:xfrm>
            <a:off x="32413650"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39" name="Shape 139"/>
          <p:cNvSpPr txBox="1">
            <a:spLocks noGrp="1"/>
          </p:cNvSpPr>
          <p:nvPr>
            <p:ph type="ftr" idx="11"/>
          </p:nvPr>
        </p:nvSpPr>
        <p:spPr>
          <a:xfrm>
            <a:off x="1689810" y="30772068"/>
            <a:ext cx="20072908"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cSld name="Title and Vertical Text">
    <p:bg>
      <p:bgPr>
        <a:solidFill>
          <a:schemeClr val="lt2"/>
        </a:solidFill>
        <a:effectLst/>
      </p:bgPr>
    </p:bg>
    <p:spTree>
      <p:nvGrpSpPr>
        <p:cNvPr id="1" name="Shape 140"/>
        <p:cNvGrpSpPr/>
        <p:nvPr/>
      </p:nvGrpSpPr>
      <p:grpSpPr>
        <a:xfrm>
          <a:off x="0" y="0"/>
          <a:ext cx="0" cy="0"/>
          <a:chOff x="0" y="0"/>
          <a:chExt cx="0" cy="0"/>
        </a:xfrm>
      </p:grpSpPr>
      <p:sp>
        <p:nvSpPr>
          <p:cNvPr id="141" name="Shape 141"/>
          <p:cNvSpPr txBox="1">
            <a:spLocks noGrp="1"/>
          </p:cNvSpPr>
          <p:nvPr>
            <p:ph type="title"/>
          </p:nvPr>
        </p:nvSpPr>
        <p:spPr>
          <a:xfrm>
            <a:off x="1689810" y="1097279"/>
            <a:ext cx="47792638" cy="3642969"/>
          </a:xfrm>
          <a:prstGeom prst="rect">
            <a:avLst/>
          </a:prstGeom>
          <a:noFill/>
          <a:ln>
            <a:noFill/>
          </a:ln>
        </p:spPr>
        <p:txBody>
          <a:bodyPr lIns="91425" tIns="91425" rIns="91425" bIns="91425" anchor="b" anchorCtr="0"/>
          <a:lstStyle>
            <a:lvl1pPr algn="ctr" rtl="0">
              <a:spcBef>
                <a:spcPts val="0"/>
              </a:spcBef>
              <a:buClr>
                <a:srgbClr val="7B9899"/>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
        <p:nvSpPr>
          <p:cNvPr id="142" name="Shape 142"/>
          <p:cNvSpPr txBox="1">
            <a:spLocks noGrp="1"/>
          </p:cNvSpPr>
          <p:nvPr>
            <p:ph type="body" idx="1"/>
          </p:nvPr>
        </p:nvSpPr>
        <p:spPr>
          <a:xfrm rot="5400000">
            <a:off x="14547493" y="-5542482"/>
            <a:ext cx="22077273" cy="47792638"/>
          </a:xfrm>
          <a:prstGeom prst="rect">
            <a:avLst/>
          </a:prstGeom>
          <a:noFill/>
          <a:ln>
            <a:noFill/>
          </a:ln>
        </p:spPr>
        <p:txBody>
          <a:bodyPr lIns="91425" tIns="91425" rIns="91425" bIns="91425" anchor="t" anchorCtr="0"/>
          <a:lstStyle>
            <a:lvl1pPr marL="1442128" indent="-675683" algn="l" rtl="0">
              <a:spcBef>
                <a:spcPts val="2840"/>
              </a:spcBef>
              <a:buClr>
                <a:schemeClr val="accent1"/>
              </a:buClr>
              <a:buFont typeface="Georgia"/>
              <a:buChar char="●"/>
              <a:defRPr/>
            </a:lvl1pPr>
            <a:lvl2pPr marL="2884255" indent="-933534" algn="l" rtl="0">
              <a:spcBef>
                <a:spcPts val="2320"/>
              </a:spcBef>
              <a:buClr>
                <a:schemeClr val="accent2"/>
              </a:buClr>
              <a:buFont typeface="Georgia"/>
              <a:buChar char="○"/>
              <a:defRPr/>
            </a:lvl2pPr>
            <a:lvl3pPr marL="4326383" indent="-702120" algn="l" rtl="0">
              <a:spcBef>
                <a:spcPts val="2100"/>
              </a:spcBef>
              <a:buClr>
                <a:schemeClr val="accent3"/>
              </a:buClr>
              <a:buFont typeface="Georgia"/>
              <a:buChar char="•"/>
              <a:defRPr/>
            </a:lvl3pPr>
            <a:lvl4pPr marL="5768511" indent="-742486" algn="l" rtl="0">
              <a:spcBef>
                <a:spcPts val="2100"/>
              </a:spcBef>
              <a:buClr>
                <a:schemeClr val="accent4"/>
              </a:buClr>
              <a:buFont typeface="Georgia"/>
              <a:buChar char="•"/>
              <a:defRPr/>
            </a:lvl4pPr>
            <a:lvl5pPr marL="7210638" indent="-600288" algn="l" rtl="0">
              <a:spcBef>
                <a:spcPts val="1900"/>
              </a:spcBef>
              <a:buClr>
                <a:schemeClr val="accent5"/>
              </a:buClr>
              <a:buFont typeface="Georgia"/>
              <a:buChar char="•"/>
              <a:defRPr/>
            </a:lvl5pPr>
            <a:lvl6pPr marL="8652766" indent="-486665" algn="l" rtl="0">
              <a:spcBef>
                <a:spcPts val="1900"/>
              </a:spcBef>
              <a:buClr>
                <a:schemeClr val="accent6"/>
              </a:buClr>
              <a:buFont typeface="Georgia"/>
              <a:buChar char="●"/>
              <a:defRPr/>
            </a:lvl6pPr>
            <a:lvl7pPr marL="10094894" indent="-483534" algn="l" rtl="0">
              <a:spcBef>
                <a:spcPts val="1680"/>
              </a:spcBef>
              <a:buClr>
                <a:srgbClr val="B85740"/>
              </a:buClr>
              <a:buFont typeface="Georgia"/>
              <a:buChar char="•"/>
              <a:defRPr/>
            </a:lvl7pPr>
            <a:lvl8pPr marL="11056312" indent="-439111" algn="l" rtl="0">
              <a:spcBef>
                <a:spcPts val="1680"/>
              </a:spcBef>
              <a:buClr>
                <a:srgbClr val="7B6C62"/>
              </a:buClr>
              <a:buFont typeface="Georgia"/>
              <a:buChar char="•"/>
              <a:defRPr/>
            </a:lvl8pPr>
            <a:lvl9pPr marL="12498440" indent="-543930" algn="l" rtl="0">
              <a:spcBef>
                <a:spcPts val="1480"/>
              </a:spcBef>
              <a:buClr>
                <a:srgbClr val="B49E02"/>
              </a:buClr>
              <a:buFont typeface="Georgia"/>
              <a:buChar char="•"/>
              <a:defRPr/>
            </a:lvl9pPr>
          </a:lstStyle>
          <a:p>
            <a:endParaRPr/>
          </a:p>
        </p:txBody>
      </p:sp>
      <p:sp>
        <p:nvSpPr>
          <p:cNvPr id="143" name="Shape 143"/>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44" name="Shape 144"/>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45" name="Shape 145"/>
          <p:cNvSpPr txBox="1">
            <a:spLocks noGrp="1"/>
          </p:cNvSpPr>
          <p:nvPr>
            <p:ph type="sldNum" idx="12"/>
          </p:nvPr>
        </p:nvSpPr>
        <p:spPr>
          <a:xfrm>
            <a:off x="24323040" y="4992837"/>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cSld name="Vertical Title and Text">
    <p:bg>
      <p:bgPr>
        <a:solidFill>
          <a:schemeClr val="lt2"/>
        </a:solidFill>
        <a:effectLst/>
      </p:bgPr>
    </p:bg>
    <p:spTree>
      <p:nvGrpSpPr>
        <p:cNvPr id="1" name="Shape 146"/>
        <p:cNvGrpSpPr/>
        <p:nvPr/>
      </p:nvGrpSpPr>
      <p:grpSpPr>
        <a:xfrm>
          <a:off x="0" y="0"/>
          <a:ext cx="0" cy="0"/>
          <a:chOff x="0" y="0"/>
          <a:chExt cx="0" cy="0"/>
        </a:xfrm>
      </p:grpSpPr>
      <p:sp>
        <p:nvSpPr>
          <p:cNvPr id="147" name="Shape 147"/>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148" name="Shape 148"/>
          <p:cNvSpPr/>
          <p:nvPr/>
        </p:nvSpPr>
        <p:spPr>
          <a:xfrm>
            <a:off x="39258240" y="0"/>
            <a:ext cx="11948159" cy="32918400"/>
          </a:xfrm>
          <a:prstGeom prst="rect">
            <a:avLst/>
          </a:prstGeom>
          <a:solidFill>
            <a:srgbClr val="FFFFFF"/>
          </a:solidFill>
          <a:ln>
            <a:noFill/>
          </a:ln>
        </p:spPr>
        <p:txBody>
          <a:bodyPr lIns="480700" tIns="240350" rIns="480700" bIns="240350" anchor="ctr" anchorCtr="0">
            <a:noAutofit/>
          </a:bodyPr>
          <a:lstStyle/>
          <a:p>
            <a:endParaRPr/>
          </a:p>
        </p:txBody>
      </p:sp>
      <p:sp>
        <p:nvSpPr>
          <p:cNvPr id="149" name="Shape 149"/>
          <p:cNvSpPr/>
          <p:nvPr/>
        </p:nvSpPr>
        <p:spPr>
          <a:xfrm>
            <a:off x="0" y="0"/>
            <a:ext cx="51206399" cy="746150"/>
          </a:xfrm>
          <a:prstGeom prst="rect">
            <a:avLst/>
          </a:prstGeom>
          <a:solidFill>
            <a:srgbClr val="FFFFFF"/>
          </a:solidFill>
          <a:ln>
            <a:noFill/>
          </a:ln>
        </p:spPr>
        <p:txBody>
          <a:bodyPr lIns="480700" tIns="240350" rIns="480700" bIns="240350" anchor="ctr" anchorCtr="0">
            <a:noAutofit/>
          </a:bodyPr>
          <a:lstStyle/>
          <a:p>
            <a:endParaRPr/>
          </a:p>
        </p:txBody>
      </p:sp>
      <p:sp>
        <p:nvSpPr>
          <p:cNvPr id="150" name="Shape 150"/>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51" name="Shape 151"/>
          <p:cNvSpPr/>
          <p:nvPr/>
        </p:nvSpPr>
        <p:spPr>
          <a:xfrm>
            <a:off x="819303" y="306799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152" name="Shape 152"/>
          <p:cNvSpPr/>
          <p:nvPr/>
        </p:nvSpPr>
        <p:spPr>
          <a:xfrm>
            <a:off x="853440" y="74615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cxnSp>
        <p:nvCxnSpPr>
          <p:cNvPr id="153" name="Shape 153"/>
          <p:cNvCxnSpPr/>
          <p:nvPr/>
        </p:nvCxnSpPr>
        <p:spPr>
          <a:xfrm rot="5400000">
            <a:off x="25020420" y="15734994"/>
            <a:ext cx="29977689" cy="0"/>
          </a:xfrm>
          <a:prstGeom prst="straightConnector1">
            <a:avLst/>
          </a:prstGeom>
          <a:noFill/>
          <a:ln w="9525" cap="flat">
            <a:solidFill>
              <a:srgbClr val="7B9899"/>
            </a:solidFill>
            <a:prstDash val="dash"/>
            <a:round/>
            <a:headEnd type="none" w="med" len="med"/>
            <a:tailEnd type="none" w="med" len="med"/>
          </a:ln>
        </p:spPr>
      </p:cxnSp>
      <p:sp>
        <p:nvSpPr>
          <p:cNvPr id="154" name="Shape 154"/>
          <p:cNvSpPr/>
          <p:nvPr/>
        </p:nvSpPr>
        <p:spPr>
          <a:xfrm>
            <a:off x="38302387" y="14043662"/>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155" name="Shape 155"/>
          <p:cNvSpPr/>
          <p:nvPr/>
        </p:nvSpPr>
        <p:spPr>
          <a:xfrm>
            <a:off x="38831518" y="14497204"/>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156" name="Shape 156"/>
          <p:cNvSpPr txBox="1">
            <a:spLocks noGrp="1"/>
          </p:cNvSpPr>
          <p:nvPr>
            <p:ph type="sldNum" idx="12"/>
          </p:nvPr>
        </p:nvSpPr>
        <p:spPr>
          <a:xfrm>
            <a:off x="38729106" y="14447526"/>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57" name="Shape 157"/>
          <p:cNvSpPr txBox="1">
            <a:spLocks noGrp="1"/>
          </p:cNvSpPr>
          <p:nvPr>
            <p:ph type="body" idx="1"/>
          </p:nvPr>
        </p:nvSpPr>
        <p:spPr>
          <a:xfrm rot="5400000">
            <a:off x="6084560" y="-2914641"/>
            <a:ext cx="27942558" cy="36697920"/>
          </a:xfrm>
          <a:prstGeom prst="rect">
            <a:avLst/>
          </a:prstGeom>
          <a:noFill/>
          <a:ln>
            <a:noFill/>
          </a:ln>
        </p:spPr>
        <p:txBody>
          <a:bodyPr lIns="91425" tIns="91425" rIns="91425" bIns="91425" anchor="t" anchorCtr="0"/>
          <a:lstStyle>
            <a:lvl1pPr marL="1442128" indent="-675683" algn="l" rtl="0">
              <a:spcBef>
                <a:spcPts val="2840"/>
              </a:spcBef>
              <a:buClr>
                <a:schemeClr val="accent1"/>
              </a:buClr>
              <a:buFont typeface="Georgia"/>
              <a:buChar char="●"/>
              <a:defRPr/>
            </a:lvl1pPr>
            <a:lvl2pPr marL="2884255" indent="-933534" algn="l" rtl="0">
              <a:spcBef>
                <a:spcPts val="2320"/>
              </a:spcBef>
              <a:buClr>
                <a:schemeClr val="accent2"/>
              </a:buClr>
              <a:buFont typeface="Georgia"/>
              <a:buChar char="○"/>
              <a:defRPr/>
            </a:lvl2pPr>
            <a:lvl3pPr marL="4326383" indent="-702120" algn="l" rtl="0">
              <a:spcBef>
                <a:spcPts val="2100"/>
              </a:spcBef>
              <a:buClr>
                <a:schemeClr val="accent3"/>
              </a:buClr>
              <a:buFont typeface="Georgia"/>
              <a:buChar char="•"/>
              <a:defRPr/>
            </a:lvl3pPr>
            <a:lvl4pPr marL="5768511" indent="-742486" algn="l" rtl="0">
              <a:spcBef>
                <a:spcPts val="2100"/>
              </a:spcBef>
              <a:buClr>
                <a:schemeClr val="accent4"/>
              </a:buClr>
              <a:buFont typeface="Georgia"/>
              <a:buChar char="•"/>
              <a:defRPr/>
            </a:lvl4pPr>
            <a:lvl5pPr marL="7210638" indent="-600288" algn="l" rtl="0">
              <a:spcBef>
                <a:spcPts val="1900"/>
              </a:spcBef>
              <a:buClr>
                <a:schemeClr val="accent5"/>
              </a:buClr>
              <a:buFont typeface="Georgia"/>
              <a:buChar char="•"/>
              <a:defRPr/>
            </a:lvl5pPr>
            <a:lvl6pPr marL="8652766" indent="-486665" algn="l" rtl="0">
              <a:spcBef>
                <a:spcPts val="1900"/>
              </a:spcBef>
              <a:buClr>
                <a:schemeClr val="accent6"/>
              </a:buClr>
              <a:buFont typeface="Georgia"/>
              <a:buChar char="●"/>
              <a:defRPr/>
            </a:lvl6pPr>
            <a:lvl7pPr marL="10094894" indent="-483534" algn="l" rtl="0">
              <a:spcBef>
                <a:spcPts val="1680"/>
              </a:spcBef>
              <a:buClr>
                <a:srgbClr val="B85740"/>
              </a:buClr>
              <a:buFont typeface="Georgia"/>
              <a:buChar char="•"/>
              <a:defRPr/>
            </a:lvl7pPr>
            <a:lvl8pPr marL="11056312" indent="-439111" algn="l" rtl="0">
              <a:spcBef>
                <a:spcPts val="1680"/>
              </a:spcBef>
              <a:buClr>
                <a:srgbClr val="7B6C62"/>
              </a:buClr>
              <a:buFont typeface="Georgia"/>
              <a:buChar char="•"/>
              <a:defRPr/>
            </a:lvl8pPr>
            <a:lvl9pPr marL="12498440" indent="-543930" algn="l" rtl="0">
              <a:spcBef>
                <a:spcPts val="1480"/>
              </a:spcBef>
              <a:buClr>
                <a:srgbClr val="B49E02"/>
              </a:buClr>
              <a:buFont typeface="Georgia"/>
              <a:buChar char="•"/>
              <a:defRPr/>
            </a:lvl9pPr>
          </a:lstStyle>
          <a:p>
            <a:endParaRPr/>
          </a:p>
        </p:txBody>
      </p:sp>
      <p:sp>
        <p:nvSpPr>
          <p:cNvPr id="158" name="Shape 158"/>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59" name="Shape 159"/>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60" name="Shape 160"/>
          <p:cNvSpPr txBox="1">
            <a:spLocks noGrp="1"/>
          </p:cNvSpPr>
          <p:nvPr>
            <p:ph type="title"/>
          </p:nvPr>
        </p:nvSpPr>
        <p:spPr>
          <a:xfrm rot="5400000">
            <a:off x="31402018" y="11452867"/>
            <a:ext cx="28087320" cy="8107679"/>
          </a:xfrm>
          <a:prstGeom prst="rect">
            <a:avLst/>
          </a:prstGeom>
          <a:noFill/>
          <a:ln>
            <a:noFill/>
          </a:ln>
        </p:spPr>
        <p:txBody>
          <a:bodyPr lIns="91425" tIns="91425" rIns="91425" bIns="91425" anchor="b" anchorCtr="0"/>
          <a:lstStyle>
            <a:lvl1pPr algn="ctr" rtl="0">
              <a:spcBef>
                <a:spcPts val="0"/>
              </a:spcBef>
              <a:buClr>
                <a:srgbClr val="7B9899"/>
              </a:buClr>
              <a:buFont typeface="Georgia"/>
              <a:buNone/>
              <a:defRPr/>
            </a:lvl1pPr>
            <a:lvl2pPr rtl="0">
              <a:defRPr/>
            </a:lvl2pPr>
            <a:lvl3pPr rtl="0">
              <a:defRPr/>
            </a:lvl3pPr>
            <a:lvl4pPr rtl="0">
              <a:defRPr/>
            </a:lvl4pPr>
            <a:lvl5pPr rtl="0">
              <a:defRPr/>
            </a:lvl5pPr>
            <a:lvl6pPr rtl="0">
              <a:defRPr/>
            </a:lvl6pPr>
            <a:lvl7pPr rtl="0">
              <a:defRPr/>
            </a:lvl7pPr>
            <a:lvl8pPr rtl="0">
              <a:defRPr/>
            </a:lvl8pPr>
            <a:lvl9pPr rtl="0">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sp>
        <p:nvSpPr>
          <p:cNvPr id="9" name="Shape 9"/>
          <p:cNvSpPr/>
          <p:nvPr/>
        </p:nvSpPr>
        <p:spPr>
          <a:xfrm>
            <a:off x="0" y="32186881"/>
            <a:ext cx="51206399" cy="731519"/>
          </a:xfrm>
          <a:prstGeom prst="rect">
            <a:avLst/>
          </a:prstGeom>
          <a:solidFill>
            <a:srgbClr val="FFFFFF"/>
          </a:solidFill>
          <a:ln>
            <a:noFill/>
          </a:ln>
        </p:spPr>
        <p:txBody>
          <a:bodyPr lIns="480700" tIns="240350" rIns="480700" bIns="240350" anchor="ctr" anchorCtr="0">
            <a:noAutofit/>
          </a:bodyPr>
          <a:lstStyle/>
          <a:p>
            <a:endParaRPr/>
          </a:p>
        </p:txBody>
      </p:sp>
      <p:sp>
        <p:nvSpPr>
          <p:cNvPr id="10" name="Shape 10"/>
          <p:cNvSpPr/>
          <p:nvPr/>
        </p:nvSpPr>
        <p:spPr>
          <a:xfrm>
            <a:off x="0" y="1"/>
            <a:ext cx="51206399" cy="6688181"/>
          </a:xfrm>
          <a:prstGeom prst="rect">
            <a:avLst/>
          </a:prstGeom>
          <a:solidFill>
            <a:srgbClr val="FFFFFF"/>
          </a:solidFill>
          <a:ln>
            <a:noFill/>
          </a:ln>
        </p:spPr>
        <p:txBody>
          <a:bodyPr lIns="480700" tIns="240350" rIns="480700" bIns="240350" anchor="ctr" anchorCtr="0">
            <a:noAutofit/>
          </a:bodyPr>
          <a:lstStyle/>
          <a:p>
            <a:endParaRPr/>
          </a:p>
        </p:txBody>
      </p:sp>
      <p:sp>
        <p:nvSpPr>
          <p:cNvPr id="11" name="Shape 11"/>
          <p:cNvSpPr/>
          <p:nvPr/>
        </p:nvSpPr>
        <p:spPr>
          <a:xfrm>
            <a:off x="0"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2" name="Shape 12"/>
          <p:cNvSpPr/>
          <p:nvPr/>
        </p:nvSpPr>
        <p:spPr>
          <a:xfrm>
            <a:off x="50352959" y="0"/>
            <a:ext cx="853440" cy="32918400"/>
          </a:xfrm>
          <a:prstGeom prst="rect">
            <a:avLst/>
          </a:prstGeom>
          <a:solidFill>
            <a:srgbClr val="FFFFFF"/>
          </a:solidFill>
          <a:ln>
            <a:noFill/>
          </a:ln>
        </p:spPr>
        <p:txBody>
          <a:bodyPr lIns="480700" tIns="240350" rIns="480700" bIns="240350" anchor="ctr" anchorCtr="0">
            <a:noAutofit/>
          </a:bodyPr>
          <a:lstStyle/>
          <a:p>
            <a:endParaRPr/>
          </a:p>
        </p:txBody>
      </p:sp>
      <p:sp>
        <p:nvSpPr>
          <p:cNvPr id="13" name="Shape 13"/>
          <p:cNvSpPr/>
          <p:nvPr/>
        </p:nvSpPr>
        <p:spPr>
          <a:xfrm>
            <a:off x="836370" y="30664250"/>
            <a:ext cx="49465381" cy="1485902"/>
          </a:xfrm>
          <a:prstGeom prst="rect">
            <a:avLst/>
          </a:prstGeom>
          <a:solidFill>
            <a:schemeClr val="accent3"/>
          </a:solidFill>
          <a:ln>
            <a:noFill/>
          </a:ln>
        </p:spPr>
        <p:txBody>
          <a:bodyPr lIns="480700" tIns="240350" rIns="480700" bIns="240350" anchor="ctr" anchorCtr="0">
            <a:noAutofit/>
          </a:bodyPr>
          <a:lstStyle/>
          <a:p>
            <a:endParaRPr/>
          </a:p>
        </p:txBody>
      </p:sp>
      <p:sp>
        <p:nvSpPr>
          <p:cNvPr id="14" name="Shape 14"/>
          <p:cNvSpPr txBox="1">
            <a:spLocks noGrp="1"/>
          </p:cNvSpPr>
          <p:nvPr>
            <p:ph type="dt" idx="10"/>
          </p:nvPr>
        </p:nvSpPr>
        <p:spPr>
          <a:xfrm>
            <a:off x="32430718" y="30743921"/>
            <a:ext cx="17051731" cy="1755647"/>
          </a:xfrm>
          <a:prstGeom prst="rect">
            <a:avLst/>
          </a:prstGeom>
          <a:noFill/>
          <a:ln>
            <a:noFill/>
          </a:ln>
        </p:spPr>
        <p:txBody>
          <a:bodyPr lIns="91425" tIns="91425" rIns="91425" bIns="91425" anchor="t" anchorCtr="0"/>
          <a:lstStyle>
            <a:lvl1pPr marL="0" marR="0" indent="0" algn="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5" name="Shape 15"/>
          <p:cNvSpPr txBox="1">
            <a:spLocks noGrp="1"/>
          </p:cNvSpPr>
          <p:nvPr>
            <p:ph type="ftr" idx="11"/>
          </p:nvPr>
        </p:nvSpPr>
        <p:spPr>
          <a:xfrm>
            <a:off x="1706880" y="30772068"/>
            <a:ext cx="20055839" cy="1755647"/>
          </a:xfrm>
          <a:prstGeom prst="rect">
            <a:avLst/>
          </a:prstGeom>
          <a:noFill/>
          <a:ln>
            <a:noFill/>
          </a:ln>
        </p:spPr>
        <p:txBody>
          <a:bodyPr lIns="91425" tIns="91425" rIns="91425" bIns="91425" anchor="t" anchorCtr="0"/>
          <a:lstStyle>
            <a:lvl1pPr marL="0" marR="0" indent="0" algn="l"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16" name="Shape 16"/>
          <p:cNvSpPr/>
          <p:nvPr/>
        </p:nvSpPr>
        <p:spPr>
          <a:xfrm>
            <a:off x="853440" y="746150"/>
            <a:ext cx="49465381" cy="31426099"/>
          </a:xfrm>
          <a:prstGeom prst="rect">
            <a:avLst/>
          </a:prstGeom>
          <a:noFill/>
          <a:ln w="9525" cap="flat">
            <a:solidFill>
              <a:srgbClr val="7B9899"/>
            </a:solidFill>
            <a:prstDash val="solid"/>
            <a:miter/>
            <a:headEnd type="none" w="med" len="med"/>
            <a:tailEnd type="none" w="med" len="med"/>
          </a:ln>
        </p:spPr>
        <p:txBody>
          <a:bodyPr lIns="480700" tIns="240350" rIns="480700" bIns="240350" anchor="ctr" anchorCtr="0">
            <a:noAutofit/>
          </a:bodyPr>
          <a:lstStyle/>
          <a:p>
            <a:endParaRPr/>
          </a:p>
        </p:txBody>
      </p:sp>
      <p:cxnSp>
        <p:nvCxnSpPr>
          <p:cNvPr id="17" name="Shape 17"/>
          <p:cNvCxnSpPr/>
          <p:nvPr/>
        </p:nvCxnSpPr>
        <p:spPr>
          <a:xfrm>
            <a:off x="853440" y="6128366"/>
            <a:ext cx="49465381" cy="0"/>
          </a:xfrm>
          <a:prstGeom prst="straightConnector1">
            <a:avLst/>
          </a:prstGeom>
          <a:noFill/>
          <a:ln w="9525" cap="flat">
            <a:solidFill>
              <a:srgbClr val="7B9899"/>
            </a:solidFill>
            <a:prstDash val="dash"/>
            <a:round/>
            <a:headEnd type="none" w="med" len="med"/>
            <a:tailEnd type="none" w="med" len="med"/>
          </a:ln>
        </p:spPr>
      </p:cxnSp>
      <p:sp>
        <p:nvSpPr>
          <p:cNvPr id="18" name="Shape 18"/>
          <p:cNvSpPr/>
          <p:nvPr/>
        </p:nvSpPr>
        <p:spPr>
          <a:xfrm>
            <a:off x="23896320" y="4588973"/>
            <a:ext cx="3413760" cy="2926079"/>
          </a:xfrm>
          <a:prstGeom prst="ellipse">
            <a:avLst/>
          </a:prstGeom>
          <a:solidFill>
            <a:srgbClr val="FFFFFF"/>
          </a:solidFill>
          <a:ln>
            <a:noFill/>
          </a:ln>
        </p:spPr>
        <p:txBody>
          <a:bodyPr lIns="480700" tIns="240350" rIns="480700" bIns="240350" anchor="ctr" anchorCtr="0">
            <a:noAutofit/>
          </a:bodyPr>
          <a:lstStyle/>
          <a:p>
            <a:endParaRPr/>
          </a:p>
        </p:txBody>
      </p:sp>
      <p:sp>
        <p:nvSpPr>
          <p:cNvPr id="19" name="Shape 19"/>
          <p:cNvSpPr/>
          <p:nvPr/>
        </p:nvSpPr>
        <p:spPr>
          <a:xfrm>
            <a:off x="24425453" y="5042514"/>
            <a:ext cx="2355493" cy="2018994"/>
          </a:xfrm>
          <a:prstGeom prst="ellipse">
            <a:avLst/>
          </a:prstGeom>
          <a:solidFill>
            <a:srgbClr val="FFFFFF"/>
          </a:solidFill>
          <a:ln w="50800" cap="rnd">
            <a:solidFill>
              <a:srgbClr val="7B9899"/>
            </a:solidFill>
            <a:prstDash val="solid"/>
            <a:round/>
            <a:headEnd type="none" w="med" len="med"/>
            <a:tailEnd type="none" w="med" len="med"/>
          </a:ln>
        </p:spPr>
        <p:txBody>
          <a:bodyPr lIns="480700" tIns="240350" rIns="480700" bIns="240350" anchor="ctr" anchorCtr="0">
            <a:noAutofit/>
          </a:bodyPr>
          <a:lstStyle/>
          <a:p>
            <a:endParaRPr/>
          </a:p>
        </p:txBody>
      </p:sp>
      <p:sp>
        <p:nvSpPr>
          <p:cNvPr id="20" name="Shape 20"/>
          <p:cNvSpPr txBox="1">
            <a:spLocks noGrp="1"/>
          </p:cNvSpPr>
          <p:nvPr>
            <p:ph type="sldNum" idx="12"/>
          </p:nvPr>
        </p:nvSpPr>
        <p:spPr>
          <a:xfrm>
            <a:off x="24323040" y="4992837"/>
            <a:ext cx="2560319" cy="2118360"/>
          </a:xfrm>
          <a:prstGeom prst="rect">
            <a:avLst/>
          </a:prstGeom>
          <a:noFill/>
          <a:ln>
            <a:noFill/>
          </a:ln>
        </p:spPr>
        <p:txBody>
          <a:bodyPr lIns="91425" tIns="91425" rIns="91425" bIns="91425" anchor="ctr" anchorCtr="0"/>
          <a:lstStyle>
            <a:lvl1pPr marL="0" marR="0" indent="0" algn="ctr" rtl="0">
              <a:defRPr/>
            </a:lvl1pPr>
            <a:lvl2pPr marL="2403546" marR="0" indent="-3245" algn="l" rtl="0">
              <a:defRPr/>
            </a:lvl2pPr>
            <a:lvl3pPr marL="4807092" marR="0" indent="-6491" algn="l" rtl="0">
              <a:defRPr/>
            </a:lvl3pPr>
            <a:lvl4pPr marL="7210638" marR="0" indent="-9738" algn="l" rtl="0">
              <a:defRPr/>
            </a:lvl4pPr>
            <a:lvl5pPr marL="9614184" marR="0" indent="-283" algn="l" rtl="0">
              <a:defRPr/>
            </a:lvl5pPr>
            <a:lvl6pPr marL="12017731" marR="0" indent="-3530" algn="l" rtl="0">
              <a:defRPr/>
            </a:lvl6pPr>
            <a:lvl7pPr marL="14421276" marR="0" indent="-6776" algn="l" rtl="0">
              <a:defRPr/>
            </a:lvl7pPr>
            <a:lvl8pPr marL="16824824" marR="0" indent="-10024" algn="l" rtl="0">
              <a:defRPr/>
            </a:lvl8pPr>
            <a:lvl9pPr marL="19228368" marR="0" indent="-567" algn="l" rtl="0">
              <a:defRPr/>
            </a:lvl9pPr>
          </a:lstStyle>
          <a:p>
            <a:endParaRPr/>
          </a:p>
        </p:txBody>
      </p:sp>
      <p:sp>
        <p:nvSpPr>
          <p:cNvPr id="21" name="Shape 21"/>
          <p:cNvSpPr txBox="1">
            <a:spLocks noGrp="1"/>
          </p:cNvSpPr>
          <p:nvPr>
            <p:ph type="title"/>
          </p:nvPr>
        </p:nvSpPr>
        <p:spPr>
          <a:xfrm>
            <a:off x="1689810" y="1097279"/>
            <a:ext cx="47792638" cy="3642969"/>
          </a:xfrm>
          <a:prstGeom prst="rect">
            <a:avLst/>
          </a:prstGeom>
          <a:noFill/>
          <a:ln>
            <a:noFill/>
          </a:ln>
        </p:spPr>
        <p:txBody>
          <a:bodyPr lIns="91425" tIns="91425" rIns="91425" bIns="91425" anchor="b" anchorCtr="0"/>
          <a:lstStyle>
            <a:lvl1pPr marL="0" marR="0" indent="0" algn="ctr" rtl="0">
              <a:spcBef>
                <a:spcPts val="0"/>
              </a:spcBef>
              <a:buClr>
                <a:srgbClr val="7B9899"/>
              </a:buClr>
              <a:buFont typeface="Georgia"/>
              <a:buNone/>
              <a:defRPr/>
            </a:lvl1pPr>
            <a:lvl2pPr marL="0" marR="0" indent="0" algn="l" rtl="0">
              <a:defRPr/>
            </a:lvl2pPr>
            <a:lvl3pPr marL="0" marR="0" indent="0" algn="l" rtl="0">
              <a:defRPr/>
            </a:lvl3pPr>
            <a:lvl4pPr marL="0" marR="0" indent="0" algn="l" rtl="0">
              <a:defRPr/>
            </a:lvl4pPr>
            <a:lvl5pPr marL="0" marR="0" indent="0" algn="l" rtl="0">
              <a:defRPr/>
            </a:lvl5pPr>
            <a:lvl6pPr marL="0" marR="0" indent="0" algn="l" rtl="0">
              <a:defRPr/>
            </a:lvl6pPr>
            <a:lvl7pPr marL="0" marR="0" indent="0" algn="l" rtl="0">
              <a:defRPr/>
            </a:lvl7pPr>
            <a:lvl8pPr marL="0" marR="0" indent="0" algn="l" rtl="0">
              <a:defRPr/>
            </a:lvl8pPr>
            <a:lvl9pPr marL="0" marR="0" indent="0" algn="l" rtl="0">
              <a:defRPr/>
            </a:lvl9pPr>
          </a:lstStyle>
          <a:p>
            <a:endParaRPr/>
          </a:p>
        </p:txBody>
      </p:sp>
      <p:sp>
        <p:nvSpPr>
          <p:cNvPr id="22" name="Shape 22"/>
          <p:cNvSpPr txBox="1">
            <a:spLocks noGrp="1"/>
          </p:cNvSpPr>
          <p:nvPr>
            <p:ph type="body" idx="1"/>
          </p:nvPr>
        </p:nvSpPr>
        <p:spPr>
          <a:xfrm>
            <a:off x="1689810" y="7315200"/>
            <a:ext cx="47792638" cy="22077273"/>
          </a:xfrm>
          <a:prstGeom prst="rect">
            <a:avLst/>
          </a:prstGeom>
          <a:noFill/>
          <a:ln>
            <a:noFill/>
          </a:ln>
        </p:spPr>
        <p:txBody>
          <a:bodyPr lIns="91425" tIns="91425" rIns="91425" bIns="91425" anchor="t" anchorCtr="0"/>
          <a:lstStyle>
            <a:lvl1pPr marL="1442128" marR="0" indent="-675683" algn="l" rtl="0">
              <a:spcBef>
                <a:spcPts val="2840"/>
              </a:spcBef>
              <a:buClr>
                <a:schemeClr val="accent1"/>
              </a:buClr>
              <a:buFont typeface="Georgia"/>
              <a:buChar char="●"/>
              <a:defRPr/>
            </a:lvl1pPr>
            <a:lvl2pPr marL="2884255" marR="0" indent="-933534" algn="l" rtl="0">
              <a:spcBef>
                <a:spcPts val="2320"/>
              </a:spcBef>
              <a:buClr>
                <a:schemeClr val="accent2"/>
              </a:buClr>
              <a:buFont typeface="Georgia"/>
              <a:buChar char="○"/>
              <a:defRPr/>
            </a:lvl2pPr>
            <a:lvl3pPr marL="4326383" marR="0" indent="-702120" algn="l" rtl="0">
              <a:spcBef>
                <a:spcPts val="2100"/>
              </a:spcBef>
              <a:buClr>
                <a:schemeClr val="accent3"/>
              </a:buClr>
              <a:buFont typeface="Georgia"/>
              <a:buChar char="•"/>
              <a:defRPr/>
            </a:lvl3pPr>
            <a:lvl4pPr marL="5768511" marR="0" indent="-742486" algn="l" rtl="0">
              <a:spcBef>
                <a:spcPts val="2100"/>
              </a:spcBef>
              <a:buClr>
                <a:schemeClr val="accent4"/>
              </a:buClr>
              <a:buFont typeface="Georgia"/>
              <a:buChar char="•"/>
              <a:defRPr/>
            </a:lvl4pPr>
            <a:lvl5pPr marL="7210638" marR="0" indent="-600288" algn="l" rtl="0">
              <a:spcBef>
                <a:spcPts val="1900"/>
              </a:spcBef>
              <a:buClr>
                <a:schemeClr val="accent5"/>
              </a:buClr>
              <a:buFont typeface="Georgia"/>
              <a:buChar char="•"/>
              <a:defRPr/>
            </a:lvl5pPr>
            <a:lvl6pPr marL="8652766" marR="0" indent="-486665" algn="l" rtl="0">
              <a:spcBef>
                <a:spcPts val="1900"/>
              </a:spcBef>
              <a:buClr>
                <a:schemeClr val="accent6"/>
              </a:buClr>
              <a:buFont typeface="Georgia"/>
              <a:buChar char="●"/>
              <a:defRPr/>
            </a:lvl6pPr>
            <a:lvl7pPr marL="10094894" marR="0" indent="-483534" algn="l" rtl="0">
              <a:spcBef>
                <a:spcPts val="1680"/>
              </a:spcBef>
              <a:buClr>
                <a:srgbClr val="B85740"/>
              </a:buClr>
              <a:buFont typeface="Georgia"/>
              <a:buChar char="•"/>
              <a:defRPr/>
            </a:lvl7pPr>
            <a:lvl8pPr marL="11056312" marR="0" indent="-439111" algn="l" rtl="0">
              <a:spcBef>
                <a:spcPts val="1680"/>
              </a:spcBef>
              <a:buClr>
                <a:srgbClr val="7B6C62"/>
              </a:buClr>
              <a:buFont typeface="Georgia"/>
              <a:buChar char="•"/>
              <a:defRPr/>
            </a:lvl8pPr>
            <a:lvl9pPr marL="12498440" marR="0" indent="-543930" algn="l" rtl="0">
              <a:spcBef>
                <a:spcPts val="1480"/>
              </a:spcBef>
              <a:buClr>
                <a:srgbClr val="B49E02"/>
              </a:buClr>
              <a:buFont typeface="Georgia"/>
              <a:buChar char="•"/>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Shape 162"/>
          <p:cNvSpPr/>
          <p:nvPr/>
        </p:nvSpPr>
        <p:spPr>
          <a:xfrm>
            <a:off x="1314280" y="8100954"/>
            <a:ext cx="16002111" cy="15886616"/>
          </a:xfrm>
          <a:prstGeom prst="rect">
            <a:avLst/>
          </a:prstGeom>
          <a:noFill/>
          <a:ln>
            <a:noFill/>
          </a:ln>
        </p:spPr>
        <p:txBody>
          <a:bodyPr lIns="218625" tIns="109325" rIns="218625" bIns="109325" anchor="t" anchorCtr="0">
            <a:noAutofit/>
          </a:bodyPr>
          <a:lstStyle/>
          <a:p>
            <a:pPr lvl="0" indent="1092200" rtl="0">
              <a:lnSpc>
                <a:spcPct val="115000"/>
              </a:lnSpc>
              <a:buSzPct val="25000"/>
              <a:buNone/>
            </a:pPr>
            <a:r>
              <a:rPr lang="en-US" sz="4700" b="1" dirty="0">
                <a:solidFill>
                  <a:schemeClr val="dk1"/>
                </a:solidFill>
                <a:latin typeface="Times New Roman"/>
                <a:ea typeface="Times New Roman"/>
                <a:cs typeface="Times New Roman"/>
                <a:sym typeface="Times New Roman"/>
              </a:rPr>
              <a:t>                                  Abstract </a:t>
            </a:r>
          </a:p>
          <a:p>
            <a:pPr lvl="0" indent="1092200" algn="just" rtl="0">
              <a:lnSpc>
                <a:spcPct val="115000"/>
              </a:lnSpc>
              <a:buClr>
                <a:schemeClr val="dk1"/>
              </a:buClr>
              <a:buSzPct val="30555"/>
              <a:buFont typeface="Arial"/>
              <a:buNone/>
            </a:pPr>
            <a:r>
              <a:rPr lang="en-US" sz="3600" dirty="0">
                <a:solidFill>
                  <a:srgbClr val="090807"/>
                </a:solidFill>
              </a:rPr>
              <a:t>The American College Health Association has conducted regular studies to monitor the number of college students that present mental heath problems and the number of college students that use mental health services. In the last two decades, the gap between these numbers has increased significantly. While 30 to 40 percent of college students show some form of psychiatric symptoms, only 20% of them use mental health services. The objective of this study was to: 1) identify the percent of </a:t>
            </a:r>
            <a:r>
              <a:rPr lang="en-US" sz="3600" dirty="0" smtClean="0">
                <a:solidFill>
                  <a:srgbClr val="090807"/>
                </a:solidFill>
              </a:rPr>
              <a:t>students </a:t>
            </a:r>
            <a:r>
              <a:rPr lang="en-US" sz="3600" dirty="0">
                <a:solidFill>
                  <a:srgbClr val="090807"/>
                </a:solidFill>
              </a:rPr>
              <a:t>that have use mental health services at the UPRM, and 2) describe their level of satisfaction with the mental health services. A random sample of 2,000 undergraduate students was provided by the Registration Office. This </a:t>
            </a:r>
            <a:r>
              <a:rPr lang="en-US" sz="3600" dirty="0" smtClean="0">
                <a:solidFill>
                  <a:srgbClr val="090807"/>
                </a:solidFill>
              </a:rPr>
              <a:t>project </a:t>
            </a:r>
            <a:r>
              <a:rPr lang="en-US" sz="3600" dirty="0">
                <a:solidFill>
                  <a:srgbClr val="090807"/>
                </a:solidFill>
              </a:rPr>
              <a:t>was approved by the UPRM’s IRB. A self- report </a:t>
            </a:r>
            <a:r>
              <a:rPr lang="en-US" sz="3600" dirty="0" smtClean="0">
                <a:solidFill>
                  <a:srgbClr val="090807"/>
                </a:solidFill>
              </a:rPr>
              <a:t>questionnaire </a:t>
            </a:r>
            <a:r>
              <a:rPr lang="en-US" sz="3600" dirty="0">
                <a:solidFill>
                  <a:srgbClr val="090807"/>
                </a:solidFill>
              </a:rPr>
              <a:t>yielding a 13.6% response rate. We found that only 19.1% of the participants have used mental health services at the UPRM while 56.9% expressed experiencing a problem they should have consulted with a mental health provider, but didn’t. The most common problems reported were: stress, family, personal problems and interpersonal problems. </a:t>
            </a:r>
            <a:r>
              <a:rPr lang="en-US" sz="3600" smtClean="0">
                <a:solidFill>
                  <a:srgbClr val="090807"/>
                </a:solidFill>
              </a:rPr>
              <a:t>Participants (</a:t>
            </a:r>
            <a:r>
              <a:rPr lang="en-US" sz="3600" dirty="0">
                <a:solidFill>
                  <a:srgbClr val="090807"/>
                </a:solidFill>
              </a:rPr>
              <a:t>70%) were satisfied  with the mental health services they received, 74.5% would use again these services, and 86% recommended these services to other students. The gap between mental health problem and use of mental health services found in this study is consisted with the finding reported among college students in the United States. The UPRM needs to create interventions to degrease this gap. Finally, the quality of the services doesn’t appear to be a barrier to the use of mental health services.</a:t>
            </a:r>
          </a:p>
          <a:p>
            <a:endParaRPr dirty="0"/>
          </a:p>
        </p:txBody>
      </p:sp>
      <p:sp>
        <p:nvSpPr>
          <p:cNvPr id="163" name="Shape 163"/>
          <p:cNvSpPr/>
          <p:nvPr/>
        </p:nvSpPr>
        <p:spPr>
          <a:xfrm>
            <a:off x="41497787" y="-5075237"/>
            <a:ext cx="19417243" cy="1205673"/>
          </a:xfrm>
          <a:prstGeom prst="rect">
            <a:avLst/>
          </a:prstGeom>
          <a:noFill/>
          <a:ln>
            <a:noFill/>
          </a:ln>
        </p:spPr>
        <p:txBody>
          <a:bodyPr lIns="218625" tIns="109325" rIns="218625" bIns="109325" anchor="t" anchorCtr="0">
            <a:noAutofit/>
          </a:bodyPr>
          <a:lstStyle/>
          <a:p>
            <a:pPr marL="0" marR="0" lvl="0" indent="1092200" algn="l" rtl="0">
              <a:spcBef>
                <a:spcPts val="0"/>
              </a:spcBef>
              <a:spcAft>
                <a:spcPts val="0"/>
              </a:spcAft>
              <a:buSzPct val="25000"/>
              <a:buNone/>
            </a:pPr>
            <a:r>
              <a:rPr lang="en-US" sz="3200" b="0" i="1" u="none" strike="noStrike" cap="none" baseline="0">
                <a:solidFill>
                  <a:srgbClr val="000000"/>
                </a:solidFill>
                <a:latin typeface="Times New Roman"/>
                <a:ea typeface="Times New Roman"/>
                <a:cs typeface="Times New Roman"/>
                <a:sym typeface="Times New Roman"/>
              </a:rPr>
              <a:t> </a:t>
            </a:r>
          </a:p>
          <a:p>
            <a:endParaRPr/>
          </a:p>
        </p:txBody>
      </p:sp>
      <p:sp>
        <p:nvSpPr>
          <p:cNvPr id="164" name="Shape 164"/>
          <p:cNvSpPr/>
          <p:nvPr/>
        </p:nvSpPr>
        <p:spPr>
          <a:xfrm>
            <a:off x="957088" y="19098050"/>
            <a:ext cx="14507400" cy="790199"/>
          </a:xfrm>
          <a:prstGeom prst="rect">
            <a:avLst/>
          </a:prstGeom>
          <a:noFill/>
          <a:ln>
            <a:noFill/>
          </a:ln>
        </p:spPr>
        <p:txBody>
          <a:bodyPr lIns="218625" tIns="109325" rIns="218625" bIns="109325" anchor="t" anchorCtr="0">
            <a:noAutofit/>
          </a:bodyPr>
          <a:lstStyle/>
          <a:p>
            <a:pPr marL="1120015" marR="0" lvl="0" indent="-1120015" algn="l" rtl="0">
              <a:spcBef>
                <a:spcPts val="0"/>
              </a:spcBef>
              <a:spcAft>
                <a:spcPts val="0"/>
              </a:spcAft>
              <a:buSzPct val="25000"/>
              <a:buNone/>
            </a:pPr>
            <a:r>
              <a:rPr lang="en-US" sz="3700" b="1" i="0" u="none" strike="noStrike" cap="none" baseline="0">
                <a:solidFill>
                  <a:srgbClr val="000000"/>
                </a:solidFill>
                <a:latin typeface="Times New Roman"/>
                <a:ea typeface="Times New Roman"/>
                <a:cs typeface="Times New Roman"/>
                <a:sym typeface="Times New Roman"/>
              </a:rPr>
              <a:t> </a:t>
            </a:r>
          </a:p>
        </p:txBody>
      </p:sp>
      <p:sp>
        <p:nvSpPr>
          <p:cNvPr id="165" name="Shape 165"/>
          <p:cNvSpPr/>
          <p:nvPr/>
        </p:nvSpPr>
        <p:spPr>
          <a:xfrm>
            <a:off x="17602157" y="8172393"/>
            <a:ext cx="15144899" cy="11469899"/>
          </a:xfrm>
          <a:prstGeom prst="rect">
            <a:avLst/>
          </a:prstGeom>
          <a:noFill/>
          <a:ln>
            <a:noFill/>
          </a:ln>
        </p:spPr>
        <p:txBody>
          <a:bodyPr lIns="218625" tIns="109325" rIns="218625" bIns="109325" anchor="t" anchorCtr="0">
            <a:noAutofit/>
          </a:bodyPr>
          <a:lstStyle/>
          <a:p>
            <a:pPr marL="0" marR="0" lvl="0" indent="0" algn="ctr" rtl="0">
              <a:spcBef>
                <a:spcPts val="0"/>
              </a:spcBef>
              <a:spcAft>
                <a:spcPts val="0"/>
              </a:spcAft>
              <a:buSzPct val="25000"/>
              <a:buNone/>
            </a:pPr>
            <a:r>
              <a:rPr lang="en-US" sz="4700" b="1" i="0" u="none" strike="noStrike" cap="none" baseline="0">
                <a:solidFill>
                  <a:srgbClr val="000000"/>
                </a:solidFill>
                <a:latin typeface="Times New Roman"/>
                <a:ea typeface="Times New Roman"/>
                <a:cs typeface="Times New Roman"/>
                <a:sym typeface="Times New Roman"/>
              </a:rPr>
              <a:t>Literature Review</a:t>
            </a:r>
          </a:p>
          <a:p>
            <a:endParaRPr/>
          </a:p>
          <a:p>
            <a:endParaRPr/>
          </a:p>
        </p:txBody>
      </p:sp>
      <p:pic>
        <p:nvPicPr>
          <p:cNvPr id="166" name="Shape 166"/>
          <p:cNvPicPr preferRelativeResize="0"/>
          <p:nvPr/>
        </p:nvPicPr>
        <p:blipFill rotWithShape="1">
          <a:blip r:embed="rId3"/>
          <a:srcRect/>
          <a:stretch/>
        </p:blipFill>
        <p:spPr>
          <a:xfrm>
            <a:off x="14" y="25"/>
            <a:ext cx="4517234" cy="3786186"/>
          </a:xfrm>
          <a:prstGeom prst="rect">
            <a:avLst/>
          </a:prstGeom>
          <a:noFill/>
          <a:ln>
            <a:noFill/>
          </a:ln>
        </p:spPr>
      </p:pic>
      <p:sp>
        <p:nvSpPr>
          <p:cNvPr id="167" name="Shape 167"/>
          <p:cNvSpPr txBox="1"/>
          <p:nvPr/>
        </p:nvSpPr>
        <p:spPr>
          <a:xfrm>
            <a:off x="4517096" y="671400"/>
            <a:ext cx="42838986" cy="5114297"/>
          </a:xfrm>
          <a:prstGeom prst="rect">
            <a:avLst/>
          </a:prstGeom>
          <a:noFill/>
          <a:ln>
            <a:noFill/>
          </a:ln>
        </p:spPr>
        <p:txBody>
          <a:bodyPr lIns="218525" tIns="109250" rIns="218525" bIns="109250" anchor="t" anchorCtr="0">
            <a:noAutofit/>
          </a:bodyPr>
          <a:lstStyle/>
          <a:p>
            <a:pPr marL="0" marR="0" lvl="0" indent="0" algn="ctr" rtl="0">
              <a:spcBef>
                <a:spcPts val="0"/>
              </a:spcBef>
              <a:spcAft>
                <a:spcPts val="0"/>
              </a:spcAft>
              <a:buSzPct val="25000"/>
              <a:buNone/>
            </a:pPr>
            <a:r>
              <a:rPr lang="en-US" sz="7400" b="1" i="0" u="none" strike="noStrike" cap="none" baseline="0" dirty="0">
                <a:solidFill>
                  <a:schemeClr val="dk1"/>
                </a:solidFill>
                <a:latin typeface="Times New Roman"/>
                <a:ea typeface="Times New Roman"/>
                <a:cs typeface="Times New Roman"/>
                <a:sym typeface="Times New Roman"/>
              </a:rPr>
              <a:t> </a:t>
            </a:r>
            <a:r>
              <a:rPr lang="en-US" sz="7400" b="1" i="0" u="none" strike="noStrike" cap="none" baseline="0" dirty="0" smtClean="0">
                <a:solidFill>
                  <a:schemeClr val="dk1"/>
                </a:solidFill>
                <a:latin typeface="Times New Roman"/>
                <a:ea typeface="Times New Roman"/>
                <a:cs typeface="Times New Roman"/>
                <a:sym typeface="Times New Roman"/>
              </a:rPr>
              <a:t>USE</a:t>
            </a:r>
            <a:r>
              <a:rPr lang="en-US" sz="7400" b="1" i="0" u="none" strike="noStrike" cap="none" dirty="0" smtClean="0">
                <a:solidFill>
                  <a:schemeClr val="dk1"/>
                </a:solidFill>
                <a:latin typeface="Times New Roman"/>
                <a:ea typeface="Times New Roman"/>
                <a:cs typeface="Times New Roman"/>
                <a:sym typeface="Times New Roman"/>
              </a:rPr>
              <a:t> OF MENTAL HEALTH SERVICES AMONG UPRM UNDERGRADUATE STUDENTS: SATISFACTION  WITH SERVICES</a:t>
            </a:r>
            <a:endParaRPr lang="en-US" sz="7400" b="1" i="0" u="none" strike="noStrike" cap="none" baseline="0" dirty="0">
              <a:solidFill>
                <a:schemeClr val="dk1"/>
              </a:solidFill>
              <a:latin typeface="Times New Roman"/>
              <a:ea typeface="Times New Roman"/>
              <a:cs typeface="Times New Roman"/>
              <a:sym typeface="Times New Roman"/>
            </a:endParaRPr>
          </a:p>
          <a:p>
            <a:endParaRPr dirty="0"/>
          </a:p>
          <a:p>
            <a:pPr marL="0" marR="0" lvl="0" indent="0" algn="ctr" rtl="0">
              <a:spcBef>
                <a:spcPts val="0"/>
              </a:spcBef>
              <a:spcAft>
                <a:spcPts val="0"/>
              </a:spcAft>
              <a:buSzPct val="25000"/>
              <a:buNone/>
            </a:pPr>
            <a:r>
              <a:rPr lang="en-US" sz="5300" b="0" i="0" u="none" strike="noStrike" cap="none" baseline="0" dirty="0">
                <a:solidFill>
                  <a:schemeClr val="dk1"/>
                </a:solidFill>
                <a:latin typeface="Times New Roman"/>
                <a:ea typeface="Times New Roman"/>
                <a:cs typeface="Times New Roman"/>
                <a:sym typeface="Times New Roman"/>
              </a:rPr>
              <a:t>Authors: </a:t>
            </a:r>
            <a:r>
              <a:rPr lang="en-US" sz="5300" dirty="0" err="1" smtClean="0">
                <a:solidFill>
                  <a:schemeClr val="dk1"/>
                </a:solidFill>
                <a:latin typeface="Times New Roman"/>
                <a:ea typeface="Times New Roman"/>
                <a:cs typeface="Times New Roman"/>
                <a:sym typeface="Times New Roman"/>
              </a:rPr>
              <a:t>Sebastián</a:t>
            </a:r>
            <a:r>
              <a:rPr lang="en-US" sz="5300" dirty="0" smtClean="0">
                <a:solidFill>
                  <a:schemeClr val="dk1"/>
                </a:solidFill>
                <a:latin typeface="Times New Roman"/>
                <a:ea typeface="Times New Roman"/>
                <a:cs typeface="Times New Roman"/>
                <a:sym typeface="Times New Roman"/>
              </a:rPr>
              <a:t> Acosta, </a:t>
            </a:r>
            <a:r>
              <a:rPr lang="en-US" sz="5300" dirty="0" err="1" smtClean="0">
                <a:solidFill>
                  <a:schemeClr val="dk1"/>
                </a:solidFill>
                <a:latin typeface="Times New Roman"/>
                <a:ea typeface="Times New Roman"/>
                <a:cs typeface="Times New Roman"/>
                <a:sym typeface="Times New Roman"/>
              </a:rPr>
              <a:t>Laurette</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Casiano</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Jesiel</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Díaz</a:t>
            </a:r>
            <a:r>
              <a:rPr lang="en-US" sz="5300" dirty="0" smtClean="0">
                <a:solidFill>
                  <a:schemeClr val="dk1"/>
                </a:solidFill>
                <a:latin typeface="Times New Roman"/>
                <a:ea typeface="Times New Roman"/>
                <a:cs typeface="Times New Roman"/>
                <a:sym typeface="Times New Roman"/>
              </a:rPr>
              <a:t>,  Grace Mercado, </a:t>
            </a:r>
            <a:r>
              <a:rPr lang="en-US" sz="5300" dirty="0" err="1" smtClean="0">
                <a:solidFill>
                  <a:schemeClr val="dk1"/>
                </a:solidFill>
                <a:latin typeface="Times New Roman"/>
                <a:ea typeface="Times New Roman"/>
                <a:cs typeface="Times New Roman"/>
                <a:sym typeface="Times New Roman"/>
              </a:rPr>
              <a:t>Anais</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Roque</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Sonylee</a:t>
            </a:r>
            <a:r>
              <a:rPr lang="en-US" sz="5300" dirty="0" smtClean="0">
                <a:solidFill>
                  <a:schemeClr val="dk1"/>
                </a:solidFill>
                <a:latin typeface="Times New Roman"/>
                <a:ea typeface="Times New Roman"/>
                <a:cs typeface="Times New Roman"/>
                <a:sym typeface="Times New Roman"/>
              </a:rPr>
              <a:t> Ruiz, Dana </a:t>
            </a:r>
            <a:r>
              <a:rPr lang="en-US" sz="5300" dirty="0" err="1" smtClean="0">
                <a:solidFill>
                  <a:schemeClr val="dk1"/>
                </a:solidFill>
                <a:latin typeface="Times New Roman"/>
                <a:ea typeface="Times New Roman"/>
                <a:cs typeface="Times New Roman"/>
                <a:sym typeface="Times New Roman"/>
              </a:rPr>
              <a:t>Saavedra,Yenill</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Taveras</a:t>
            </a:r>
            <a:r>
              <a:rPr lang="en-US" sz="5300" dirty="0" smtClean="0">
                <a:solidFill>
                  <a:schemeClr val="dk1"/>
                </a:solidFill>
                <a:latin typeface="Times New Roman"/>
                <a:ea typeface="Times New Roman"/>
                <a:cs typeface="Times New Roman"/>
                <a:sym typeface="Times New Roman"/>
              </a:rPr>
              <a:t>, &amp; </a:t>
            </a:r>
            <a:r>
              <a:rPr lang="en-US" sz="5300" dirty="0" err="1" smtClean="0">
                <a:solidFill>
                  <a:schemeClr val="dk1"/>
                </a:solidFill>
                <a:latin typeface="Times New Roman"/>
                <a:ea typeface="Times New Roman"/>
                <a:cs typeface="Times New Roman"/>
                <a:sym typeface="Times New Roman"/>
              </a:rPr>
              <a:t>Leynice</a:t>
            </a:r>
            <a:r>
              <a:rPr lang="en-US" sz="5300" dirty="0" smtClean="0">
                <a:solidFill>
                  <a:schemeClr val="dk1"/>
                </a:solidFill>
                <a:latin typeface="Times New Roman"/>
                <a:ea typeface="Times New Roman"/>
                <a:cs typeface="Times New Roman"/>
                <a:sym typeface="Times New Roman"/>
              </a:rPr>
              <a:t> </a:t>
            </a:r>
            <a:r>
              <a:rPr lang="en-US" sz="5300" dirty="0" err="1" smtClean="0">
                <a:solidFill>
                  <a:schemeClr val="dk1"/>
                </a:solidFill>
                <a:latin typeface="Times New Roman"/>
                <a:ea typeface="Times New Roman"/>
                <a:cs typeface="Times New Roman"/>
                <a:sym typeface="Times New Roman"/>
              </a:rPr>
              <a:t>Vélez</a:t>
            </a:r>
            <a:r>
              <a:rPr lang="en-US" sz="5300" b="0" i="0" u="none" strike="noStrike" cap="none" baseline="0" dirty="0" smtClean="0">
                <a:solidFill>
                  <a:schemeClr val="dk1"/>
                </a:solidFill>
                <a:latin typeface="Times New Roman"/>
                <a:ea typeface="Times New Roman"/>
                <a:cs typeface="Times New Roman"/>
                <a:sym typeface="Times New Roman"/>
              </a:rPr>
              <a:t>,</a:t>
            </a:r>
            <a:endParaRPr lang="en-US" sz="5300" b="0" i="0" u="none" strike="noStrike" cap="none" baseline="0" dirty="0">
              <a:solidFill>
                <a:schemeClr val="dk1"/>
              </a:solidFill>
              <a:latin typeface="Times New Roman"/>
              <a:ea typeface="Times New Roman"/>
              <a:cs typeface="Times New Roman"/>
              <a:sym typeface="Times New Roman"/>
            </a:endParaRPr>
          </a:p>
          <a:p>
            <a:endParaRPr dirty="0"/>
          </a:p>
          <a:p>
            <a:pPr marL="0" marR="0" lvl="0" indent="0" algn="ctr" rtl="0">
              <a:spcBef>
                <a:spcPts val="0"/>
              </a:spcBef>
              <a:spcAft>
                <a:spcPts val="0"/>
              </a:spcAft>
              <a:buSzPct val="25000"/>
              <a:buNone/>
            </a:pPr>
            <a:r>
              <a:rPr lang="en-US" sz="5300" b="0" i="0" u="none" strike="noStrike" cap="none" baseline="0" dirty="0">
                <a:solidFill>
                  <a:schemeClr val="dk1"/>
                </a:solidFill>
                <a:latin typeface="Times New Roman"/>
                <a:ea typeface="Times New Roman"/>
                <a:cs typeface="Times New Roman"/>
                <a:sym typeface="Times New Roman"/>
              </a:rPr>
              <a:t>Social Sciences Department, University of Puerto Rico, </a:t>
            </a:r>
            <a:r>
              <a:rPr lang="en-US" sz="5300" b="0" i="0" u="none" strike="noStrike" cap="none" baseline="0" dirty="0" err="1">
                <a:solidFill>
                  <a:schemeClr val="dk1"/>
                </a:solidFill>
                <a:latin typeface="Times New Roman"/>
                <a:ea typeface="Times New Roman"/>
                <a:cs typeface="Times New Roman"/>
                <a:sym typeface="Times New Roman"/>
              </a:rPr>
              <a:t>Mayagüez</a:t>
            </a:r>
            <a:r>
              <a:rPr lang="en-US" sz="5300" b="0" i="0" u="none" strike="noStrike" cap="none" baseline="0" dirty="0">
                <a:solidFill>
                  <a:schemeClr val="dk1"/>
                </a:solidFill>
                <a:latin typeface="Times New Roman"/>
                <a:ea typeface="Times New Roman"/>
                <a:cs typeface="Times New Roman"/>
                <a:sym typeface="Times New Roman"/>
              </a:rPr>
              <a:t> Campus</a:t>
            </a:r>
          </a:p>
          <a:p>
            <a:endParaRPr dirty="0"/>
          </a:p>
        </p:txBody>
      </p:sp>
      <p:sp>
        <p:nvSpPr>
          <p:cNvPr id="168" name="Shape 168"/>
          <p:cNvSpPr/>
          <p:nvPr/>
        </p:nvSpPr>
        <p:spPr>
          <a:xfrm>
            <a:off x="25603200" y="15417812"/>
            <a:ext cx="51206399" cy="656377"/>
          </a:xfrm>
          <a:prstGeom prst="rect">
            <a:avLst/>
          </a:prstGeom>
          <a:noFill/>
          <a:ln>
            <a:noFill/>
          </a:ln>
        </p:spPr>
        <p:txBody>
          <a:bodyPr lIns="162350" tIns="81175" rIns="162350" bIns="81175" anchor="t" anchorCtr="0">
            <a:noAutofit/>
          </a:bodyPr>
          <a:lstStyle/>
          <a:p>
            <a:endParaRPr/>
          </a:p>
        </p:txBody>
      </p:sp>
      <p:pic>
        <p:nvPicPr>
          <p:cNvPr id="169" name="Shape 169"/>
          <p:cNvPicPr preferRelativeResize="0"/>
          <p:nvPr/>
        </p:nvPicPr>
        <p:blipFill rotWithShape="1">
          <a:blip r:embed="rId4"/>
          <a:srcRect/>
          <a:stretch/>
        </p:blipFill>
        <p:spPr>
          <a:xfrm>
            <a:off x="47530037" y="401641"/>
            <a:ext cx="2922590" cy="2949576"/>
          </a:xfrm>
          <a:prstGeom prst="rect">
            <a:avLst/>
          </a:prstGeom>
          <a:noFill/>
          <a:ln>
            <a:noFill/>
          </a:ln>
        </p:spPr>
      </p:pic>
      <p:sp>
        <p:nvSpPr>
          <p:cNvPr id="170" name="Shape 170"/>
          <p:cNvSpPr txBox="1"/>
          <p:nvPr/>
        </p:nvSpPr>
        <p:spPr>
          <a:xfrm>
            <a:off x="17745020" y="19888223"/>
            <a:ext cx="14859101" cy="10597475"/>
          </a:xfrm>
          <a:prstGeom prst="rect">
            <a:avLst/>
          </a:prstGeom>
          <a:noFill/>
          <a:ln>
            <a:noFill/>
          </a:ln>
        </p:spPr>
        <p:txBody>
          <a:bodyPr lIns="162250" tIns="81125" rIns="162250" bIns="81125" anchor="t" anchorCtr="0">
            <a:noAutofit/>
          </a:bodyPr>
          <a:lstStyle/>
          <a:p>
            <a:pPr marL="0" marR="0" lvl="0" indent="0" algn="ctr" rtl="0">
              <a:spcBef>
                <a:spcPts val="0"/>
              </a:spcBef>
              <a:spcAft>
                <a:spcPts val="0"/>
              </a:spcAft>
              <a:buSzPct val="25000"/>
              <a:buNone/>
            </a:pPr>
            <a:r>
              <a:rPr lang="en-US" sz="4700" b="1" i="0" u="none" strike="noStrike" cap="none" baseline="0">
                <a:solidFill>
                  <a:srgbClr val="090807"/>
                </a:solidFill>
                <a:latin typeface="Times New Roman"/>
                <a:ea typeface="Times New Roman"/>
                <a:cs typeface="Times New Roman"/>
                <a:sym typeface="Times New Roman"/>
              </a:rPr>
              <a:t>Method</a:t>
            </a:r>
          </a:p>
          <a:p>
            <a:endParaRPr/>
          </a:p>
          <a:p>
            <a:endParaRPr/>
          </a:p>
        </p:txBody>
      </p:sp>
      <p:sp>
        <p:nvSpPr>
          <p:cNvPr id="171" name="Shape 171"/>
          <p:cNvSpPr txBox="1"/>
          <p:nvPr/>
        </p:nvSpPr>
        <p:spPr>
          <a:xfrm>
            <a:off x="35134034" y="10152061"/>
            <a:ext cx="14364755" cy="563960"/>
          </a:xfrm>
          <a:prstGeom prst="rect">
            <a:avLst/>
          </a:prstGeom>
          <a:noFill/>
          <a:ln>
            <a:noFill/>
          </a:ln>
        </p:spPr>
        <p:txBody>
          <a:bodyPr lIns="162250" tIns="81125" rIns="162250" bIns="81125" anchor="t" anchorCtr="0">
            <a:noAutofit/>
          </a:bodyPr>
          <a:lstStyle/>
          <a:p>
            <a:endParaRPr/>
          </a:p>
        </p:txBody>
      </p:sp>
      <p:sp>
        <p:nvSpPr>
          <p:cNvPr id="172" name="Shape 172"/>
          <p:cNvSpPr txBox="1"/>
          <p:nvPr/>
        </p:nvSpPr>
        <p:spPr>
          <a:xfrm>
            <a:off x="34563581" y="20847048"/>
            <a:ext cx="13796171" cy="563960"/>
          </a:xfrm>
          <a:prstGeom prst="rect">
            <a:avLst/>
          </a:prstGeom>
          <a:noFill/>
          <a:ln>
            <a:noFill/>
          </a:ln>
        </p:spPr>
        <p:txBody>
          <a:bodyPr lIns="162275" tIns="81125" rIns="162275" bIns="81125" anchor="t" anchorCtr="0">
            <a:noAutofit/>
          </a:bodyPr>
          <a:lstStyle/>
          <a:p>
            <a:endParaRPr/>
          </a:p>
        </p:txBody>
      </p:sp>
      <p:sp>
        <p:nvSpPr>
          <p:cNvPr id="173" name="Shape 173"/>
          <p:cNvSpPr txBox="1"/>
          <p:nvPr/>
        </p:nvSpPr>
        <p:spPr>
          <a:xfrm>
            <a:off x="2150284" y="28903625"/>
            <a:ext cx="6321161" cy="822479"/>
          </a:xfrm>
          <a:prstGeom prst="rect">
            <a:avLst/>
          </a:prstGeom>
          <a:noFill/>
          <a:ln>
            <a:noFill/>
          </a:ln>
        </p:spPr>
        <p:txBody>
          <a:bodyPr lIns="418250" tIns="209125" rIns="418250" bIns="209125" anchor="t" anchorCtr="0">
            <a:noAutofit/>
          </a:bodyPr>
          <a:lstStyle/>
          <a:p>
            <a:endParaRPr/>
          </a:p>
        </p:txBody>
      </p:sp>
      <p:sp>
        <p:nvSpPr>
          <p:cNvPr id="174" name="Shape 174"/>
          <p:cNvSpPr txBox="1"/>
          <p:nvPr/>
        </p:nvSpPr>
        <p:spPr>
          <a:xfrm>
            <a:off x="15546420" y="35471112"/>
            <a:ext cx="30903862" cy="822479"/>
          </a:xfrm>
          <a:prstGeom prst="rect">
            <a:avLst/>
          </a:prstGeom>
          <a:noFill/>
          <a:ln>
            <a:noFill/>
          </a:ln>
        </p:spPr>
        <p:txBody>
          <a:bodyPr lIns="418250" tIns="209125" rIns="418250" bIns="209125" anchor="t" anchorCtr="0">
            <a:noAutofit/>
          </a:bodyPr>
          <a:lstStyle/>
          <a:p>
            <a:endParaRPr/>
          </a:p>
        </p:txBody>
      </p:sp>
      <p:sp>
        <p:nvSpPr>
          <p:cNvPr id="175" name="Shape 175"/>
          <p:cNvSpPr txBox="1"/>
          <p:nvPr/>
        </p:nvSpPr>
        <p:spPr>
          <a:xfrm>
            <a:off x="30448262" y="36849059"/>
            <a:ext cx="27912746" cy="822479"/>
          </a:xfrm>
          <a:prstGeom prst="rect">
            <a:avLst/>
          </a:prstGeom>
          <a:noFill/>
          <a:ln>
            <a:noFill/>
          </a:ln>
        </p:spPr>
        <p:txBody>
          <a:bodyPr lIns="418250" tIns="209125" rIns="418250" bIns="209125" anchor="t" anchorCtr="0">
            <a:noAutofit/>
          </a:bodyPr>
          <a:lstStyle/>
          <a:p>
            <a:endParaRPr/>
          </a:p>
        </p:txBody>
      </p:sp>
      <p:sp>
        <p:nvSpPr>
          <p:cNvPr id="176" name="Shape 176"/>
          <p:cNvSpPr txBox="1"/>
          <p:nvPr/>
        </p:nvSpPr>
        <p:spPr>
          <a:xfrm>
            <a:off x="10799504" y="28665487"/>
            <a:ext cx="327827" cy="563960"/>
          </a:xfrm>
          <a:prstGeom prst="rect">
            <a:avLst/>
          </a:prstGeom>
          <a:noFill/>
          <a:ln>
            <a:noFill/>
          </a:ln>
        </p:spPr>
        <p:txBody>
          <a:bodyPr lIns="162275" tIns="81125" rIns="162275" bIns="81125" anchor="t" anchorCtr="0">
            <a:noAutofit/>
          </a:bodyPr>
          <a:lstStyle/>
          <a:p>
            <a:endParaRPr/>
          </a:p>
        </p:txBody>
      </p:sp>
      <p:sp>
        <p:nvSpPr>
          <p:cNvPr id="177" name="Shape 177"/>
          <p:cNvSpPr txBox="1"/>
          <p:nvPr/>
        </p:nvSpPr>
        <p:spPr>
          <a:xfrm>
            <a:off x="27170062" y="38404800"/>
            <a:ext cx="14229555" cy="563960"/>
          </a:xfrm>
          <a:prstGeom prst="rect">
            <a:avLst/>
          </a:prstGeom>
          <a:noFill/>
          <a:ln>
            <a:noFill/>
          </a:ln>
        </p:spPr>
        <p:txBody>
          <a:bodyPr lIns="162275" tIns="81125" rIns="162275" bIns="81125" anchor="t" anchorCtr="0">
            <a:noAutofit/>
          </a:bodyPr>
          <a:lstStyle/>
          <a:p>
            <a:endParaRPr/>
          </a:p>
        </p:txBody>
      </p:sp>
      <p:sp>
        <p:nvSpPr>
          <p:cNvPr id="178" name="Shape 178"/>
          <p:cNvSpPr txBox="1"/>
          <p:nvPr/>
        </p:nvSpPr>
        <p:spPr>
          <a:xfrm>
            <a:off x="22756546" y="36623625"/>
            <a:ext cx="10956926" cy="563960"/>
          </a:xfrm>
          <a:prstGeom prst="rect">
            <a:avLst/>
          </a:prstGeom>
          <a:noFill/>
          <a:ln>
            <a:noFill/>
          </a:ln>
        </p:spPr>
        <p:txBody>
          <a:bodyPr lIns="162275" tIns="81125" rIns="162275" bIns="81125" anchor="t" anchorCtr="0">
            <a:noAutofit/>
          </a:bodyPr>
          <a:lstStyle/>
          <a:p>
            <a:endParaRPr/>
          </a:p>
        </p:txBody>
      </p:sp>
      <p:sp>
        <p:nvSpPr>
          <p:cNvPr id="179" name="Shape 179"/>
          <p:cNvSpPr txBox="1"/>
          <p:nvPr/>
        </p:nvSpPr>
        <p:spPr>
          <a:xfrm>
            <a:off x="33604259" y="23460123"/>
            <a:ext cx="16481660" cy="7196564"/>
          </a:xfrm>
          <a:prstGeom prst="rect">
            <a:avLst/>
          </a:prstGeom>
          <a:noFill/>
          <a:ln>
            <a:noFill/>
          </a:ln>
        </p:spPr>
        <p:txBody>
          <a:bodyPr lIns="162300" tIns="81125" rIns="162300" bIns="81125" anchor="t" anchorCtr="0">
            <a:noAutofit/>
          </a:bodyPr>
          <a:lstStyle/>
          <a:p>
            <a:pPr marL="0" marR="0" lvl="0" indent="0" algn="ctr" rtl="0">
              <a:spcBef>
                <a:spcPts val="0"/>
              </a:spcBef>
              <a:spcAft>
                <a:spcPts val="0"/>
              </a:spcAft>
              <a:buSzPct val="25000"/>
              <a:buNone/>
            </a:pPr>
            <a:r>
              <a:rPr lang="en-US" sz="4700" b="1" i="0" u="none" strike="noStrike" cap="none" baseline="0">
                <a:solidFill>
                  <a:srgbClr val="090807"/>
                </a:solidFill>
                <a:latin typeface="Times New Roman"/>
                <a:ea typeface="Times New Roman"/>
                <a:cs typeface="Times New Roman"/>
                <a:sym typeface="Times New Roman"/>
              </a:rPr>
              <a:t>Conclusions &amp; Implications</a:t>
            </a:r>
          </a:p>
          <a:p>
            <a:endParaRPr/>
          </a:p>
          <a:p>
            <a:endParaRPr/>
          </a:p>
        </p:txBody>
      </p:sp>
      <p:sp>
        <p:nvSpPr>
          <p:cNvPr id="180" name="Shape 180"/>
          <p:cNvSpPr txBox="1"/>
          <p:nvPr/>
        </p:nvSpPr>
        <p:spPr>
          <a:xfrm>
            <a:off x="4267200" y="34288421"/>
            <a:ext cx="14224000" cy="656312"/>
          </a:xfrm>
          <a:prstGeom prst="rect">
            <a:avLst/>
          </a:prstGeom>
          <a:noFill/>
          <a:ln>
            <a:noFill/>
          </a:ln>
        </p:spPr>
        <p:txBody>
          <a:bodyPr lIns="162300" tIns="81125" rIns="162300" bIns="81125" anchor="t" anchorCtr="0">
            <a:noAutofit/>
          </a:bodyPr>
          <a:lstStyle/>
          <a:p>
            <a:endParaRPr/>
          </a:p>
        </p:txBody>
      </p:sp>
      <p:sp>
        <p:nvSpPr>
          <p:cNvPr id="181" name="Shape 181"/>
          <p:cNvSpPr txBox="1"/>
          <p:nvPr/>
        </p:nvSpPr>
        <p:spPr>
          <a:xfrm>
            <a:off x="19487632" y="25761954"/>
            <a:ext cx="4695034" cy="563979"/>
          </a:xfrm>
          <a:prstGeom prst="rect">
            <a:avLst/>
          </a:prstGeom>
          <a:noFill/>
          <a:ln>
            <a:noFill/>
          </a:ln>
        </p:spPr>
        <p:txBody>
          <a:bodyPr lIns="162300" tIns="81125" rIns="162300" bIns="81125" anchor="t" anchorCtr="0">
            <a:noAutofit/>
          </a:bodyPr>
          <a:lstStyle/>
          <a:p>
            <a:endParaRPr/>
          </a:p>
        </p:txBody>
      </p:sp>
      <p:pic>
        <p:nvPicPr>
          <p:cNvPr id="182" name="Shape 182"/>
          <p:cNvPicPr preferRelativeResize="0"/>
          <p:nvPr/>
        </p:nvPicPr>
        <p:blipFill rotWithShape="1">
          <a:blip r:embed="rId5"/>
          <a:srcRect/>
          <a:stretch/>
        </p:blipFill>
        <p:spPr>
          <a:xfrm>
            <a:off x="53523550" y="10958478"/>
            <a:ext cx="10673554" cy="7326312"/>
          </a:xfrm>
          <a:prstGeom prst="rect">
            <a:avLst/>
          </a:prstGeom>
          <a:noFill/>
          <a:ln>
            <a:noFill/>
          </a:ln>
        </p:spPr>
      </p:pic>
      <p:sp>
        <p:nvSpPr>
          <p:cNvPr id="183" name="Shape 183"/>
          <p:cNvSpPr txBox="1"/>
          <p:nvPr/>
        </p:nvSpPr>
        <p:spPr>
          <a:xfrm>
            <a:off x="957090" y="22888620"/>
            <a:ext cx="15787799" cy="7504405"/>
          </a:xfrm>
          <a:prstGeom prst="rect">
            <a:avLst/>
          </a:prstGeom>
          <a:noFill/>
          <a:ln>
            <a:noFill/>
          </a:ln>
        </p:spPr>
        <p:txBody>
          <a:bodyPr lIns="162350" tIns="81175" rIns="162350" bIns="81175" anchor="t" anchorCtr="0">
            <a:noAutofit/>
          </a:bodyPr>
          <a:lstStyle/>
          <a:p>
            <a:pPr marL="0" marR="0" lvl="0" indent="0" algn="ctr" rtl="0">
              <a:spcBef>
                <a:spcPts val="0"/>
              </a:spcBef>
              <a:spcAft>
                <a:spcPts val="0"/>
              </a:spcAft>
              <a:buSzPct val="25000"/>
              <a:buNone/>
            </a:pPr>
            <a:r>
              <a:rPr lang="en-US" sz="4700" b="1" i="0" u="none" strike="noStrike" cap="none" baseline="0">
                <a:solidFill>
                  <a:srgbClr val="090807"/>
                </a:solidFill>
                <a:latin typeface="Times New Roman"/>
                <a:ea typeface="Times New Roman"/>
                <a:cs typeface="Times New Roman"/>
                <a:sym typeface="Times New Roman"/>
              </a:rPr>
              <a:t>
Objectives</a:t>
            </a:r>
          </a:p>
          <a:p>
            <a:endParaRPr/>
          </a:p>
          <a:p>
            <a:endParaRPr/>
          </a:p>
        </p:txBody>
      </p:sp>
      <p:sp>
        <p:nvSpPr>
          <p:cNvPr id="184" name="Shape 184"/>
          <p:cNvSpPr txBox="1"/>
          <p:nvPr/>
        </p:nvSpPr>
        <p:spPr>
          <a:xfrm>
            <a:off x="39819359" y="8100967"/>
            <a:ext cx="4956549" cy="887210"/>
          </a:xfrm>
          <a:prstGeom prst="rect">
            <a:avLst/>
          </a:prstGeom>
          <a:noFill/>
          <a:ln>
            <a:noFill/>
          </a:ln>
        </p:spPr>
        <p:txBody>
          <a:bodyPr lIns="162350" tIns="81175" rIns="162350" bIns="81175" anchor="t" anchorCtr="0">
            <a:noAutofit/>
          </a:bodyPr>
          <a:lstStyle/>
          <a:p>
            <a:pPr marL="0" marR="0" lvl="0" indent="0" algn="ctr" rtl="0">
              <a:spcBef>
                <a:spcPts val="0"/>
              </a:spcBef>
              <a:spcAft>
                <a:spcPts val="0"/>
              </a:spcAft>
              <a:buSzPct val="25000"/>
              <a:buNone/>
            </a:pPr>
            <a:r>
              <a:rPr lang="en-US" sz="4700" b="1" i="0" u="none" strike="noStrike" cap="none" baseline="0">
                <a:solidFill>
                  <a:schemeClr val="dk1"/>
                </a:solidFill>
                <a:latin typeface="Times New Roman"/>
                <a:ea typeface="Times New Roman"/>
                <a:cs typeface="Times New Roman"/>
                <a:sym typeface="Times New Roman"/>
              </a:rPr>
              <a:t>Results</a:t>
            </a:r>
          </a:p>
        </p:txBody>
      </p:sp>
    </p:spTree>
  </p:cSld>
  <p:clrMapOvr>
    <a:masterClrMapping/>
  </p:clrMapOvr>
  <p:transition spd="slow">
    <p:cut/>
  </p:transition>
</p:sld>
</file>

<file path=ppt/theme/theme1.xml><?xml version="1.0" encoding="utf-8"?>
<a:theme xmlns:a="http://schemas.openxmlformats.org/drawingml/2006/main" name="Civic">
  <a:themeElements>
    <a:clrScheme name="Civic">
      <a:dk1>
        <a:srgbClr val="000000"/>
      </a:dk1>
      <a:lt1>
        <a:srgbClr val="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357</Words>
  <Application>Microsoft Office PowerPoint</Application>
  <PresentationFormat>Custom</PresentationFormat>
  <Paragraphs>15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Civic</vt:lpstr>
      <vt:lpstr>Slide 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Janet</dc:creator>
  <cp:lastModifiedBy>Janet</cp:lastModifiedBy>
  <cp:revision>1</cp:revision>
  <dcterms:modified xsi:type="dcterms:W3CDTF">2014-03-25T01:44:29Z</dcterms:modified>
</cp:coreProperties>
</file>